
<file path=[Content_Types].xml><?xml version="1.0" encoding="utf-8"?>
<Types xmlns="http://schemas.openxmlformats.org/package/2006/content-types">
  <Override PartName="/ppt/diagrams/drawing2.xml" ContentType="application/vnd.ms-office.drawingml.diagramDrawing+xml"/>
  <Override PartName="/ppt/diagrams/data17.xml" ContentType="application/vnd.openxmlformats-officedocument.drawingml.diagramData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Override PartName="/ppt/diagrams/data13.xml" ContentType="application/vnd.openxmlformats-officedocument.drawingml.diagramData+xml"/>
  <Default Extension="xml" ContentType="application/xml"/>
  <Override PartName="/ppt/slides/slide14.xml" ContentType="application/vnd.openxmlformats-officedocument.presentationml.slide+xml"/>
  <Override PartName="/ppt/diagrams/quickStyle17.xml" ContentType="application/vnd.openxmlformats-officedocument.drawingml.diagramStyle+xml"/>
  <Override PartName="/ppt/diagrams/drawing18.xml" ContentType="application/vnd.ms-office.drawingml.diagramDrawing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17.xml" ContentType="application/vnd.openxmlformats-officedocument.drawingml.diagramLayout+xml"/>
  <Override PartName="/ppt/diagrams/colors8.xml" ContentType="application/vnd.openxmlformats-officedocument.drawingml.diagramColors+xml"/>
  <Override PartName="/ppt/diagrams/quickStyle13.xml" ContentType="application/vnd.openxmlformats-officedocument.drawingml.diagramStyle+xml"/>
  <Override PartName="/ppt/diagrams/drawing14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rawing7.xml" ContentType="application/vnd.ms-office.drawingml.diagramDrawing+xml"/>
  <Override PartName="/ppt/diagrams/layout13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layout11.xml" ContentType="application/vnd.openxmlformats-officedocument.drawingml.diagramLayout+xml"/>
  <Override PartName="/ppt/diagrams/colors14.xml" ContentType="application/vnd.openxmlformats-officedocument.drawingml.diagramColors+xml"/>
  <Override PartName="/ppt/diagrams/colors16.xml" ContentType="application/vnd.openxmlformats-officedocument.drawingml.diagramColors+xml"/>
  <Override PartName="/ppt/diagrams/data18.xml" ContentType="application/vnd.openxmlformats-officedocument.drawingml.diagramData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diagrams/colors12.xml" ContentType="application/vnd.openxmlformats-officedocument.drawingml.diagramColors+xml"/>
  <Override PartName="/ppt/diagrams/data16.xml" ContentType="application/vnd.openxmlformats-officedocument.drawingml.diagramData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diagrams/data14.xml" ContentType="application/vnd.openxmlformats-officedocument.drawingml.diagramData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Override PartName="/ppt/diagrams/drawing19.xml" ContentType="application/vnd.ms-office.drawingml.diagramDrawing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ppt/diagrams/quickStyle16.xml" ContentType="application/vnd.openxmlformats-officedocument.drawingml.diagramStyle+xml"/>
  <Override PartName="/ppt/diagrams/drawing17.xml" ContentType="application/vnd.ms-office.drawingml.diagramDrawing+xml"/>
  <Override PartName="/ppt/diagrams/quickStyle18.xml" ContentType="application/vnd.openxmlformats-officedocument.drawingml.diagramStyl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diagrams/quickStyle14.xml" ContentType="application/vnd.openxmlformats-officedocument.drawingml.diagramStyle+xml"/>
  <Override PartName="/ppt/diagrams/drawing15.xml" ContentType="application/vnd.ms-office.drawingml.diagramDrawing+xml"/>
  <Override PartName="/ppt/diagrams/layout18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quickStyle12.xml" ContentType="application/vnd.openxmlformats-officedocument.drawingml.diagramStyle+xml"/>
  <Override PartName="/ppt/diagrams/drawing13.xml" ContentType="application/vnd.ms-office.drawingml.diagramDrawing+xml"/>
  <Override PartName="/ppt/diagrams/layout16.xml" ContentType="application/vnd.openxmlformats-officedocument.drawingml.diagramLayout+xml"/>
  <Override PartName="/ppt/diagrams/colors19.xml" ContentType="application/vnd.openxmlformats-officedocument.drawingml.diagramColors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diagrams/layout14.xml" ContentType="application/vnd.openxmlformats-officedocument.drawingml.diagramLayout+xml"/>
  <Override PartName="/ppt/diagrams/colors17.xml" ContentType="application/vnd.openxmlformats-officedocument.drawingml.diagramColors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ppt/diagrams/colors15.xml" ContentType="application/vnd.openxmlformats-officedocument.drawingml.diagramColors+xml"/>
  <Override PartName="/ppt/diagrams/data19.xml" ContentType="application/vnd.openxmlformats-officedocument.drawingml.diagramData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diagrams/colors13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diagrams/data15.xml" ContentType="application/vnd.openxmlformats-officedocument.drawingml.diagramData+xml"/>
  <Override PartName="/ppt/slides/slide2.xml" ContentType="application/vnd.openxmlformats-officedocument.presentationml.slide+xml"/>
  <Default Extension="wmf" ContentType="image/x-wmf"/>
  <Override PartName="/ppt/diagrams/data11.xml" ContentType="application/vnd.openxmlformats-officedocument.drawingml.diagramData+xml"/>
  <Override PartName="/ppt/diagrams/quickStyle19.xml" ContentType="application/vnd.openxmlformats-officedocument.drawingml.diagramStyle+xml"/>
  <Default Extension="rels" ContentType="application/vnd.openxmlformats-package.relationships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diagrams/quickStyle15.xml" ContentType="application/vnd.openxmlformats-officedocument.drawingml.diagramStyle+xml"/>
  <Override PartName="/ppt/diagrams/drawing16.xml" ContentType="application/vnd.ms-office.drawingml.diagramDrawing+xml"/>
  <Override PartName="/ppt/diagrams/layout19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rawing9.xml" ContentType="application/vnd.ms-office.drawingml.diagramDrawing+xml"/>
  <Override PartName="/ppt/diagrams/layout15.xml" ContentType="application/vnd.openxmlformats-officedocument.drawingml.diagramLayout+xml"/>
  <Override PartName="/ppt/diagrams/colors6.xml" ContentType="application/vnd.openxmlformats-officedocument.drawingml.diagramColors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drawing12.xml" ContentType="application/vnd.ms-office.drawingml.diagramDrawing+xml"/>
  <Override PartName="/ppt/diagrams/colors18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72" r:id="rId4"/>
    <p:sldId id="273" r:id="rId5"/>
    <p:sldId id="274" r:id="rId6"/>
    <p:sldId id="275" r:id="rId7"/>
    <p:sldId id="276" r:id="rId8"/>
    <p:sldId id="280" r:id="rId9"/>
    <p:sldId id="281" r:id="rId10"/>
    <p:sldId id="282" r:id="rId11"/>
    <p:sldId id="277" r:id="rId12"/>
    <p:sldId id="278" r:id="rId13"/>
    <p:sldId id="279" r:id="rId14"/>
    <p:sldId id="283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235E17-5255-41DC-8851-C84F5770D4A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1529E6-4158-4D7B-97D8-9164CDD73265}">
      <dgm:prSet phldrT="[Text]"/>
      <dgm:spPr/>
      <dgm:t>
        <a:bodyPr/>
        <a:lstStyle/>
        <a:p>
          <a:r>
            <a:rPr lang="cs-CZ" dirty="0" smtClean="0"/>
            <a:t>1.</a:t>
          </a:r>
          <a:endParaRPr lang="cs-CZ" dirty="0"/>
        </a:p>
      </dgm:t>
    </dgm:pt>
    <dgm:pt modelId="{C5478E16-E989-4FB1-8938-E4078A2832B8}" type="parTrans" cxnId="{A6D2181D-8074-42A5-AB76-C40DCA62035D}">
      <dgm:prSet/>
      <dgm:spPr/>
      <dgm:t>
        <a:bodyPr/>
        <a:lstStyle/>
        <a:p>
          <a:endParaRPr lang="cs-CZ"/>
        </a:p>
      </dgm:t>
    </dgm:pt>
    <dgm:pt modelId="{C6EA1579-24AD-4F52-8ABC-55A63F7AC5F1}" type="sibTrans" cxnId="{A6D2181D-8074-42A5-AB76-C40DCA62035D}">
      <dgm:prSet/>
      <dgm:spPr/>
      <dgm:t>
        <a:bodyPr/>
        <a:lstStyle/>
        <a:p>
          <a:endParaRPr lang="cs-CZ"/>
        </a:p>
      </dgm:t>
    </dgm:pt>
    <dgm:pt modelId="{48051F3E-62D2-4351-860B-A5C9B8B23FB0}">
      <dgm:prSet phldrT="[Text]" custT="1"/>
      <dgm:spPr/>
      <dgm:t>
        <a:bodyPr/>
        <a:lstStyle/>
        <a:p>
          <a:pPr algn="just"/>
          <a:r>
            <a:rPr lang="cs-CZ" sz="2400" dirty="0" smtClean="0"/>
            <a:t>Vznik legislativního záměru a jeho realizace</a:t>
          </a:r>
          <a:endParaRPr lang="cs-CZ" sz="2400" dirty="0"/>
        </a:p>
      </dgm:t>
    </dgm:pt>
    <dgm:pt modelId="{EEC3D128-59E5-4758-8F71-BE13A9C46694}" type="parTrans" cxnId="{1EE89815-1A58-4712-B9A2-DEEA8E0FA749}">
      <dgm:prSet/>
      <dgm:spPr/>
      <dgm:t>
        <a:bodyPr/>
        <a:lstStyle/>
        <a:p>
          <a:endParaRPr lang="cs-CZ"/>
        </a:p>
      </dgm:t>
    </dgm:pt>
    <dgm:pt modelId="{9124E4D6-A4C6-45F5-8344-67F96E5B58C8}" type="sibTrans" cxnId="{1EE89815-1A58-4712-B9A2-DEEA8E0FA749}">
      <dgm:prSet/>
      <dgm:spPr/>
      <dgm:t>
        <a:bodyPr/>
        <a:lstStyle/>
        <a:p>
          <a:endParaRPr lang="cs-CZ"/>
        </a:p>
      </dgm:t>
    </dgm:pt>
    <dgm:pt modelId="{955B4171-328B-495B-9B7B-B9BC088B0221}" type="pres">
      <dgm:prSet presAssocID="{E2235E17-5255-41DC-8851-C84F5770D4A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CD9BFC-5BDA-43A4-A8FD-AD68392DA2CC}" type="pres">
      <dgm:prSet presAssocID="{001529E6-4158-4D7B-97D8-9164CDD73265}" presName="composite" presStyleCnt="0"/>
      <dgm:spPr/>
    </dgm:pt>
    <dgm:pt modelId="{A288B4F5-DC10-4275-9CE3-32B78A3CB51D}" type="pres">
      <dgm:prSet presAssocID="{001529E6-4158-4D7B-97D8-9164CDD73265}" presName="parentText" presStyleLbl="alignNode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A32B4B-0B0F-4B90-ABCD-3F54372EF6A2}" type="pres">
      <dgm:prSet presAssocID="{001529E6-4158-4D7B-97D8-9164CDD73265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17B311-A8DB-43A6-BD81-49DED7DDCCAE}" type="presOf" srcId="{001529E6-4158-4D7B-97D8-9164CDD73265}" destId="{A288B4F5-DC10-4275-9CE3-32B78A3CB51D}" srcOrd="0" destOrd="0" presId="urn:microsoft.com/office/officeart/2005/8/layout/chevron2"/>
    <dgm:cxn modelId="{A6D2181D-8074-42A5-AB76-C40DCA62035D}" srcId="{E2235E17-5255-41DC-8851-C84F5770D4A6}" destId="{001529E6-4158-4D7B-97D8-9164CDD73265}" srcOrd="0" destOrd="0" parTransId="{C5478E16-E989-4FB1-8938-E4078A2832B8}" sibTransId="{C6EA1579-24AD-4F52-8ABC-55A63F7AC5F1}"/>
    <dgm:cxn modelId="{1EE89815-1A58-4712-B9A2-DEEA8E0FA749}" srcId="{001529E6-4158-4D7B-97D8-9164CDD73265}" destId="{48051F3E-62D2-4351-860B-A5C9B8B23FB0}" srcOrd="0" destOrd="0" parTransId="{EEC3D128-59E5-4758-8F71-BE13A9C46694}" sibTransId="{9124E4D6-A4C6-45F5-8344-67F96E5B58C8}"/>
    <dgm:cxn modelId="{E723580B-AB18-4085-BEA0-1E31790E2EC3}" type="presOf" srcId="{48051F3E-62D2-4351-860B-A5C9B8B23FB0}" destId="{24A32B4B-0B0F-4B90-ABCD-3F54372EF6A2}" srcOrd="0" destOrd="0" presId="urn:microsoft.com/office/officeart/2005/8/layout/chevron2"/>
    <dgm:cxn modelId="{4ED1B58A-EC9E-4AAF-8C0A-CC9B2B74CAEA}" type="presOf" srcId="{E2235E17-5255-41DC-8851-C84F5770D4A6}" destId="{955B4171-328B-495B-9B7B-B9BC088B0221}" srcOrd="0" destOrd="0" presId="urn:microsoft.com/office/officeart/2005/8/layout/chevron2"/>
    <dgm:cxn modelId="{B7F64D73-0734-47AB-8382-3ED03C658BD7}" type="presParOf" srcId="{955B4171-328B-495B-9B7B-B9BC088B0221}" destId="{32CD9BFC-5BDA-43A4-A8FD-AD68392DA2CC}" srcOrd="0" destOrd="0" presId="urn:microsoft.com/office/officeart/2005/8/layout/chevron2"/>
    <dgm:cxn modelId="{ECC80C95-D570-47EC-9019-9613528D654D}" type="presParOf" srcId="{32CD9BFC-5BDA-43A4-A8FD-AD68392DA2CC}" destId="{A288B4F5-DC10-4275-9CE3-32B78A3CB51D}" srcOrd="0" destOrd="0" presId="urn:microsoft.com/office/officeart/2005/8/layout/chevron2"/>
    <dgm:cxn modelId="{8B6137C4-4ADD-47B7-91E1-A7B4E91D2AD3}" type="presParOf" srcId="{32CD9BFC-5BDA-43A4-A8FD-AD68392DA2CC}" destId="{24A32B4B-0B0F-4B90-ABCD-3F54372EF6A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235E17-5255-41DC-8851-C84F5770D4A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1529E6-4158-4D7B-97D8-9164CDD73265}">
      <dgm:prSet phldrT="[Text]"/>
      <dgm:spPr/>
      <dgm:t>
        <a:bodyPr/>
        <a:lstStyle/>
        <a:p>
          <a:r>
            <a:rPr lang="cs-CZ" dirty="0" smtClean="0"/>
            <a:t>2.</a:t>
          </a:r>
          <a:endParaRPr lang="cs-CZ" dirty="0"/>
        </a:p>
      </dgm:t>
    </dgm:pt>
    <dgm:pt modelId="{C5478E16-E989-4FB1-8938-E4078A2832B8}" type="parTrans" cxnId="{A6D2181D-8074-42A5-AB76-C40DCA62035D}">
      <dgm:prSet/>
      <dgm:spPr/>
      <dgm:t>
        <a:bodyPr/>
        <a:lstStyle/>
        <a:p>
          <a:endParaRPr lang="cs-CZ"/>
        </a:p>
      </dgm:t>
    </dgm:pt>
    <dgm:pt modelId="{C6EA1579-24AD-4F52-8ABC-55A63F7AC5F1}" type="sibTrans" cxnId="{A6D2181D-8074-42A5-AB76-C40DCA62035D}">
      <dgm:prSet/>
      <dgm:spPr/>
      <dgm:t>
        <a:bodyPr/>
        <a:lstStyle/>
        <a:p>
          <a:endParaRPr lang="cs-CZ"/>
        </a:p>
      </dgm:t>
    </dgm:pt>
    <dgm:pt modelId="{48051F3E-62D2-4351-860B-A5C9B8B23FB0}">
      <dgm:prSet phldrT="[Text]" custT="1"/>
      <dgm:spPr/>
      <dgm:t>
        <a:bodyPr/>
        <a:lstStyle/>
        <a:p>
          <a:pPr algn="just"/>
          <a:r>
            <a:rPr lang="cs-CZ" sz="2400" dirty="0" smtClean="0"/>
            <a:t>Legislativní formulace pravidel</a:t>
          </a:r>
          <a:endParaRPr lang="cs-CZ" sz="2400" dirty="0"/>
        </a:p>
      </dgm:t>
    </dgm:pt>
    <dgm:pt modelId="{EEC3D128-59E5-4758-8F71-BE13A9C46694}" type="parTrans" cxnId="{1EE89815-1A58-4712-B9A2-DEEA8E0FA749}">
      <dgm:prSet/>
      <dgm:spPr/>
      <dgm:t>
        <a:bodyPr/>
        <a:lstStyle/>
        <a:p>
          <a:endParaRPr lang="cs-CZ"/>
        </a:p>
      </dgm:t>
    </dgm:pt>
    <dgm:pt modelId="{9124E4D6-A4C6-45F5-8344-67F96E5B58C8}" type="sibTrans" cxnId="{1EE89815-1A58-4712-B9A2-DEEA8E0FA749}">
      <dgm:prSet/>
      <dgm:spPr/>
      <dgm:t>
        <a:bodyPr/>
        <a:lstStyle/>
        <a:p>
          <a:endParaRPr lang="cs-CZ"/>
        </a:p>
      </dgm:t>
    </dgm:pt>
    <dgm:pt modelId="{955B4171-328B-495B-9B7B-B9BC088B0221}" type="pres">
      <dgm:prSet presAssocID="{E2235E17-5255-41DC-8851-C84F5770D4A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CD9BFC-5BDA-43A4-A8FD-AD68392DA2CC}" type="pres">
      <dgm:prSet presAssocID="{001529E6-4158-4D7B-97D8-9164CDD73265}" presName="composite" presStyleCnt="0"/>
      <dgm:spPr/>
    </dgm:pt>
    <dgm:pt modelId="{A288B4F5-DC10-4275-9CE3-32B78A3CB51D}" type="pres">
      <dgm:prSet presAssocID="{001529E6-4158-4D7B-97D8-9164CDD73265}" presName="parentText" presStyleLbl="alignNode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A32B4B-0B0F-4B90-ABCD-3F54372EF6A2}" type="pres">
      <dgm:prSet presAssocID="{001529E6-4158-4D7B-97D8-9164CDD73265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3D9104-C504-43D4-A184-07B8B7619266}" type="presOf" srcId="{48051F3E-62D2-4351-860B-A5C9B8B23FB0}" destId="{24A32B4B-0B0F-4B90-ABCD-3F54372EF6A2}" srcOrd="0" destOrd="0" presId="urn:microsoft.com/office/officeart/2005/8/layout/chevron2"/>
    <dgm:cxn modelId="{36B4C868-3278-4857-8CD5-0BA4940893FB}" type="presOf" srcId="{E2235E17-5255-41DC-8851-C84F5770D4A6}" destId="{955B4171-328B-495B-9B7B-B9BC088B0221}" srcOrd="0" destOrd="0" presId="urn:microsoft.com/office/officeart/2005/8/layout/chevron2"/>
    <dgm:cxn modelId="{A6D2181D-8074-42A5-AB76-C40DCA62035D}" srcId="{E2235E17-5255-41DC-8851-C84F5770D4A6}" destId="{001529E6-4158-4D7B-97D8-9164CDD73265}" srcOrd="0" destOrd="0" parTransId="{C5478E16-E989-4FB1-8938-E4078A2832B8}" sibTransId="{C6EA1579-24AD-4F52-8ABC-55A63F7AC5F1}"/>
    <dgm:cxn modelId="{751147C2-3240-4DF1-9D9E-E0164792C60F}" type="presOf" srcId="{001529E6-4158-4D7B-97D8-9164CDD73265}" destId="{A288B4F5-DC10-4275-9CE3-32B78A3CB51D}" srcOrd="0" destOrd="0" presId="urn:microsoft.com/office/officeart/2005/8/layout/chevron2"/>
    <dgm:cxn modelId="{1EE89815-1A58-4712-B9A2-DEEA8E0FA749}" srcId="{001529E6-4158-4D7B-97D8-9164CDD73265}" destId="{48051F3E-62D2-4351-860B-A5C9B8B23FB0}" srcOrd="0" destOrd="0" parTransId="{EEC3D128-59E5-4758-8F71-BE13A9C46694}" sibTransId="{9124E4D6-A4C6-45F5-8344-67F96E5B58C8}"/>
    <dgm:cxn modelId="{5AA25558-5886-463B-9FA2-C04C15BE7EB4}" type="presParOf" srcId="{955B4171-328B-495B-9B7B-B9BC088B0221}" destId="{32CD9BFC-5BDA-43A4-A8FD-AD68392DA2CC}" srcOrd="0" destOrd="0" presId="urn:microsoft.com/office/officeart/2005/8/layout/chevron2"/>
    <dgm:cxn modelId="{AAD27797-2A35-4CB0-9C86-04ADD2AEBB02}" type="presParOf" srcId="{32CD9BFC-5BDA-43A4-A8FD-AD68392DA2CC}" destId="{A288B4F5-DC10-4275-9CE3-32B78A3CB51D}" srcOrd="0" destOrd="0" presId="urn:microsoft.com/office/officeart/2005/8/layout/chevron2"/>
    <dgm:cxn modelId="{7D7B0374-378B-4AF3-B3E6-60921F73DC93}" type="presParOf" srcId="{32CD9BFC-5BDA-43A4-A8FD-AD68392DA2CC}" destId="{24A32B4B-0B0F-4B90-ABCD-3F54372EF6A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2235E17-5255-41DC-8851-C84F5770D4A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1529E6-4158-4D7B-97D8-9164CDD73265}">
      <dgm:prSet phldrT="[Text]"/>
      <dgm:spPr/>
      <dgm:t>
        <a:bodyPr/>
        <a:lstStyle/>
        <a:p>
          <a:r>
            <a:rPr lang="cs-CZ" dirty="0" smtClean="0"/>
            <a:t>3.</a:t>
          </a:r>
          <a:endParaRPr lang="cs-CZ" dirty="0"/>
        </a:p>
      </dgm:t>
    </dgm:pt>
    <dgm:pt modelId="{C5478E16-E989-4FB1-8938-E4078A2832B8}" type="parTrans" cxnId="{A6D2181D-8074-42A5-AB76-C40DCA62035D}">
      <dgm:prSet/>
      <dgm:spPr/>
      <dgm:t>
        <a:bodyPr/>
        <a:lstStyle/>
        <a:p>
          <a:endParaRPr lang="cs-CZ"/>
        </a:p>
      </dgm:t>
    </dgm:pt>
    <dgm:pt modelId="{C6EA1579-24AD-4F52-8ABC-55A63F7AC5F1}" type="sibTrans" cxnId="{A6D2181D-8074-42A5-AB76-C40DCA62035D}">
      <dgm:prSet/>
      <dgm:spPr/>
      <dgm:t>
        <a:bodyPr/>
        <a:lstStyle/>
        <a:p>
          <a:endParaRPr lang="cs-CZ"/>
        </a:p>
      </dgm:t>
    </dgm:pt>
    <dgm:pt modelId="{48051F3E-62D2-4351-860B-A5C9B8B23FB0}">
      <dgm:prSet phldrT="[Text]" custT="1"/>
      <dgm:spPr/>
      <dgm:t>
        <a:bodyPr/>
        <a:lstStyle/>
        <a:p>
          <a:pPr algn="just"/>
          <a:r>
            <a:rPr lang="cs-CZ" sz="2400" dirty="0" smtClean="0"/>
            <a:t>Příprava zákona a jeho schválení</a:t>
          </a:r>
          <a:endParaRPr lang="cs-CZ" sz="2400" dirty="0"/>
        </a:p>
      </dgm:t>
    </dgm:pt>
    <dgm:pt modelId="{EEC3D128-59E5-4758-8F71-BE13A9C46694}" type="parTrans" cxnId="{1EE89815-1A58-4712-B9A2-DEEA8E0FA749}">
      <dgm:prSet/>
      <dgm:spPr/>
      <dgm:t>
        <a:bodyPr/>
        <a:lstStyle/>
        <a:p>
          <a:endParaRPr lang="cs-CZ"/>
        </a:p>
      </dgm:t>
    </dgm:pt>
    <dgm:pt modelId="{9124E4D6-A4C6-45F5-8344-67F96E5B58C8}" type="sibTrans" cxnId="{1EE89815-1A58-4712-B9A2-DEEA8E0FA749}">
      <dgm:prSet/>
      <dgm:spPr/>
      <dgm:t>
        <a:bodyPr/>
        <a:lstStyle/>
        <a:p>
          <a:endParaRPr lang="cs-CZ"/>
        </a:p>
      </dgm:t>
    </dgm:pt>
    <dgm:pt modelId="{955B4171-328B-495B-9B7B-B9BC088B0221}" type="pres">
      <dgm:prSet presAssocID="{E2235E17-5255-41DC-8851-C84F5770D4A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CD9BFC-5BDA-43A4-A8FD-AD68392DA2CC}" type="pres">
      <dgm:prSet presAssocID="{001529E6-4158-4D7B-97D8-9164CDD73265}" presName="composite" presStyleCnt="0"/>
      <dgm:spPr/>
    </dgm:pt>
    <dgm:pt modelId="{A288B4F5-DC10-4275-9CE3-32B78A3CB51D}" type="pres">
      <dgm:prSet presAssocID="{001529E6-4158-4D7B-97D8-9164CDD73265}" presName="parentText" presStyleLbl="alignNode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A32B4B-0B0F-4B90-ABCD-3F54372EF6A2}" type="pres">
      <dgm:prSet presAssocID="{001529E6-4158-4D7B-97D8-9164CDD73265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6278C1-8762-4231-8DE7-B590FE4CCA91}" type="presOf" srcId="{48051F3E-62D2-4351-860B-A5C9B8B23FB0}" destId="{24A32B4B-0B0F-4B90-ABCD-3F54372EF6A2}" srcOrd="0" destOrd="0" presId="urn:microsoft.com/office/officeart/2005/8/layout/chevron2"/>
    <dgm:cxn modelId="{A6D2181D-8074-42A5-AB76-C40DCA62035D}" srcId="{E2235E17-5255-41DC-8851-C84F5770D4A6}" destId="{001529E6-4158-4D7B-97D8-9164CDD73265}" srcOrd="0" destOrd="0" parTransId="{C5478E16-E989-4FB1-8938-E4078A2832B8}" sibTransId="{C6EA1579-24AD-4F52-8ABC-55A63F7AC5F1}"/>
    <dgm:cxn modelId="{3E8624CA-33C3-477B-BD59-76729D28587C}" type="presOf" srcId="{001529E6-4158-4D7B-97D8-9164CDD73265}" destId="{A288B4F5-DC10-4275-9CE3-32B78A3CB51D}" srcOrd="0" destOrd="0" presId="urn:microsoft.com/office/officeart/2005/8/layout/chevron2"/>
    <dgm:cxn modelId="{1EE89815-1A58-4712-B9A2-DEEA8E0FA749}" srcId="{001529E6-4158-4D7B-97D8-9164CDD73265}" destId="{48051F3E-62D2-4351-860B-A5C9B8B23FB0}" srcOrd="0" destOrd="0" parTransId="{EEC3D128-59E5-4758-8F71-BE13A9C46694}" sibTransId="{9124E4D6-A4C6-45F5-8344-67F96E5B58C8}"/>
    <dgm:cxn modelId="{77CC70C8-6634-45FA-BF86-A3D398B6389A}" type="presOf" srcId="{E2235E17-5255-41DC-8851-C84F5770D4A6}" destId="{955B4171-328B-495B-9B7B-B9BC088B0221}" srcOrd="0" destOrd="0" presId="urn:microsoft.com/office/officeart/2005/8/layout/chevron2"/>
    <dgm:cxn modelId="{03433EC6-DDEB-4A5D-8000-6B722A2E36B5}" type="presParOf" srcId="{955B4171-328B-495B-9B7B-B9BC088B0221}" destId="{32CD9BFC-5BDA-43A4-A8FD-AD68392DA2CC}" srcOrd="0" destOrd="0" presId="urn:microsoft.com/office/officeart/2005/8/layout/chevron2"/>
    <dgm:cxn modelId="{BD0D10C1-6D6E-41A4-89C5-ADDFC20BD4A3}" type="presParOf" srcId="{32CD9BFC-5BDA-43A4-A8FD-AD68392DA2CC}" destId="{A288B4F5-DC10-4275-9CE3-32B78A3CB51D}" srcOrd="0" destOrd="0" presId="urn:microsoft.com/office/officeart/2005/8/layout/chevron2"/>
    <dgm:cxn modelId="{933C6CF9-CA08-4D17-84A1-05B9E1383AB7}" type="presParOf" srcId="{32CD9BFC-5BDA-43A4-A8FD-AD68392DA2CC}" destId="{24A32B4B-0B0F-4B90-ABCD-3F54372EF6A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2235E17-5255-41DC-8851-C84F5770D4A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1529E6-4158-4D7B-97D8-9164CDD73265}">
      <dgm:prSet phldrT="[Text]"/>
      <dgm:spPr/>
      <dgm:t>
        <a:bodyPr/>
        <a:lstStyle/>
        <a:p>
          <a:r>
            <a:rPr lang="cs-CZ" dirty="0" smtClean="0"/>
            <a:t>4.</a:t>
          </a:r>
          <a:endParaRPr lang="cs-CZ" dirty="0"/>
        </a:p>
      </dgm:t>
    </dgm:pt>
    <dgm:pt modelId="{C5478E16-E989-4FB1-8938-E4078A2832B8}" type="parTrans" cxnId="{A6D2181D-8074-42A5-AB76-C40DCA62035D}">
      <dgm:prSet/>
      <dgm:spPr/>
      <dgm:t>
        <a:bodyPr/>
        <a:lstStyle/>
        <a:p>
          <a:endParaRPr lang="cs-CZ"/>
        </a:p>
      </dgm:t>
    </dgm:pt>
    <dgm:pt modelId="{C6EA1579-24AD-4F52-8ABC-55A63F7AC5F1}" type="sibTrans" cxnId="{A6D2181D-8074-42A5-AB76-C40DCA62035D}">
      <dgm:prSet/>
      <dgm:spPr/>
      <dgm:t>
        <a:bodyPr/>
        <a:lstStyle/>
        <a:p>
          <a:endParaRPr lang="cs-CZ"/>
        </a:p>
      </dgm:t>
    </dgm:pt>
    <dgm:pt modelId="{48051F3E-62D2-4351-860B-A5C9B8B23FB0}">
      <dgm:prSet phldrT="[Text]" custT="1"/>
      <dgm:spPr/>
      <dgm:t>
        <a:bodyPr/>
        <a:lstStyle/>
        <a:p>
          <a:pPr algn="just"/>
          <a:r>
            <a:rPr lang="cs-CZ" sz="2400" dirty="0" smtClean="0"/>
            <a:t>Projednání zákona v parlamentu</a:t>
          </a:r>
          <a:endParaRPr lang="cs-CZ" sz="2400" dirty="0"/>
        </a:p>
      </dgm:t>
    </dgm:pt>
    <dgm:pt modelId="{EEC3D128-59E5-4758-8F71-BE13A9C46694}" type="parTrans" cxnId="{1EE89815-1A58-4712-B9A2-DEEA8E0FA749}">
      <dgm:prSet/>
      <dgm:spPr/>
      <dgm:t>
        <a:bodyPr/>
        <a:lstStyle/>
        <a:p>
          <a:endParaRPr lang="cs-CZ"/>
        </a:p>
      </dgm:t>
    </dgm:pt>
    <dgm:pt modelId="{9124E4D6-A4C6-45F5-8344-67F96E5B58C8}" type="sibTrans" cxnId="{1EE89815-1A58-4712-B9A2-DEEA8E0FA749}">
      <dgm:prSet/>
      <dgm:spPr/>
      <dgm:t>
        <a:bodyPr/>
        <a:lstStyle/>
        <a:p>
          <a:endParaRPr lang="cs-CZ"/>
        </a:p>
      </dgm:t>
    </dgm:pt>
    <dgm:pt modelId="{955B4171-328B-495B-9B7B-B9BC088B0221}" type="pres">
      <dgm:prSet presAssocID="{E2235E17-5255-41DC-8851-C84F5770D4A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CD9BFC-5BDA-43A4-A8FD-AD68392DA2CC}" type="pres">
      <dgm:prSet presAssocID="{001529E6-4158-4D7B-97D8-9164CDD73265}" presName="composite" presStyleCnt="0"/>
      <dgm:spPr/>
    </dgm:pt>
    <dgm:pt modelId="{A288B4F5-DC10-4275-9CE3-32B78A3CB51D}" type="pres">
      <dgm:prSet presAssocID="{001529E6-4158-4D7B-97D8-9164CDD73265}" presName="parentText" presStyleLbl="alignNode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A32B4B-0B0F-4B90-ABCD-3F54372EF6A2}" type="pres">
      <dgm:prSet presAssocID="{001529E6-4158-4D7B-97D8-9164CDD73265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8132843-0540-4074-8453-A66E2AA5A382}" type="presOf" srcId="{E2235E17-5255-41DC-8851-C84F5770D4A6}" destId="{955B4171-328B-495B-9B7B-B9BC088B0221}" srcOrd="0" destOrd="0" presId="urn:microsoft.com/office/officeart/2005/8/layout/chevron2"/>
    <dgm:cxn modelId="{A6D2181D-8074-42A5-AB76-C40DCA62035D}" srcId="{E2235E17-5255-41DC-8851-C84F5770D4A6}" destId="{001529E6-4158-4D7B-97D8-9164CDD73265}" srcOrd="0" destOrd="0" parTransId="{C5478E16-E989-4FB1-8938-E4078A2832B8}" sibTransId="{C6EA1579-24AD-4F52-8ABC-55A63F7AC5F1}"/>
    <dgm:cxn modelId="{38163C62-EA1D-4493-A27C-159B006D0E63}" type="presOf" srcId="{001529E6-4158-4D7B-97D8-9164CDD73265}" destId="{A288B4F5-DC10-4275-9CE3-32B78A3CB51D}" srcOrd="0" destOrd="0" presId="urn:microsoft.com/office/officeart/2005/8/layout/chevron2"/>
    <dgm:cxn modelId="{4CD667D6-654D-49BE-97A9-E237D4492AFD}" type="presOf" srcId="{48051F3E-62D2-4351-860B-A5C9B8B23FB0}" destId="{24A32B4B-0B0F-4B90-ABCD-3F54372EF6A2}" srcOrd="0" destOrd="0" presId="urn:microsoft.com/office/officeart/2005/8/layout/chevron2"/>
    <dgm:cxn modelId="{1EE89815-1A58-4712-B9A2-DEEA8E0FA749}" srcId="{001529E6-4158-4D7B-97D8-9164CDD73265}" destId="{48051F3E-62D2-4351-860B-A5C9B8B23FB0}" srcOrd="0" destOrd="0" parTransId="{EEC3D128-59E5-4758-8F71-BE13A9C46694}" sibTransId="{9124E4D6-A4C6-45F5-8344-67F96E5B58C8}"/>
    <dgm:cxn modelId="{97BE0E74-4765-4D65-A407-B19647CC3927}" type="presParOf" srcId="{955B4171-328B-495B-9B7B-B9BC088B0221}" destId="{32CD9BFC-5BDA-43A4-A8FD-AD68392DA2CC}" srcOrd="0" destOrd="0" presId="urn:microsoft.com/office/officeart/2005/8/layout/chevron2"/>
    <dgm:cxn modelId="{DA48D2C5-7ACA-4F7F-868A-F6592E97DB33}" type="presParOf" srcId="{32CD9BFC-5BDA-43A4-A8FD-AD68392DA2CC}" destId="{A288B4F5-DC10-4275-9CE3-32B78A3CB51D}" srcOrd="0" destOrd="0" presId="urn:microsoft.com/office/officeart/2005/8/layout/chevron2"/>
    <dgm:cxn modelId="{6F1735E0-8C2A-4BE7-BE5C-0468653DCFAD}" type="presParOf" srcId="{32CD9BFC-5BDA-43A4-A8FD-AD68392DA2CC}" destId="{24A32B4B-0B0F-4B90-ABCD-3F54372EF6A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2235E17-5255-41DC-8851-C84F5770D4A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1529E6-4158-4D7B-97D8-9164CDD73265}">
      <dgm:prSet phldrT="[Text]"/>
      <dgm:spPr/>
      <dgm:t>
        <a:bodyPr/>
        <a:lstStyle/>
        <a:p>
          <a:r>
            <a:rPr lang="cs-CZ" dirty="0" smtClean="0"/>
            <a:t>5.</a:t>
          </a:r>
          <a:endParaRPr lang="cs-CZ" dirty="0"/>
        </a:p>
      </dgm:t>
    </dgm:pt>
    <dgm:pt modelId="{C5478E16-E989-4FB1-8938-E4078A2832B8}" type="parTrans" cxnId="{A6D2181D-8074-42A5-AB76-C40DCA62035D}">
      <dgm:prSet/>
      <dgm:spPr/>
      <dgm:t>
        <a:bodyPr/>
        <a:lstStyle/>
        <a:p>
          <a:endParaRPr lang="cs-CZ"/>
        </a:p>
      </dgm:t>
    </dgm:pt>
    <dgm:pt modelId="{C6EA1579-24AD-4F52-8ABC-55A63F7AC5F1}" type="sibTrans" cxnId="{A6D2181D-8074-42A5-AB76-C40DCA62035D}">
      <dgm:prSet/>
      <dgm:spPr/>
      <dgm:t>
        <a:bodyPr/>
        <a:lstStyle/>
        <a:p>
          <a:endParaRPr lang="cs-CZ"/>
        </a:p>
      </dgm:t>
    </dgm:pt>
    <dgm:pt modelId="{48051F3E-62D2-4351-860B-A5C9B8B23FB0}">
      <dgm:prSet phldrT="[Text]" custT="1"/>
      <dgm:spPr/>
      <dgm:t>
        <a:bodyPr/>
        <a:lstStyle/>
        <a:p>
          <a:pPr algn="just"/>
          <a:r>
            <a:rPr lang="cs-CZ" sz="2400" dirty="0" smtClean="0"/>
            <a:t>Schválení zákona</a:t>
          </a:r>
          <a:endParaRPr lang="cs-CZ" sz="2400" dirty="0"/>
        </a:p>
      </dgm:t>
    </dgm:pt>
    <dgm:pt modelId="{EEC3D128-59E5-4758-8F71-BE13A9C46694}" type="parTrans" cxnId="{1EE89815-1A58-4712-B9A2-DEEA8E0FA749}">
      <dgm:prSet/>
      <dgm:spPr/>
      <dgm:t>
        <a:bodyPr/>
        <a:lstStyle/>
        <a:p>
          <a:endParaRPr lang="cs-CZ"/>
        </a:p>
      </dgm:t>
    </dgm:pt>
    <dgm:pt modelId="{9124E4D6-A4C6-45F5-8344-67F96E5B58C8}" type="sibTrans" cxnId="{1EE89815-1A58-4712-B9A2-DEEA8E0FA749}">
      <dgm:prSet/>
      <dgm:spPr/>
      <dgm:t>
        <a:bodyPr/>
        <a:lstStyle/>
        <a:p>
          <a:endParaRPr lang="cs-CZ"/>
        </a:p>
      </dgm:t>
    </dgm:pt>
    <dgm:pt modelId="{955B4171-328B-495B-9B7B-B9BC088B0221}" type="pres">
      <dgm:prSet presAssocID="{E2235E17-5255-41DC-8851-C84F5770D4A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CD9BFC-5BDA-43A4-A8FD-AD68392DA2CC}" type="pres">
      <dgm:prSet presAssocID="{001529E6-4158-4D7B-97D8-9164CDD73265}" presName="composite" presStyleCnt="0"/>
      <dgm:spPr/>
    </dgm:pt>
    <dgm:pt modelId="{A288B4F5-DC10-4275-9CE3-32B78A3CB51D}" type="pres">
      <dgm:prSet presAssocID="{001529E6-4158-4D7B-97D8-9164CDD73265}" presName="parentText" presStyleLbl="alignNode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A32B4B-0B0F-4B90-ABCD-3F54372EF6A2}" type="pres">
      <dgm:prSet presAssocID="{001529E6-4158-4D7B-97D8-9164CDD73265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D60D28-94D1-4915-BFDB-481378857603}" type="presOf" srcId="{E2235E17-5255-41DC-8851-C84F5770D4A6}" destId="{955B4171-328B-495B-9B7B-B9BC088B0221}" srcOrd="0" destOrd="0" presId="urn:microsoft.com/office/officeart/2005/8/layout/chevron2"/>
    <dgm:cxn modelId="{A6D2181D-8074-42A5-AB76-C40DCA62035D}" srcId="{E2235E17-5255-41DC-8851-C84F5770D4A6}" destId="{001529E6-4158-4D7B-97D8-9164CDD73265}" srcOrd="0" destOrd="0" parTransId="{C5478E16-E989-4FB1-8938-E4078A2832B8}" sibTransId="{C6EA1579-24AD-4F52-8ABC-55A63F7AC5F1}"/>
    <dgm:cxn modelId="{DB88025C-4988-4CB6-A782-F6130EDB64BE}" type="presOf" srcId="{001529E6-4158-4D7B-97D8-9164CDD73265}" destId="{A288B4F5-DC10-4275-9CE3-32B78A3CB51D}" srcOrd="0" destOrd="0" presId="urn:microsoft.com/office/officeart/2005/8/layout/chevron2"/>
    <dgm:cxn modelId="{1EE89815-1A58-4712-B9A2-DEEA8E0FA749}" srcId="{001529E6-4158-4D7B-97D8-9164CDD73265}" destId="{48051F3E-62D2-4351-860B-A5C9B8B23FB0}" srcOrd="0" destOrd="0" parTransId="{EEC3D128-59E5-4758-8F71-BE13A9C46694}" sibTransId="{9124E4D6-A4C6-45F5-8344-67F96E5B58C8}"/>
    <dgm:cxn modelId="{BE521EE0-0F73-4F40-AF83-398281D1123B}" type="presOf" srcId="{48051F3E-62D2-4351-860B-A5C9B8B23FB0}" destId="{24A32B4B-0B0F-4B90-ABCD-3F54372EF6A2}" srcOrd="0" destOrd="0" presId="urn:microsoft.com/office/officeart/2005/8/layout/chevron2"/>
    <dgm:cxn modelId="{211A4230-AC4C-4F27-B969-DDC8DF961B28}" type="presParOf" srcId="{955B4171-328B-495B-9B7B-B9BC088B0221}" destId="{32CD9BFC-5BDA-43A4-A8FD-AD68392DA2CC}" srcOrd="0" destOrd="0" presId="urn:microsoft.com/office/officeart/2005/8/layout/chevron2"/>
    <dgm:cxn modelId="{04BBD225-D900-4E29-94E9-03DBFED04F92}" type="presParOf" srcId="{32CD9BFC-5BDA-43A4-A8FD-AD68392DA2CC}" destId="{A288B4F5-DC10-4275-9CE3-32B78A3CB51D}" srcOrd="0" destOrd="0" presId="urn:microsoft.com/office/officeart/2005/8/layout/chevron2"/>
    <dgm:cxn modelId="{65A77D39-9085-44BD-ACC9-9E00DD3C9D50}" type="presParOf" srcId="{32CD9BFC-5BDA-43A4-A8FD-AD68392DA2CC}" destId="{24A32B4B-0B0F-4B90-ABCD-3F54372EF6A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2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2235E17-5255-41DC-8851-C84F5770D4A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1529E6-4158-4D7B-97D8-9164CDD73265}">
      <dgm:prSet phldrT="[Text]"/>
      <dgm:spPr/>
      <dgm:t>
        <a:bodyPr/>
        <a:lstStyle/>
        <a:p>
          <a:r>
            <a:rPr lang="cs-CZ" dirty="0" smtClean="0"/>
            <a:t>6.</a:t>
          </a:r>
          <a:endParaRPr lang="cs-CZ" dirty="0"/>
        </a:p>
      </dgm:t>
    </dgm:pt>
    <dgm:pt modelId="{C5478E16-E989-4FB1-8938-E4078A2832B8}" type="parTrans" cxnId="{A6D2181D-8074-42A5-AB76-C40DCA62035D}">
      <dgm:prSet/>
      <dgm:spPr/>
      <dgm:t>
        <a:bodyPr/>
        <a:lstStyle/>
        <a:p>
          <a:endParaRPr lang="cs-CZ"/>
        </a:p>
      </dgm:t>
    </dgm:pt>
    <dgm:pt modelId="{C6EA1579-24AD-4F52-8ABC-55A63F7AC5F1}" type="sibTrans" cxnId="{A6D2181D-8074-42A5-AB76-C40DCA62035D}">
      <dgm:prSet/>
      <dgm:spPr/>
      <dgm:t>
        <a:bodyPr/>
        <a:lstStyle/>
        <a:p>
          <a:endParaRPr lang="cs-CZ"/>
        </a:p>
      </dgm:t>
    </dgm:pt>
    <dgm:pt modelId="{48051F3E-62D2-4351-860B-A5C9B8B23FB0}">
      <dgm:prSet phldrT="[Text]" custT="1"/>
      <dgm:spPr/>
      <dgm:t>
        <a:bodyPr/>
        <a:lstStyle/>
        <a:p>
          <a:pPr algn="just"/>
          <a:r>
            <a:rPr lang="cs-CZ" sz="2400" dirty="0" smtClean="0"/>
            <a:t>Podpis zákona</a:t>
          </a:r>
          <a:endParaRPr lang="cs-CZ" sz="2400" dirty="0"/>
        </a:p>
      </dgm:t>
    </dgm:pt>
    <dgm:pt modelId="{EEC3D128-59E5-4758-8F71-BE13A9C46694}" type="parTrans" cxnId="{1EE89815-1A58-4712-B9A2-DEEA8E0FA749}">
      <dgm:prSet/>
      <dgm:spPr/>
      <dgm:t>
        <a:bodyPr/>
        <a:lstStyle/>
        <a:p>
          <a:endParaRPr lang="cs-CZ"/>
        </a:p>
      </dgm:t>
    </dgm:pt>
    <dgm:pt modelId="{9124E4D6-A4C6-45F5-8344-67F96E5B58C8}" type="sibTrans" cxnId="{1EE89815-1A58-4712-B9A2-DEEA8E0FA749}">
      <dgm:prSet/>
      <dgm:spPr/>
      <dgm:t>
        <a:bodyPr/>
        <a:lstStyle/>
        <a:p>
          <a:endParaRPr lang="cs-CZ"/>
        </a:p>
      </dgm:t>
    </dgm:pt>
    <dgm:pt modelId="{955B4171-328B-495B-9B7B-B9BC088B0221}" type="pres">
      <dgm:prSet presAssocID="{E2235E17-5255-41DC-8851-C84F5770D4A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CD9BFC-5BDA-43A4-A8FD-AD68392DA2CC}" type="pres">
      <dgm:prSet presAssocID="{001529E6-4158-4D7B-97D8-9164CDD73265}" presName="composite" presStyleCnt="0"/>
      <dgm:spPr/>
    </dgm:pt>
    <dgm:pt modelId="{A288B4F5-DC10-4275-9CE3-32B78A3CB51D}" type="pres">
      <dgm:prSet presAssocID="{001529E6-4158-4D7B-97D8-9164CDD73265}" presName="parentText" presStyleLbl="alignNode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A32B4B-0B0F-4B90-ABCD-3F54372EF6A2}" type="pres">
      <dgm:prSet presAssocID="{001529E6-4158-4D7B-97D8-9164CDD73265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11E4E1-DA1B-4771-9CBB-A52124C28526}" type="presOf" srcId="{001529E6-4158-4D7B-97D8-9164CDD73265}" destId="{A288B4F5-DC10-4275-9CE3-32B78A3CB51D}" srcOrd="0" destOrd="0" presId="urn:microsoft.com/office/officeart/2005/8/layout/chevron2"/>
    <dgm:cxn modelId="{1EE89815-1A58-4712-B9A2-DEEA8E0FA749}" srcId="{001529E6-4158-4D7B-97D8-9164CDD73265}" destId="{48051F3E-62D2-4351-860B-A5C9B8B23FB0}" srcOrd="0" destOrd="0" parTransId="{EEC3D128-59E5-4758-8F71-BE13A9C46694}" sibTransId="{9124E4D6-A4C6-45F5-8344-67F96E5B58C8}"/>
    <dgm:cxn modelId="{2B9E0AAB-205A-404F-A3DD-1889828872A0}" type="presOf" srcId="{48051F3E-62D2-4351-860B-A5C9B8B23FB0}" destId="{24A32B4B-0B0F-4B90-ABCD-3F54372EF6A2}" srcOrd="0" destOrd="0" presId="urn:microsoft.com/office/officeart/2005/8/layout/chevron2"/>
    <dgm:cxn modelId="{A6D2181D-8074-42A5-AB76-C40DCA62035D}" srcId="{E2235E17-5255-41DC-8851-C84F5770D4A6}" destId="{001529E6-4158-4D7B-97D8-9164CDD73265}" srcOrd="0" destOrd="0" parTransId="{C5478E16-E989-4FB1-8938-E4078A2832B8}" sibTransId="{C6EA1579-24AD-4F52-8ABC-55A63F7AC5F1}"/>
    <dgm:cxn modelId="{B4E2C9B3-6B05-44AB-8E56-8F8A9B2EBD95}" type="presOf" srcId="{E2235E17-5255-41DC-8851-C84F5770D4A6}" destId="{955B4171-328B-495B-9B7B-B9BC088B0221}" srcOrd="0" destOrd="0" presId="urn:microsoft.com/office/officeart/2005/8/layout/chevron2"/>
    <dgm:cxn modelId="{8CB6B9C3-770B-4B11-8855-F0753512B7AB}" type="presParOf" srcId="{955B4171-328B-495B-9B7B-B9BC088B0221}" destId="{32CD9BFC-5BDA-43A4-A8FD-AD68392DA2CC}" srcOrd="0" destOrd="0" presId="urn:microsoft.com/office/officeart/2005/8/layout/chevron2"/>
    <dgm:cxn modelId="{11547F32-D727-4BAE-A5D6-4CCA5E393782}" type="presParOf" srcId="{32CD9BFC-5BDA-43A4-A8FD-AD68392DA2CC}" destId="{A288B4F5-DC10-4275-9CE3-32B78A3CB51D}" srcOrd="0" destOrd="0" presId="urn:microsoft.com/office/officeart/2005/8/layout/chevron2"/>
    <dgm:cxn modelId="{C1601343-AD9D-400E-B058-C163874567CF}" type="presParOf" srcId="{32CD9BFC-5BDA-43A4-A8FD-AD68392DA2CC}" destId="{24A32B4B-0B0F-4B90-ABCD-3F54372EF6A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3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2235E17-5255-41DC-8851-C84F5770D4A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1529E6-4158-4D7B-97D8-9164CDD73265}">
      <dgm:prSet phldrT="[Text]"/>
      <dgm:spPr/>
      <dgm:t>
        <a:bodyPr/>
        <a:lstStyle/>
        <a:p>
          <a:r>
            <a:rPr lang="cs-CZ" dirty="0" smtClean="0"/>
            <a:t>7.</a:t>
          </a:r>
          <a:endParaRPr lang="cs-CZ" dirty="0"/>
        </a:p>
      </dgm:t>
    </dgm:pt>
    <dgm:pt modelId="{C5478E16-E989-4FB1-8938-E4078A2832B8}" type="parTrans" cxnId="{A6D2181D-8074-42A5-AB76-C40DCA62035D}">
      <dgm:prSet/>
      <dgm:spPr/>
      <dgm:t>
        <a:bodyPr/>
        <a:lstStyle/>
        <a:p>
          <a:endParaRPr lang="cs-CZ"/>
        </a:p>
      </dgm:t>
    </dgm:pt>
    <dgm:pt modelId="{C6EA1579-24AD-4F52-8ABC-55A63F7AC5F1}" type="sibTrans" cxnId="{A6D2181D-8074-42A5-AB76-C40DCA62035D}">
      <dgm:prSet/>
      <dgm:spPr/>
      <dgm:t>
        <a:bodyPr/>
        <a:lstStyle/>
        <a:p>
          <a:endParaRPr lang="cs-CZ"/>
        </a:p>
      </dgm:t>
    </dgm:pt>
    <dgm:pt modelId="{48051F3E-62D2-4351-860B-A5C9B8B23FB0}">
      <dgm:prSet phldrT="[Text]" custT="1"/>
      <dgm:spPr/>
      <dgm:t>
        <a:bodyPr/>
        <a:lstStyle/>
        <a:p>
          <a:pPr algn="just"/>
          <a:r>
            <a:rPr lang="cs-CZ" sz="2400" dirty="0" smtClean="0"/>
            <a:t>Rozeslání předpisu a jeho zveřejnění</a:t>
          </a:r>
          <a:endParaRPr lang="cs-CZ" sz="2400" dirty="0"/>
        </a:p>
      </dgm:t>
    </dgm:pt>
    <dgm:pt modelId="{EEC3D128-59E5-4758-8F71-BE13A9C46694}" type="parTrans" cxnId="{1EE89815-1A58-4712-B9A2-DEEA8E0FA749}">
      <dgm:prSet/>
      <dgm:spPr/>
      <dgm:t>
        <a:bodyPr/>
        <a:lstStyle/>
        <a:p>
          <a:endParaRPr lang="cs-CZ"/>
        </a:p>
      </dgm:t>
    </dgm:pt>
    <dgm:pt modelId="{9124E4D6-A4C6-45F5-8344-67F96E5B58C8}" type="sibTrans" cxnId="{1EE89815-1A58-4712-B9A2-DEEA8E0FA749}">
      <dgm:prSet/>
      <dgm:spPr/>
      <dgm:t>
        <a:bodyPr/>
        <a:lstStyle/>
        <a:p>
          <a:endParaRPr lang="cs-CZ"/>
        </a:p>
      </dgm:t>
    </dgm:pt>
    <dgm:pt modelId="{955B4171-328B-495B-9B7B-B9BC088B0221}" type="pres">
      <dgm:prSet presAssocID="{E2235E17-5255-41DC-8851-C84F5770D4A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CD9BFC-5BDA-43A4-A8FD-AD68392DA2CC}" type="pres">
      <dgm:prSet presAssocID="{001529E6-4158-4D7B-97D8-9164CDD73265}" presName="composite" presStyleCnt="0"/>
      <dgm:spPr/>
    </dgm:pt>
    <dgm:pt modelId="{A288B4F5-DC10-4275-9CE3-32B78A3CB51D}" type="pres">
      <dgm:prSet presAssocID="{001529E6-4158-4D7B-97D8-9164CDD73265}" presName="parentText" presStyleLbl="alignNode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A32B4B-0B0F-4B90-ABCD-3F54372EF6A2}" type="pres">
      <dgm:prSet presAssocID="{001529E6-4158-4D7B-97D8-9164CDD73265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6D2181D-8074-42A5-AB76-C40DCA62035D}" srcId="{E2235E17-5255-41DC-8851-C84F5770D4A6}" destId="{001529E6-4158-4D7B-97D8-9164CDD73265}" srcOrd="0" destOrd="0" parTransId="{C5478E16-E989-4FB1-8938-E4078A2832B8}" sibTransId="{C6EA1579-24AD-4F52-8ABC-55A63F7AC5F1}"/>
    <dgm:cxn modelId="{1EE89815-1A58-4712-B9A2-DEEA8E0FA749}" srcId="{001529E6-4158-4D7B-97D8-9164CDD73265}" destId="{48051F3E-62D2-4351-860B-A5C9B8B23FB0}" srcOrd="0" destOrd="0" parTransId="{EEC3D128-59E5-4758-8F71-BE13A9C46694}" sibTransId="{9124E4D6-A4C6-45F5-8344-67F96E5B58C8}"/>
    <dgm:cxn modelId="{C9252805-586A-4033-8283-68A5CDDDCDAE}" type="presOf" srcId="{48051F3E-62D2-4351-860B-A5C9B8B23FB0}" destId="{24A32B4B-0B0F-4B90-ABCD-3F54372EF6A2}" srcOrd="0" destOrd="0" presId="urn:microsoft.com/office/officeart/2005/8/layout/chevron2"/>
    <dgm:cxn modelId="{AD6EC2F2-F1B0-4FDF-A7BE-2FC58444FD5C}" type="presOf" srcId="{E2235E17-5255-41DC-8851-C84F5770D4A6}" destId="{955B4171-328B-495B-9B7B-B9BC088B0221}" srcOrd="0" destOrd="0" presId="urn:microsoft.com/office/officeart/2005/8/layout/chevron2"/>
    <dgm:cxn modelId="{C190A50C-246D-46CD-8614-B69789779252}" type="presOf" srcId="{001529E6-4158-4D7B-97D8-9164CDD73265}" destId="{A288B4F5-DC10-4275-9CE3-32B78A3CB51D}" srcOrd="0" destOrd="0" presId="urn:microsoft.com/office/officeart/2005/8/layout/chevron2"/>
    <dgm:cxn modelId="{CEF7F53B-05D8-4972-8AFC-E9FD27AEF5CE}" type="presParOf" srcId="{955B4171-328B-495B-9B7B-B9BC088B0221}" destId="{32CD9BFC-5BDA-43A4-A8FD-AD68392DA2CC}" srcOrd="0" destOrd="0" presId="urn:microsoft.com/office/officeart/2005/8/layout/chevron2"/>
    <dgm:cxn modelId="{5DFBBCDB-1F1A-4800-9907-F8A4488F3369}" type="presParOf" srcId="{32CD9BFC-5BDA-43A4-A8FD-AD68392DA2CC}" destId="{A288B4F5-DC10-4275-9CE3-32B78A3CB51D}" srcOrd="0" destOrd="0" presId="urn:microsoft.com/office/officeart/2005/8/layout/chevron2"/>
    <dgm:cxn modelId="{9559E934-393F-4665-9890-D08365AA05CC}" type="presParOf" srcId="{32CD9BFC-5BDA-43A4-A8FD-AD68392DA2CC}" destId="{24A32B4B-0B0F-4B90-ABCD-3F54372EF6A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3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F7134D5-F686-4070-B5B7-493F4691AF16}" type="doc">
      <dgm:prSet loTypeId="urn:microsoft.com/office/officeart/2005/8/layout/default#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E7022D6-C5E0-482D-8CF3-E44C10D337F5}">
      <dgm:prSet phldrT="[Text]" custT="1"/>
      <dgm:spPr/>
      <dgm:t>
        <a:bodyPr/>
        <a:lstStyle/>
        <a:p>
          <a:r>
            <a:rPr lang="cs-CZ" sz="4400" dirty="0" smtClean="0"/>
            <a:t>Poslanec</a:t>
          </a:r>
          <a:endParaRPr lang="cs-CZ" sz="4400" dirty="0"/>
        </a:p>
      </dgm:t>
    </dgm:pt>
    <dgm:pt modelId="{36908E7B-FAE6-4C69-8B29-B19E4A119D30}" type="parTrans" cxnId="{ABDB6ED0-335F-4F36-9DCE-E6EFF253B92E}">
      <dgm:prSet/>
      <dgm:spPr/>
      <dgm:t>
        <a:bodyPr/>
        <a:lstStyle/>
        <a:p>
          <a:endParaRPr lang="cs-CZ"/>
        </a:p>
      </dgm:t>
    </dgm:pt>
    <dgm:pt modelId="{4302A499-46E2-492A-97A1-216DDB646D3E}" type="sibTrans" cxnId="{ABDB6ED0-335F-4F36-9DCE-E6EFF253B92E}">
      <dgm:prSet/>
      <dgm:spPr/>
      <dgm:t>
        <a:bodyPr/>
        <a:lstStyle/>
        <a:p>
          <a:endParaRPr lang="cs-CZ"/>
        </a:p>
      </dgm:t>
    </dgm:pt>
    <dgm:pt modelId="{0818EAA7-63C4-4204-9A37-8EC96B292C9C}" type="pres">
      <dgm:prSet presAssocID="{BF7134D5-F686-4070-B5B7-493F4691AF1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A61A00-6343-4569-A33A-21D32B640F57}" type="pres">
      <dgm:prSet presAssocID="{FE7022D6-C5E0-482D-8CF3-E44C10D337F5}" presName="node" presStyleLbl="node1" presStyleIdx="0" presStyleCnt="1" custScaleX="143253" custLinFactNeighborX="-2236" custLinFactNeighborY="-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9DC5E7-A893-41A4-92FD-47AAE86D089E}" type="presOf" srcId="{BF7134D5-F686-4070-B5B7-493F4691AF16}" destId="{0818EAA7-63C4-4204-9A37-8EC96B292C9C}" srcOrd="0" destOrd="0" presId="urn:microsoft.com/office/officeart/2005/8/layout/default#1"/>
    <dgm:cxn modelId="{D3CEA777-4A43-4F16-8CAE-3E07132860D9}" type="presOf" srcId="{FE7022D6-C5E0-482D-8CF3-E44C10D337F5}" destId="{97A61A00-6343-4569-A33A-21D32B640F57}" srcOrd="0" destOrd="0" presId="urn:microsoft.com/office/officeart/2005/8/layout/default#1"/>
    <dgm:cxn modelId="{ABDB6ED0-335F-4F36-9DCE-E6EFF253B92E}" srcId="{BF7134D5-F686-4070-B5B7-493F4691AF16}" destId="{FE7022D6-C5E0-482D-8CF3-E44C10D337F5}" srcOrd="0" destOrd="0" parTransId="{36908E7B-FAE6-4C69-8B29-B19E4A119D30}" sibTransId="{4302A499-46E2-492A-97A1-216DDB646D3E}"/>
    <dgm:cxn modelId="{270E8F96-4A60-41F9-8571-4109A829EE71}" type="presParOf" srcId="{0818EAA7-63C4-4204-9A37-8EC96B292C9C}" destId="{97A61A00-6343-4569-A33A-21D32B640F57}" srcOrd="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F7134D5-F686-4070-B5B7-493F4691AF16}" type="doc">
      <dgm:prSet loTypeId="urn:microsoft.com/office/officeart/2005/8/layout/default#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E7022D6-C5E0-482D-8CF3-E44C10D337F5}">
      <dgm:prSet phldrT="[Text]" custT="1"/>
      <dgm:spPr/>
      <dgm:t>
        <a:bodyPr/>
        <a:lstStyle/>
        <a:p>
          <a:r>
            <a:rPr lang="cs-CZ" sz="4400" dirty="0" smtClean="0"/>
            <a:t>Senát</a:t>
          </a:r>
          <a:endParaRPr lang="cs-CZ" sz="4400" dirty="0"/>
        </a:p>
      </dgm:t>
    </dgm:pt>
    <dgm:pt modelId="{36908E7B-FAE6-4C69-8B29-B19E4A119D30}" type="parTrans" cxnId="{ABDB6ED0-335F-4F36-9DCE-E6EFF253B92E}">
      <dgm:prSet/>
      <dgm:spPr/>
      <dgm:t>
        <a:bodyPr/>
        <a:lstStyle/>
        <a:p>
          <a:endParaRPr lang="cs-CZ"/>
        </a:p>
      </dgm:t>
    </dgm:pt>
    <dgm:pt modelId="{4302A499-46E2-492A-97A1-216DDB646D3E}" type="sibTrans" cxnId="{ABDB6ED0-335F-4F36-9DCE-E6EFF253B92E}">
      <dgm:prSet/>
      <dgm:spPr/>
      <dgm:t>
        <a:bodyPr/>
        <a:lstStyle/>
        <a:p>
          <a:endParaRPr lang="cs-CZ"/>
        </a:p>
      </dgm:t>
    </dgm:pt>
    <dgm:pt modelId="{0818EAA7-63C4-4204-9A37-8EC96B292C9C}" type="pres">
      <dgm:prSet presAssocID="{BF7134D5-F686-4070-B5B7-493F4691AF1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A61A00-6343-4569-A33A-21D32B640F57}" type="pres">
      <dgm:prSet presAssocID="{FE7022D6-C5E0-482D-8CF3-E44C10D337F5}" presName="node" presStyleLbl="node1" presStyleIdx="0" presStyleCnt="1" custScaleX="143253" custLinFactNeighborX="-2236" custLinFactNeighborY="-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76A395-5031-46C8-8199-2E7BC7E3DCAB}" type="presOf" srcId="{FE7022D6-C5E0-482D-8CF3-E44C10D337F5}" destId="{97A61A00-6343-4569-A33A-21D32B640F57}" srcOrd="0" destOrd="0" presId="urn:microsoft.com/office/officeart/2005/8/layout/default#2"/>
    <dgm:cxn modelId="{9098E4FD-3225-43CE-8025-683A40D064F3}" type="presOf" srcId="{BF7134D5-F686-4070-B5B7-493F4691AF16}" destId="{0818EAA7-63C4-4204-9A37-8EC96B292C9C}" srcOrd="0" destOrd="0" presId="urn:microsoft.com/office/officeart/2005/8/layout/default#2"/>
    <dgm:cxn modelId="{ABDB6ED0-335F-4F36-9DCE-E6EFF253B92E}" srcId="{BF7134D5-F686-4070-B5B7-493F4691AF16}" destId="{FE7022D6-C5E0-482D-8CF3-E44C10D337F5}" srcOrd="0" destOrd="0" parTransId="{36908E7B-FAE6-4C69-8B29-B19E4A119D30}" sibTransId="{4302A499-46E2-492A-97A1-216DDB646D3E}"/>
    <dgm:cxn modelId="{9EB9D53E-2881-4655-9633-8AEFC2A8AF19}" type="presParOf" srcId="{0818EAA7-63C4-4204-9A37-8EC96B292C9C}" destId="{97A61A00-6343-4569-A33A-21D32B640F57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F7134D5-F686-4070-B5B7-493F4691AF16}" type="doc">
      <dgm:prSet loTypeId="urn:microsoft.com/office/officeart/2005/8/layout/default#3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E7022D6-C5E0-482D-8CF3-E44C10D337F5}">
      <dgm:prSet phldrT="[Text]" custT="1"/>
      <dgm:spPr/>
      <dgm:t>
        <a:bodyPr/>
        <a:lstStyle/>
        <a:p>
          <a:r>
            <a:rPr lang="cs-CZ" sz="4400" dirty="0" smtClean="0"/>
            <a:t>Vláda</a:t>
          </a:r>
          <a:endParaRPr lang="cs-CZ" sz="4400" dirty="0"/>
        </a:p>
      </dgm:t>
    </dgm:pt>
    <dgm:pt modelId="{36908E7B-FAE6-4C69-8B29-B19E4A119D30}" type="parTrans" cxnId="{ABDB6ED0-335F-4F36-9DCE-E6EFF253B92E}">
      <dgm:prSet/>
      <dgm:spPr/>
      <dgm:t>
        <a:bodyPr/>
        <a:lstStyle/>
        <a:p>
          <a:endParaRPr lang="cs-CZ"/>
        </a:p>
      </dgm:t>
    </dgm:pt>
    <dgm:pt modelId="{4302A499-46E2-492A-97A1-216DDB646D3E}" type="sibTrans" cxnId="{ABDB6ED0-335F-4F36-9DCE-E6EFF253B92E}">
      <dgm:prSet/>
      <dgm:spPr/>
      <dgm:t>
        <a:bodyPr/>
        <a:lstStyle/>
        <a:p>
          <a:endParaRPr lang="cs-CZ"/>
        </a:p>
      </dgm:t>
    </dgm:pt>
    <dgm:pt modelId="{0818EAA7-63C4-4204-9A37-8EC96B292C9C}" type="pres">
      <dgm:prSet presAssocID="{BF7134D5-F686-4070-B5B7-493F4691AF1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A61A00-6343-4569-A33A-21D32B640F57}" type="pres">
      <dgm:prSet presAssocID="{FE7022D6-C5E0-482D-8CF3-E44C10D337F5}" presName="node" presStyleLbl="node1" presStyleIdx="0" presStyleCnt="1" custScaleX="143253" custLinFactNeighborX="-2236" custLinFactNeighborY="-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1D99CF-CEFA-4BCF-8E32-67FB8C534E6B}" type="presOf" srcId="{BF7134D5-F686-4070-B5B7-493F4691AF16}" destId="{0818EAA7-63C4-4204-9A37-8EC96B292C9C}" srcOrd="0" destOrd="0" presId="urn:microsoft.com/office/officeart/2005/8/layout/default#3"/>
    <dgm:cxn modelId="{ABDB6ED0-335F-4F36-9DCE-E6EFF253B92E}" srcId="{BF7134D5-F686-4070-B5B7-493F4691AF16}" destId="{FE7022D6-C5E0-482D-8CF3-E44C10D337F5}" srcOrd="0" destOrd="0" parTransId="{36908E7B-FAE6-4C69-8B29-B19E4A119D30}" sibTransId="{4302A499-46E2-492A-97A1-216DDB646D3E}"/>
    <dgm:cxn modelId="{F062D202-45AA-4C26-B11A-0FE0055B8AA0}" type="presOf" srcId="{FE7022D6-C5E0-482D-8CF3-E44C10D337F5}" destId="{97A61A00-6343-4569-A33A-21D32B640F57}" srcOrd="0" destOrd="0" presId="urn:microsoft.com/office/officeart/2005/8/layout/default#3"/>
    <dgm:cxn modelId="{1AD210F5-8AA8-4923-96AF-EF8A3BB5CD00}" type="presParOf" srcId="{0818EAA7-63C4-4204-9A37-8EC96B292C9C}" destId="{97A61A00-6343-4569-A33A-21D32B640F57}" srcOrd="0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F7134D5-F686-4070-B5B7-493F4691AF16}" type="doc">
      <dgm:prSet loTypeId="urn:microsoft.com/office/officeart/2005/8/layout/default#4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E7022D6-C5E0-482D-8CF3-E44C10D337F5}">
      <dgm:prSet phldrT="[Text]" custT="1"/>
      <dgm:spPr/>
      <dgm:t>
        <a:bodyPr/>
        <a:lstStyle/>
        <a:p>
          <a:r>
            <a:rPr lang="cs-CZ" sz="4000" dirty="0" smtClean="0"/>
            <a:t>Skupina poslanců</a:t>
          </a:r>
          <a:endParaRPr lang="cs-CZ" sz="4000" dirty="0"/>
        </a:p>
      </dgm:t>
    </dgm:pt>
    <dgm:pt modelId="{36908E7B-FAE6-4C69-8B29-B19E4A119D30}" type="parTrans" cxnId="{ABDB6ED0-335F-4F36-9DCE-E6EFF253B92E}">
      <dgm:prSet/>
      <dgm:spPr/>
      <dgm:t>
        <a:bodyPr/>
        <a:lstStyle/>
        <a:p>
          <a:endParaRPr lang="cs-CZ"/>
        </a:p>
      </dgm:t>
    </dgm:pt>
    <dgm:pt modelId="{4302A499-46E2-492A-97A1-216DDB646D3E}" type="sibTrans" cxnId="{ABDB6ED0-335F-4F36-9DCE-E6EFF253B92E}">
      <dgm:prSet/>
      <dgm:spPr/>
      <dgm:t>
        <a:bodyPr/>
        <a:lstStyle/>
        <a:p>
          <a:endParaRPr lang="cs-CZ"/>
        </a:p>
      </dgm:t>
    </dgm:pt>
    <dgm:pt modelId="{0818EAA7-63C4-4204-9A37-8EC96B292C9C}" type="pres">
      <dgm:prSet presAssocID="{BF7134D5-F686-4070-B5B7-493F4691AF1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A61A00-6343-4569-A33A-21D32B640F57}" type="pres">
      <dgm:prSet presAssocID="{FE7022D6-C5E0-482D-8CF3-E44C10D337F5}" presName="node" presStyleLbl="node1" presStyleIdx="0" presStyleCnt="1" custScaleX="235622" custLinFactNeighborX="-2236" custLinFactNeighborY="-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DB6ED0-335F-4F36-9DCE-E6EFF253B92E}" srcId="{BF7134D5-F686-4070-B5B7-493F4691AF16}" destId="{FE7022D6-C5E0-482D-8CF3-E44C10D337F5}" srcOrd="0" destOrd="0" parTransId="{36908E7B-FAE6-4C69-8B29-B19E4A119D30}" sibTransId="{4302A499-46E2-492A-97A1-216DDB646D3E}"/>
    <dgm:cxn modelId="{9F6E99CB-D960-40A2-BCB1-9976F9F25754}" type="presOf" srcId="{BF7134D5-F686-4070-B5B7-493F4691AF16}" destId="{0818EAA7-63C4-4204-9A37-8EC96B292C9C}" srcOrd="0" destOrd="0" presId="urn:microsoft.com/office/officeart/2005/8/layout/default#4"/>
    <dgm:cxn modelId="{E131393F-59BE-44C6-9904-54B20602DD09}" type="presOf" srcId="{FE7022D6-C5E0-482D-8CF3-E44C10D337F5}" destId="{97A61A00-6343-4569-A33A-21D32B640F57}" srcOrd="0" destOrd="0" presId="urn:microsoft.com/office/officeart/2005/8/layout/default#4"/>
    <dgm:cxn modelId="{FCAF68D7-6F87-42EB-80C9-EF6F9BF73696}" type="presParOf" srcId="{0818EAA7-63C4-4204-9A37-8EC96B292C9C}" destId="{97A61A00-6343-4569-A33A-21D32B640F57}" srcOrd="0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F7134D5-F686-4070-B5B7-493F4691AF16}" type="doc">
      <dgm:prSet loTypeId="urn:microsoft.com/office/officeart/2005/8/layout/default#5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E7022D6-C5E0-482D-8CF3-E44C10D337F5}">
      <dgm:prSet phldrT="[Text]" custT="1"/>
      <dgm:spPr/>
      <dgm:t>
        <a:bodyPr/>
        <a:lstStyle/>
        <a:p>
          <a:r>
            <a:rPr lang="cs-CZ" sz="4000" dirty="0" smtClean="0"/>
            <a:t>Zastupitelstvo kraje</a:t>
          </a:r>
          <a:endParaRPr lang="cs-CZ" sz="4000" dirty="0"/>
        </a:p>
      </dgm:t>
    </dgm:pt>
    <dgm:pt modelId="{36908E7B-FAE6-4C69-8B29-B19E4A119D30}" type="parTrans" cxnId="{ABDB6ED0-335F-4F36-9DCE-E6EFF253B92E}">
      <dgm:prSet/>
      <dgm:spPr/>
      <dgm:t>
        <a:bodyPr/>
        <a:lstStyle/>
        <a:p>
          <a:endParaRPr lang="cs-CZ"/>
        </a:p>
      </dgm:t>
    </dgm:pt>
    <dgm:pt modelId="{4302A499-46E2-492A-97A1-216DDB646D3E}" type="sibTrans" cxnId="{ABDB6ED0-335F-4F36-9DCE-E6EFF253B92E}">
      <dgm:prSet/>
      <dgm:spPr/>
      <dgm:t>
        <a:bodyPr/>
        <a:lstStyle/>
        <a:p>
          <a:endParaRPr lang="cs-CZ"/>
        </a:p>
      </dgm:t>
    </dgm:pt>
    <dgm:pt modelId="{0818EAA7-63C4-4204-9A37-8EC96B292C9C}" type="pres">
      <dgm:prSet presAssocID="{BF7134D5-F686-4070-B5B7-493F4691AF1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A61A00-6343-4569-A33A-21D32B640F57}" type="pres">
      <dgm:prSet presAssocID="{FE7022D6-C5E0-482D-8CF3-E44C10D337F5}" presName="node" presStyleLbl="node1" presStyleIdx="0" presStyleCnt="1" custScaleX="232682" custLinFactNeighborX="-2236" custLinFactNeighborY="-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4CAC57-10FF-40E5-82D7-920C4115AC18}" type="presOf" srcId="{BF7134D5-F686-4070-B5B7-493F4691AF16}" destId="{0818EAA7-63C4-4204-9A37-8EC96B292C9C}" srcOrd="0" destOrd="0" presId="urn:microsoft.com/office/officeart/2005/8/layout/default#5"/>
    <dgm:cxn modelId="{ABDB6ED0-335F-4F36-9DCE-E6EFF253B92E}" srcId="{BF7134D5-F686-4070-B5B7-493F4691AF16}" destId="{FE7022D6-C5E0-482D-8CF3-E44C10D337F5}" srcOrd="0" destOrd="0" parTransId="{36908E7B-FAE6-4C69-8B29-B19E4A119D30}" sibTransId="{4302A499-46E2-492A-97A1-216DDB646D3E}"/>
    <dgm:cxn modelId="{9AB2684A-1F21-44EC-9AFF-45201E8CA6B7}" type="presOf" srcId="{FE7022D6-C5E0-482D-8CF3-E44C10D337F5}" destId="{97A61A00-6343-4569-A33A-21D32B640F57}" srcOrd="0" destOrd="0" presId="urn:microsoft.com/office/officeart/2005/8/layout/default#5"/>
    <dgm:cxn modelId="{DFCDF05D-7E09-4C2B-A031-FE9C9620D4C1}" type="presParOf" srcId="{0818EAA7-63C4-4204-9A37-8EC96B292C9C}" destId="{97A61A00-6343-4569-A33A-21D32B640F57}" srcOrd="0" destOrd="0" presId="urn:microsoft.com/office/officeart/2005/8/layout/default#5"/>
  </dgm:cxnLst>
  <dgm:bg/>
  <dgm:whole/>
  <dgm:extLst>
    <a:ext uri="http://schemas.microsoft.com/office/drawing/2008/diagram">
      <dsp:dataModelExt xmlns:dsp="http://schemas.microsoft.com/office/drawing/2008/diagram" xmlns="" relId="rId2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7667998-AB91-4650-8E1F-63B6E0381E37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B27F300-8378-43B9-810A-AAD9BAC2ACA6}">
      <dgm:prSet phldrT="[Text]"/>
      <dgm:spPr/>
      <dgm:t>
        <a:bodyPr/>
        <a:lstStyle/>
        <a:p>
          <a:r>
            <a:rPr lang="cs-CZ" dirty="0" smtClean="0"/>
            <a:t>Z analýzy společenských poměrů</a:t>
          </a:r>
          <a:endParaRPr lang="cs-CZ" dirty="0"/>
        </a:p>
      </dgm:t>
    </dgm:pt>
    <dgm:pt modelId="{2E2D2AF8-0C44-4AF1-A9B6-23E63FDB30C5}" type="parTrans" cxnId="{ECAD1ACF-BE4A-4BF7-92ED-D4B066E7612C}">
      <dgm:prSet/>
      <dgm:spPr/>
      <dgm:t>
        <a:bodyPr/>
        <a:lstStyle/>
        <a:p>
          <a:endParaRPr lang="cs-CZ"/>
        </a:p>
      </dgm:t>
    </dgm:pt>
    <dgm:pt modelId="{F45F5E64-77BF-4219-96CE-0DC8F15FF117}" type="sibTrans" cxnId="{ECAD1ACF-BE4A-4BF7-92ED-D4B066E7612C}">
      <dgm:prSet/>
      <dgm:spPr/>
      <dgm:t>
        <a:bodyPr/>
        <a:lstStyle/>
        <a:p>
          <a:endParaRPr lang="cs-CZ"/>
        </a:p>
      </dgm:t>
    </dgm:pt>
    <dgm:pt modelId="{D6803056-3C0A-4205-905F-6C60EFFD8A8F}">
      <dgm:prSet phldrT="[Text]"/>
      <dgm:spPr/>
      <dgm:t>
        <a:bodyPr/>
        <a:lstStyle/>
        <a:p>
          <a:r>
            <a:rPr lang="cs-CZ" dirty="0" smtClean="0"/>
            <a:t>Z hodnocení účelnosti a možností právní úpravy</a:t>
          </a:r>
          <a:endParaRPr lang="cs-CZ" dirty="0"/>
        </a:p>
      </dgm:t>
    </dgm:pt>
    <dgm:pt modelId="{A675ACF5-E940-4A3F-B97F-5DE48A9AB3D0}" type="parTrans" cxnId="{51BA1E84-5C20-48C6-84A1-7FA53D10AFBC}">
      <dgm:prSet/>
      <dgm:spPr/>
      <dgm:t>
        <a:bodyPr/>
        <a:lstStyle/>
        <a:p>
          <a:endParaRPr lang="cs-CZ"/>
        </a:p>
      </dgm:t>
    </dgm:pt>
    <dgm:pt modelId="{8D45A4E3-26A6-428D-A234-33B46301017F}" type="sibTrans" cxnId="{51BA1E84-5C20-48C6-84A1-7FA53D10AFBC}">
      <dgm:prSet/>
      <dgm:spPr/>
      <dgm:t>
        <a:bodyPr/>
        <a:lstStyle/>
        <a:p>
          <a:endParaRPr lang="cs-CZ"/>
        </a:p>
      </dgm:t>
    </dgm:pt>
    <dgm:pt modelId="{AB903273-939A-46F8-9C4A-ADA5BBEA9AA5}" type="pres">
      <dgm:prSet presAssocID="{87667998-AB91-4650-8E1F-63B6E0381E3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5CA26D7-D1FA-44EC-A6B1-2822D84014E4}" type="pres">
      <dgm:prSet presAssocID="{9B27F300-8378-43B9-810A-AAD9BAC2ACA6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9C6AC1-4B2B-4DD7-B0A3-82E4EFCE6AAD}" type="pres">
      <dgm:prSet presAssocID="{F45F5E64-77BF-4219-96CE-0DC8F15FF117}" presName="spacer" presStyleCnt="0"/>
      <dgm:spPr/>
    </dgm:pt>
    <dgm:pt modelId="{02728A2A-4C28-4EFB-9E94-CD729492BD54}" type="pres">
      <dgm:prSet presAssocID="{D6803056-3C0A-4205-905F-6C60EFFD8A8F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997FF6-3ABF-4E68-B65C-0AB71F68499E}" type="presOf" srcId="{D6803056-3C0A-4205-905F-6C60EFFD8A8F}" destId="{02728A2A-4C28-4EFB-9E94-CD729492BD54}" srcOrd="0" destOrd="0" presId="urn:microsoft.com/office/officeart/2005/8/layout/vList2"/>
    <dgm:cxn modelId="{C9B4F523-8AB0-4D72-A535-F6A54A5EDD29}" type="presOf" srcId="{9B27F300-8378-43B9-810A-AAD9BAC2ACA6}" destId="{05CA26D7-D1FA-44EC-A6B1-2822D84014E4}" srcOrd="0" destOrd="0" presId="urn:microsoft.com/office/officeart/2005/8/layout/vList2"/>
    <dgm:cxn modelId="{4265E1B8-D45B-4103-AF5E-1EE4D42F310E}" type="presOf" srcId="{87667998-AB91-4650-8E1F-63B6E0381E37}" destId="{AB903273-939A-46F8-9C4A-ADA5BBEA9AA5}" srcOrd="0" destOrd="0" presId="urn:microsoft.com/office/officeart/2005/8/layout/vList2"/>
    <dgm:cxn modelId="{ECAD1ACF-BE4A-4BF7-92ED-D4B066E7612C}" srcId="{87667998-AB91-4650-8E1F-63B6E0381E37}" destId="{9B27F300-8378-43B9-810A-AAD9BAC2ACA6}" srcOrd="0" destOrd="0" parTransId="{2E2D2AF8-0C44-4AF1-A9B6-23E63FDB30C5}" sibTransId="{F45F5E64-77BF-4219-96CE-0DC8F15FF117}"/>
    <dgm:cxn modelId="{51BA1E84-5C20-48C6-84A1-7FA53D10AFBC}" srcId="{87667998-AB91-4650-8E1F-63B6E0381E37}" destId="{D6803056-3C0A-4205-905F-6C60EFFD8A8F}" srcOrd="1" destOrd="0" parTransId="{A675ACF5-E940-4A3F-B97F-5DE48A9AB3D0}" sibTransId="{8D45A4E3-26A6-428D-A234-33B46301017F}"/>
    <dgm:cxn modelId="{05F720D8-E645-425B-BBFC-6B2722C062E8}" type="presParOf" srcId="{AB903273-939A-46F8-9C4A-ADA5BBEA9AA5}" destId="{05CA26D7-D1FA-44EC-A6B1-2822D84014E4}" srcOrd="0" destOrd="0" presId="urn:microsoft.com/office/officeart/2005/8/layout/vList2"/>
    <dgm:cxn modelId="{1DC7F118-082B-462D-8D6F-F56693F76731}" type="presParOf" srcId="{AB903273-939A-46F8-9C4A-ADA5BBEA9AA5}" destId="{6A9C6AC1-4B2B-4DD7-B0A3-82E4EFCE6AAD}" srcOrd="1" destOrd="0" presId="urn:microsoft.com/office/officeart/2005/8/layout/vList2"/>
    <dgm:cxn modelId="{2C22345B-C21E-49B0-B1B4-605998D9C72C}" type="presParOf" srcId="{AB903273-939A-46F8-9C4A-ADA5BBEA9AA5}" destId="{02728A2A-4C28-4EFB-9E94-CD729492BD5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23F8AB0-CD0D-47DB-9602-6E89F8E2DC6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BD63A8E-9BEC-4463-8A7D-5057447F0E77}">
      <dgm:prSet phldrT="[Text]"/>
      <dgm:spPr/>
      <dgm:t>
        <a:bodyPr/>
        <a:lstStyle/>
        <a:p>
          <a:r>
            <a:rPr lang="cs-CZ" dirty="0" smtClean="0"/>
            <a:t>1) Vrátit PS s připomínkami</a:t>
          </a:r>
          <a:endParaRPr lang="cs-CZ" dirty="0"/>
        </a:p>
      </dgm:t>
    </dgm:pt>
    <dgm:pt modelId="{CB2B2918-907D-45F6-AAD2-149D3B138F88}" type="parTrans" cxnId="{D2D423DE-C7CE-47A2-A7AC-6DE910F7434F}">
      <dgm:prSet/>
      <dgm:spPr/>
      <dgm:t>
        <a:bodyPr/>
        <a:lstStyle/>
        <a:p>
          <a:endParaRPr lang="cs-CZ"/>
        </a:p>
      </dgm:t>
    </dgm:pt>
    <dgm:pt modelId="{2CC32E4B-3669-455F-A662-C893C168DA5D}" type="sibTrans" cxnId="{D2D423DE-C7CE-47A2-A7AC-6DE910F7434F}">
      <dgm:prSet/>
      <dgm:spPr/>
      <dgm:t>
        <a:bodyPr/>
        <a:lstStyle/>
        <a:p>
          <a:endParaRPr lang="cs-CZ"/>
        </a:p>
      </dgm:t>
    </dgm:pt>
    <dgm:pt modelId="{B32DE5C1-B476-40FE-BC13-CF065076CFCB}" type="pres">
      <dgm:prSet presAssocID="{B23F8AB0-CD0D-47DB-9602-6E89F8E2DC6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B71ED4-3339-4D11-9541-FE90DC4495C1}" type="pres">
      <dgm:prSet presAssocID="{2BD63A8E-9BEC-4463-8A7D-5057447F0E77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40E1D4-2F5A-4694-AB36-2EDEBC2D4455}" type="presOf" srcId="{2BD63A8E-9BEC-4463-8A7D-5057447F0E77}" destId="{0FB71ED4-3339-4D11-9541-FE90DC4495C1}" srcOrd="0" destOrd="0" presId="urn:microsoft.com/office/officeart/2005/8/layout/vList2"/>
    <dgm:cxn modelId="{02E4F138-B922-4D7F-81E7-F36D3613FC37}" type="presOf" srcId="{B23F8AB0-CD0D-47DB-9602-6E89F8E2DC6A}" destId="{B32DE5C1-B476-40FE-BC13-CF065076CFCB}" srcOrd="0" destOrd="0" presId="urn:microsoft.com/office/officeart/2005/8/layout/vList2"/>
    <dgm:cxn modelId="{D2D423DE-C7CE-47A2-A7AC-6DE910F7434F}" srcId="{B23F8AB0-CD0D-47DB-9602-6E89F8E2DC6A}" destId="{2BD63A8E-9BEC-4463-8A7D-5057447F0E77}" srcOrd="0" destOrd="0" parTransId="{CB2B2918-907D-45F6-AAD2-149D3B138F88}" sibTransId="{2CC32E4B-3669-455F-A662-C893C168DA5D}"/>
    <dgm:cxn modelId="{7287250F-4140-4A38-9458-B555B04D501D}" type="presParOf" srcId="{B32DE5C1-B476-40FE-BC13-CF065076CFCB}" destId="{0FB71ED4-3339-4D11-9541-FE90DC4495C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B23F8AB0-CD0D-47DB-9602-6E89F8E2DC6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BD63A8E-9BEC-4463-8A7D-5057447F0E77}">
      <dgm:prSet phldrT="[Text]"/>
      <dgm:spPr/>
      <dgm:t>
        <a:bodyPr/>
        <a:lstStyle/>
        <a:p>
          <a:r>
            <a:rPr lang="cs-CZ" dirty="0" smtClean="0"/>
            <a:t>2) Zamítnout</a:t>
          </a:r>
          <a:endParaRPr lang="cs-CZ" dirty="0"/>
        </a:p>
      </dgm:t>
    </dgm:pt>
    <dgm:pt modelId="{CB2B2918-907D-45F6-AAD2-149D3B138F88}" type="parTrans" cxnId="{D2D423DE-C7CE-47A2-A7AC-6DE910F7434F}">
      <dgm:prSet/>
      <dgm:spPr/>
      <dgm:t>
        <a:bodyPr/>
        <a:lstStyle/>
        <a:p>
          <a:endParaRPr lang="cs-CZ"/>
        </a:p>
      </dgm:t>
    </dgm:pt>
    <dgm:pt modelId="{2CC32E4B-3669-455F-A662-C893C168DA5D}" type="sibTrans" cxnId="{D2D423DE-C7CE-47A2-A7AC-6DE910F7434F}">
      <dgm:prSet/>
      <dgm:spPr/>
      <dgm:t>
        <a:bodyPr/>
        <a:lstStyle/>
        <a:p>
          <a:endParaRPr lang="cs-CZ"/>
        </a:p>
      </dgm:t>
    </dgm:pt>
    <dgm:pt modelId="{B32DE5C1-B476-40FE-BC13-CF065076CFCB}" type="pres">
      <dgm:prSet presAssocID="{B23F8AB0-CD0D-47DB-9602-6E89F8E2DC6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B71ED4-3339-4D11-9541-FE90DC4495C1}" type="pres">
      <dgm:prSet presAssocID="{2BD63A8E-9BEC-4463-8A7D-5057447F0E77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D423DE-C7CE-47A2-A7AC-6DE910F7434F}" srcId="{B23F8AB0-CD0D-47DB-9602-6E89F8E2DC6A}" destId="{2BD63A8E-9BEC-4463-8A7D-5057447F0E77}" srcOrd="0" destOrd="0" parTransId="{CB2B2918-907D-45F6-AAD2-149D3B138F88}" sibTransId="{2CC32E4B-3669-455F-A662-C893C168DA5D}"/>
    <dgm:cxn modelId="{CA504B07-5215-43A3-83B1-9A8E795DD8CA}" type="presOf" srcId="{2BD63A8E-9BEC-4463-8A7D-5057447F0E77}" destId="{0FB71ED4-3339-4D11-9541-FE90DC4495C1}" srcOrd="0" destOrd="0" presId="urn:microsoft.com/office/officeart/2005/8/layout/vList2"/>
    <dgm:cxn modelId="{CBBE5FCC-D3C7-40E5-8856-ABECC020CCDB}" type="presOf" srcId="{B23F8AB0-CD0D-47DB-9602-6E89F8E2DC6A}" destId="{B32DE5C1-B476-40FE-BC13-CF065076CFCB}" srcOrd="0" destOrd="0" presId="urn:microsoft.com/office/officeart/2005/8/layout/vList2"/>
    <dgm:cxn modelId="{29554BF8-B812-4A3E-B265-B9F483792E7C}" type="presParOf" srcId="{B32DE5C1-B476-40FE-BC13-CF065076CFCB}" destId="{0FB71ED4-3339-4D11-9541-FE90DC4495C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23F8AB0-CD0D-47DB-9602-6E89F8E2DC6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BD63A8E-9BEC-4463-8A7D-5057447F0E77}">
      <dgm:prSet phldrT="[Text]"/>
      <dgm:spPr/>
      <dgm:t>
        <a:bodyPr/>
        <a:lstStyle/>
        <a:p>
          <a:r>
            <a:rPr lang="cs-CZ" dirty="0" smtClean="0"/>
            <a:t>3) Schválit většinou přítomných </a:t>
          </a:r>
          <a:endParaRPr lang="cs-CZ" dirty="0"/>
        </a:p>
      </dgm:t>
    </dgm:pt>
    <dgm:pt modelId="{CB2B2918-907D-45F6-AAD2-149D3B138F88}" type="parTrans" cxnId="{D2D423DE-C7CE-47A2-A7AC-6DE910F7434F}">
      <dgm:prSet/>
      <dgm:spPr/>
      <dgm:t>
        <a:bodyPr/>
        <a:lstStyle/>
        <a:p>
          <a:endParaRPr lang="cs-CZ"/>
        </a:p>
      </dgm:t>
    </dgm:pt>
    <dgm:pt modelId="{2CC32E4B-3669-455F-A662-C893C168DA5D}" type="sibTrans" cxnId="{D2D423DE-C7CE-47A2-A7AC-6DE910F7434F}">
      <dgm:prSet/>
      <dgm:spPr/>
      <dgm:t>
        <a:bodyPr/>
        <a:lstStyle/>
        <a:p>
          <a:endParaRPr lang="cs-CZ"/>
        </a:p>
      </dgm:t>
    </dgm:pt>
    <dgm:pt modelId="{B32DE5C1-B476-40FE-BC13-CF065076CFCB}" type="pres">
      <dgm:prSet presAssocID="{B23F8AB0-CD0D-47DB-9602-6E89F8E2DC6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B71ED4-3339-4D11-9541-FE90DC4495C1}" type="pres">
      <dgm:prSet presAssocID="{2BD63A8E-9BEC-4463-8A7D-5057447F0E77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D423DE-C7CE-47A2-A7AC-6DE910F7434F}" srcId="{B23F8AB0-CD0D-47DB-9602-6E89F8E2DC6A}" destId="{2BD63A8E-9BEC-4463-8A7D-5057447F0E77}" srcOrd="0" destOrd="0" parTransId="{CB2B2918-907D-45F6-AAD2-149D3B138F88}" sibTransId="{2CC32E4B-3669-455F-A662-C893C168DA5D}"/>
    <dgm:cxn modelId="{C81340E7-9CE1-41AC-A2D5-F93643D00E44}" type="presOf" srcId="{2BD63A8E-9BEC-4463-8A7D-5057447F0E77}" destId="{0FB71ED4-3339-4D11-9541-FE90DC4495C1}" srcOrd="0" destOrd="0" presId="urn:microsoft.com/office/officeart/2005/8/layout/vList2"/>
    <dgm:cxn modelId="{0E20A319-F138-4822-9EF4-BB505807DA6D}" type="presOf" srcId="{B23F8AB0-CD0D-47DB-9602-6E89F8E2DC6A}" destId="{B32DE5C1-B476-40FE-BC13-CF065076CFCB}" srcOrd="0" destOrd="0" presId="urn:microsoft.com/office/officeart/2005/8/layout/vList2"/>
    <dgm:cxn modelId="{38402D65-A9BB-4F38-8649-55B46214BF31}" type="presParOf" srcId="{B32DE5C1-B476-40FE-BC13-CF065076CFCB}" destId="{0FB71ED4-3339-4D11-9541-FE90DC4495C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23F8AB0-CD0D-47DB-9602-6E89F8E2DC6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BD63A8E-9BEC-4463-8A7D-5057447F0E77}">
      <dgm:prSet phldrT="[Text]"/>
      <dgm:spPr/>
      <dgm:t>
        <a:bodyPr/>
        <a:lstStyle/>
        <a:p>
          <a:r>
            <a:rPr lang="cs-CZ" dirty="0" smtClean="0"/>
            <a:t>1) Prezident</a:t>
          </a:r>
          <a:endParaRPr lang="cs-CZ" dirty="0"/>
        </a:p>
      </dgm:t>
    </dgm:pt>
    <dgm:pt modelId="{CB2B2918-907D-45F6-AAD2-149D3B138F88}" type="parTrans" cxnId="{D2D423DE-C7CE-47A2-A7AC-6DE910F7434F}">
      <dgm:prSet/>
      <dgm:spPr/>
      <dgm:t>
        <a:bodyPr/>
        <a:lstStyle/>
        <a:p>
          <a:endParaRPr lang="cs-CZ"/>
        </a:p>
      </dgm:t>
    </dgm:pt>
    <dgm:pt modelId="{2CC32E4B-3669-455F-A662-C893C168DA5D}" type="sibTrans" cxnId="{D2D423DE-C7CE-47A2-A7AC-6DE910F7434F}">
      <dgm:prSet/>
      <dgm:spPr/>
      <dgm:t>
        <a:bodyPr/>
        <a:lstStyle/>
        <a:p>
          <a:endParaRPr lang="cs-CZ"/>
        </a:p>
      </dgm:t>
    </dgm:pt>
    <dgm:pt modelId="{B32DE5C1-B476-40FE-BC13-CF065076CFCB}" type="pres">
      <dgm:prSet presAssocID="{B23F8AB0-CD0D-47DB-9602-6E89F8E2DC6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B71ED4-3339-4D11-9541-FE90DC4495C1}" type="pres">
      <dgm:prSet presAssocID="{2BD63A8E-9BEC-4463-8A7D-5057447F0E77}" presName="parentText" presStyleLbl="node1" presStyleIdx="0" presStyleCnt="1" custLinFactNeighborX="-1681" custLinFactNeighborY="-58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D423DE-C7CE-47A2-A7AC-6DE910F7434F}" srcId="{B23F8AB0-CD0D-47DB-9602-6E89F8E2DC6A}" destId="{2BD63A8E-9BEC-4463-8A7D-5057447F0E77}" srcOrd="0" destOrd="0" parTransId="{CB2B2918-907D-45F6-AAD2-149D3B138F88}" sibTransId="{2CC32E4B-3669-455F-A662-C893C168DA5D}"/>
    <dgm:cxn modelId="{B3984E30-620A-4964-870A-DD45C16ABD53}" type="presOf" srcId="{B23F8AB0-CD0D-47DB-9602-6E89F8E2DC6A}" destId="{B32DE5C1-B476-40FE-BC13-CF065076CFCB}" srcOrd="0" destOrd="0" presId="urn:microsoft.com/office/officeart/2005/8/layout/vList2"/>
    <dgm:cxn modelId="{CCB724FB-42D1-4323-96C9-2A3D3CB49836}" type="presOf" srcId="{2BD63A8E-9BEC-4463-8A7D-5057447F0E77}" destId="{0FB71ED4-3339-4D11-9541-FE90DC4495C1}" srcOrd="0" destOrd="0" presId="urn:microsoft.com/office/officeart/2005/8/layout/vList2"/>
    <dgm:cxn modelId="{7EE9A29B-7922-45C0-8BC9-6E484CB4647F}" type="presParOf" srcId="{B32DE5C1-B476-40FE-BC13-CF065076CFCB}" destId="{0FB71ED4-3339-4D11-9541-FE90DC4495C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B23F8AB0-CD0D-47DB-9602-6E89F8E2DC6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BD63A8E-9BEC-4463-8A7D-5057447F0E77}">
      <dgm:prSet phldrT="[Text]"/>
      <dgm:spPr/>
      <dgm:t>
        <a:bodyPr/>
        <a:lstStyle/>
        <a:p>
          <a:r>
            <a:rPr lang="cs-CZ" dirty="0" smtClean="0"/>
            <a:t>2) Předseda Poslanecké sněmovny</a:t>
          </a:r>
          <a:endParaRPr lang="cs-CZ" dirty="0"/>
        </a:p>
      </dgm:t>
    </dgm:pt>
    <dgm:pt modelId="{CB2B2918-907D-45F6-AAD2-149D3B138F88}" type="parTrans" cxnId="{D2D423DE-C7CE-47A2-A7AC-6DE910F7434F}">
      <dgm:prSet/>
      <dgm:spPr/>
      <dgm:t>
        <a:bodyPr/>
        <a:lstStyle/>
        <a:p>
          <a:endParaRPr lang="cs-CZ"/>
        </a:p>
      </dgm:t>
    </dgm:pt>
    <dgm:pt modelId="{2CC32E4B-3669-455F-A662-C893C168DA5D}" type="sibTrans" cxnId="{D2D423DE-C7CE-47A2-A7AC-6DE910F7434F}">
      <dgm:prSet/>
      <dgm:spPr/>
      <dgm:t>
        <a:bodyPr/>
        <a:lstStyle/>
        <a:p>
          <a:endParaRPr lang="cs-CZ"/>
        </a:p>
      </dgm:t>
    </dgm:pt>
    <dgm:pt modelId="{B32DE5C1-B476-40FE-BC13-CF065076CFCB}" type="pres">
      <dgm:prSet presAssocID="{B23F8AB0-CD0D-47DB-9602-6E89F8E2DC6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B71ED4-3339-4D11-9541-FE90DC4495C1}" type="pres">
      <dgm:prSet presAssocID="{2BD63A8E-9BEC-4463-8A7D-5057447F0E77}" presName="parentText" presStyleLbl="node1" presStyleIdx="0" presStyleCnt="1" custLinFactNeighborX="-1681" custLinFactNeighborY="-58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D423DE-C7CE-47A2-A7AC-6DE910F7434F}" srcId="{B23F8AB0-CD0D-47DB-9602-6E89F8E2DC6A}" destId="{2BD63A8E-9BEC-4463-8A7D-5057447F0E77}" srcOrd="0" destOrd="0" parTransId="{CB2B2918-907D-45F6-AAD2-149D3B138F88}" sibTransId="{2CC32E4B-3669-455F-A662-C893C168DA5D}"/>
    <dgm:cxn modelId="{66B44A31-EFF8-4F26-B32F-389F7136863B}" type="presOf" srcId="{2BD63A8E-9BEC-4463-8A7D-5057447F0E77}" destId="{0FB71ED4-3339-4D11-9541-FE90DC4495C1}" srcOrd="0" destOrd="0" presId="urn:microsoft.com/office/officeart/2005/8/layout/vList2"/>
    <dgm:cxn modelId="{10AD27D0-AC41-4C15-9241-CB0A53C7B5C0}" type="presOf" srcId="{B23F8AB0-CD0D-47DB-9602-6E89F8E2DC6A}" destId="{B32DE5C1-B476-40FE-BC13-CF065076CFCB}" srcOrd="0" destOrd="0" presId="urn:microsoft.com/office/officeart/2005/8/layout/vList2"/>
    <dgm:cxn modelId="{B1B940DE-E949-4936-8BD9-86ED6BA4CC60}" type="presParOf" srcId="{B32DE5C1-B476-40FE-BC13-CF065076CFCB}" destId="{0FB71ED4-3339-4D11-9541-FE90DC4495C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23F8AB0-CD0D-47DB-9602-6E89F8E2DC6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BD63A8E-9BEC-4463-8A7D-5057447F0E77}">
      <dgm:prSet phldrT="[Text]"/>
      <dgm:spPr/>
      <dgm:t>
        <a:bodyPr/>
        <a:lstStyle/>
        <a:p>
          <a:r>
            <a:rPr lang="cs-CZ" dirty="0" smtClean="0"/>
            <a:t>3) Předseda vlády ČR</a:t>
          </a:r>
          <a:endParaRPr lang="cs-CZ" dirty="0"/>
        </a:p>
      </dgm:t>
    </dgm:pt>
    <dgm:pt modelId="{CB2B2918-907D-45F6-AAD2-149D3B138F88}" type="parTrans" cxnId="{D2D423DE-C7CE-47A2-A7AC-6DE910F7434F}">
      <dgm:prSet/>
      <dgm:spPr/>
      <dgm:t>
        <a:bodyPr/>
        <a:lstStyle/>
        <a:p>
          <a:endParaRPr lang="cs-CZ"/>
        </a:p>
      </dgm:t>
    </dgm:pt>
    <dgm:pt modelId="{2CC32E4B-3669-455F-A662-C893C168DA5D}" type="sibTrans" cxnId="{D2D423DE-C7CE-47A2-A7AC-6DE910F7434F}">
      <dgm:prSet/>
      <dgm:spPr/>
      <dgm:t>
        <a:bodyPr/>
        <a:lstStyle/>
        <a:p>
          <a:endParaRPr lang="cs-CZ"/>
        </a:p>
      </dgm:t>
    </dgm:pt>
    <dgm:pt modelId="{B32DE5C1-B476-40FE-BC13-CF065076CFCB}" type="pres">
      <dgm:prSet presAssocID="{B23F8AB0-CD0D-47DB-9602-6E89F8E2DC6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B71ED4-3339-4D11-9541-FE90DC4495C1}" type="pres">
      <dgm:prSet presAssocID="{2BD63A8E-9BEC-4463-8A7D-5057447F0E77}" presName="parentText" presStyleLbl="node1" presStyleIdx="0" presStyleCnt="1" custLinFactNeighborX="-1681" custLinFactNeighborY="-58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462A76-20B2-4A61-BFFE-2EA04AA50BFA}" type="presOf" srcId="{2BD63A8E-9BEC-4463-8A7D-5057447F0E77}" destId="{0FB71ED4-3339-4D11-9541-FE90DC4495C1}" srcOrd="0" destOrd="0" presId="urn:microsoft.com/office/officeart/2005/8/layout/vList2"/>
    <dgm:cxn modelId="{D2D423DE-C7CE-47A2-A7AC-6DE910F7434F}" srcId="{B23F8AB0-CD0D-47DB-9602-6E89F8E2DC6A}" destId="{2BD63A8E-9BEC-4463-8A7D-5057447F0E77}" srcOrd="0" destOrd="0" parTransId="{CB2B2918-907D-45F6-AAD2-149D3B138F88}" sibTransId="{2CC32E4B-3669-455F-A662-C893C168DA5D}"/>
    <dgm:cxn modelId="{B08DD20A-39C2-42B6-8F6A-6947DB0295A9}" type="presOf" srcId="{B23F8AB0-CD0D-47DB-9602-6E89F8E2DC6A}" destId="{B32DE5C1-B476-40FE-BC13-CF065076CFCB}" srcOrd="0" destOrd="0" presId="urn:microsoft.com/office/officeart/2005/8/layout/vList2"/>
    <dgm:cxn modelId="{B251CECB-53AB-4F8D-8AA2-9049EE9C6921}" type="presParOf" srcId="{B32DE5C1-B476-40FE-BC13-CF065076CFCB}" destId="{0FB71ED4-3339-4D11-9541-FE90DC4495C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288B4F5-DC10-4275-9CE3-32B78A3CB51D}">
      <dsp:nvSpPr>
        <dsp:cNvPr id="0" name=""/>
        <dsp:cNvSpPr/>
      </dsp:nvSpPr>
      <dsp:spPr>
        <a:xfrm rot="5400000">
          <a:off x="-112454" y="112454"/>
          <a:ext cx="749697" cy="52478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1.</a:t>
          </a:r>
          <a:endParaRPr lang="cs-CZ" sz="1500" kern="1200" dirty="0"/>
        </a:p>
      </dsp:txBody>
      <dsp:txXfrm rot="5400000">
        <a:off x="-112454" y="112454"/>
        <a:ext cx="749697" cy="524787"/>
      </dsp:txXfrm>
    </dsp:sp>
    <dsp:sp modelId="{24A32B4B-0B0F-4B90-ABCD-3F54372EF6A2}">
      <dsp:nvSpPr>
        <dsp:cNvPr id="0" name=""/>
        <dsp:cNvSpPr/>
      </dsp:nvSpPr>
      <dsp:spPr>
        <a:xfrm rot="5400000">
          <a:off x="4350173" y="-3825386"/>
          <a:ext cx="487303" cy="813807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just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Vznik legislativního záměru a jeho realizace</a:t>
          </a:r>
          <a:endParaRPr lang="cs-CZ" sz="2400" kern="1200" dirty="0"/>
        </a:p>
      </dsp:txBody>
      <dsp:txXfrm rot="5400000">
        <a:off x="4350173" y="-3825386"/>
        <a:ext cx="487303" cy="813807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288B4F5-DC10-4275-9CE3-32B78A3CB51D}">
      <dsp:nvSpPr>
        <dsp:cNvPr id="0" name=""/>
        <dsp:cNvSpPr/>
      </dsp:nvSpPr>
      <dsp:spPr>
        <a:xfrm rot="5400000">
          <a:off x="-112454" y="112454"/>
          <a:ext cx="749697" cy="52478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2.</a:t>
          </a:r>
          <a:endParaRPr lang="cs-CZ" sz="1500" kern="1200" dirty="0"/>
        </a:p>
      </dsp:txBody>
      <dsp:txXfrm rot="5400000">
        <a:off x="-112454" y="112454"/>
        <a:ext cx="749697" cy="524787"/>
      </dsp:txXfrm>
    </dsp:sp>
    <dsp:sp modelId="{24A32B4B-0B0F-4B90-ABCD-3F54372EF6A2}">
      <dsp:nvSpPr>
        <dsp:cNvPr id="0" name=""/>
        <dsp:cNvSpPr/>
      </dsp:nvSpPr>
      <dsp:spPr>
        <a:xfrm rot="5400000">
          <a:off x="4350173" y="-3825386"/>
          <a:ext cx="487303" cy="813807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just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Legislativní formulace pravidel</a:t>
          </a:r>
          <a:endParaRPr lang="cs-CZ" sz="2400" kern="1200" dirty="0"/>
        </a:p>
      </dsp:txBody>
      <dsp:txXfrm rot="5400000">
        <a:off x="4350173" y="-3825386"/>
        <a:ext cx="487303" cy="8138075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288B4F5-DC10-4275-9CE3-32B78A3CB51D}">
      <dsp:nvSpPr>
        <dsp:cNvPr id="0" name=""/>
        <dsp:cNvSpPr/>
      </dsp:nvSpPr>
      <dsp:spPr>
        <a:xfrm rot="5400000">
          <a:off x="-112454" y="112454"/>
          <a:ext cx="749697" cy="52478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3.</a:t>
          </a:r>
          <a:endParaRPr lang="cs-CZ" sz="1500" kern="1200" dirty="0"/>
        </a:p>
      </dsp:txBody>
      <dsp:txXfrm rot="5400000">
        <a:off x="-112454" y="112454"/>
        <a:ext cx="749697" cy="524787"/>
      </dsp:txXfrm>
    </dsp:sp>
    <dsp:sp modelId="{24A32B4B-0B0F-4B90-ABCD-3F54372EF6A2}">
      <dsp:nvSpPr>
        <dsp:cNvPr id="0" name=""/>
        <dsp:cNvSpPr/>
      </dsp:nvSpPr>
      <dsp:spPr>
        <a:xfrm rot="5400000">
          <a:off x="4350173" y="-3825386"/>
          <a:ext cx="487303" cy="813807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just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Příprava zákona a jeho schválení</a:t>
          </a:r>
          <a:endParaRPr lang="cs-CZ" sz="2400" kern="1200" dirty="0"/>
        </a:p>
      </dsp:txBody>
      <dsp:txXfrm rot="5400000">
        <a:off x="4350173" y="-3825386"/>
        <a:ext cx="487303" cy="8138075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288B4F5-DC10-4275-9CE3-32B78A3CB51D}">
      <dsp:nvSpPr>
        <dsp:cNvPr id="0" name=""/>
        <dsp:cNvSpPr/>
      </dsp:nvSpPr>
      <dsp:spPr>
        <a:xfrm rot="5400000">
          <a:off x="-112454" y="112454"/>
          <a:ext cx="749697" cy="52478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4.</a:t>
          </a:r>
          <a:endParaRPr lang="cs-CZ" sz="1500" kern="1200" dirty="0"/>
        </a:p>
      </dsp:txBody>
      <dsp:txXfrm rot="5400000">
        <a:off x="-112454" y="112454"/>
        <a:ext cx="749697" cy="524787"/>
      </dsp:txXfrm>
    </dsp:sp>
    <dsp:sp modelId="{24A32B4B-0B0F-4B90-ABCD-3F54372EF6A2}">
      <dsp:nvSpPr>
        <dsp:cNvPr id="0" name=""/>
        <dsp:cNvSpPr/>
      </dsp:nvSpPr>
      <dsp:spPr>
        <a:xfrm rot="5400000">
          <a:off x="4350173" y="-3825386"/>
          <a:ext cx="487303" cy="813807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just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Projednání zákona v parlamentu</a:t>
          </a:r>
          <a:endParaRPr lang="cs-CZ" sz="2400" kern="1200" dirty="0"/>
        </a:p>
      </dsp:txBody>
      <dsp:txXfrm rot="5400000">
        <a:off x="4350173" y="-3825386"/>
        <a:ext cx="487303" cy="8138075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288B4F5-DC10-4275-9CE3-32B78A3CB51D}">
      <dsp:nvSpPr>
        <dsp:cNvPr id="0" name=""/>
        <dsp:cNvSpPr/>
      </dsp:nvSpPr>
      <dsp:spPr>
        <a:xfrm rot="5400000">
          <a:off x="-112454" y="112454"/>
          <a:ext cx="749697" cy="52478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5.</a:t>
          </a:r>
          <a:endParaRPr lang="cs-CZ" sz="1500" kern="1200" dirty="0"/>
        </a:p>
      </dsp:txBody>
      <dsp:txXfrm rot="5400000">
        <a:off x="-112454" y="112454"/>
        <a:ext cx="749697" cy="524787"/>
      </dsp:txXfrm>
    </dsp:sp>
    <dsp:sp modelId="{24A32B4B-0B0F-4B90-ABCD-3F54372EF6A2}">
      <dsp:nvSpPr>
        <dsp:cNvPr id="0" name=""/>
        <dsp:cNvSpPr/>
      </dsp:nvSpPr>
      <dsp:spPr>
        <a:xfrm rot="5400000">
          <a:off x="4350173" y="-3825386"/>
          <a:ext cx="487303" cy="813807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just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Schválení zákona</a:t>
          </a:r>
          <a:endParaRPr lang="cs-CZ" sz="2400" kern="1200" dirty="0"/>
        </a:p>
      </dsp:txBody>
      <dsp:txXfrm rot="5400000">
        <a:off x="4350173" y="-3825386"/>
        <a:ext cx="487303" cy="8138075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288B4F5-DC10-4275-9CE3-32B78A3CB51D}">
      <dsp:nvSpPr>
        <dsp:cNvPr id="0" name=""/>
        <dsp:cNvSpPr/>
      </dsp:nvSpPr>
      <dsp:spPr>
        <a:xfrm rot="5400000">
          <a:off x="-112454" y="112454"/>
          <a:ext cx="749697" cy="52478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6.</a:t>
          </a:r>
          <a:endParaRPr lang="cs-CZ" sz="1500" kern="1200" dirty="0"/>
        </a:p>
      </dsp:txBody>
      <dsp:txXfrm rot="5400000">
        <a:off x="-112454" y="112454"/>
        <a:ext cx="749697" cy="524787"/>
      </dsp:txXfrm>
    </dsp:sp>
    <dsp:sp modelId="{24A32B4B-0B0F-4B90-ABCD-3F54372EF6A2}">
      <dsp:nvSpPr>
        <dsp:cNvPr id="0" name=""/>
        <dsp:cNvSpPr/>
      </dsp:nvSpPr>
      <dsp:spPr>
        <a:xfrm rot="5400000">
          <a:off x="4350173" y="-3825386"/>
          <a:ext cx="487303" cy="813807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just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Podpis zákona</a:t>
          </a:r>
          <a:endParaRPr lang="cs-CZ" sz="2400" kern="1200" dirty="0"/>
        </a:p>
      </dsp:txBody>
      <dsp:txXfrm rot="5400000">
        <a:off x="4350173" y="-3825386"/>
        <a:ext cx="487303" cy="8138075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288B4F5-DC10-4275-9CE3-32B78A3CB51D}">
      <dsp:nvSpPr>
        <dsp:cNvPr id="0" name=""/>
        <dsp:cNvSpPr/>
      </dsp:nvSpPr>
      <dsp:spPr>
        <a:xfrm rot="5400000">
          <a:off x="-112454" y="112454"/>
          <a:ext cx="749697" cy="52478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7.</a:t>
          </a:r>
          <a:endParaRPr lang="cs-CZ" sz="1500" kern="1200" dirty="0"/>
        </a:p>
      </dsp:txBody>
      <dsp:txXfrm rot="5400000">
        <a:off x="-112454" y="112454"/>
        <a:ext cx="749697" cy="524787"/>
      </dsp:txXfrm>
    </dsp:sp>
    <dsp:sp modelId="{24A32B4B-0B0F-4B90-ABCD-3F54372EF6A2}">
      <dsp:nvSpPr>
        <dsp:cNvPr id="0" name=""/>
        <dsp:cNvSpPr/>
      </dsp:nvSpPr>
      <dsp:spPr>
        <a:xfrm rot="5400000">
          <a:off x="4350173" y="-3825386"/>
          <a:ext cx="487303" cy="813807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just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Rozeslání předpisu a jeho zveřejnění</a:t>
          </a:r>
          <a:endParaRPr lang="cs-CZ" sz="2400" kern="1200" dirty="0"/>
        </a:p>
      </dsp:txBody>
      <dsp:txXfrm rot="5400000">
        <a:off x="4350173" y="-3825386"/>
        <a:ext cx="487303" cy="8138075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7A61A00-6343-4569-A33A-21D32B640F57}">
      <dsp:nvSpPr>
        <dsp:cNvPr id="0" name=""/>
        <dsp:cNvSpPr/>
      </dsp:nvSpPr>
      <dsp:spPr>
        <a:xfrm>
          <a:off x="159236" y="144"/>
          <a:ext cx="2577069" cy="107937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Poslanec</a:t>
          </a:r>
          <a:endParaRPr lang="cs-CZ" sz="4400" kern="1200" dirty="0"/>
        </a:p>
      </dsp:txBody>
      <dsp:txXfrm>
        <a:off x="159236" y="144"/>
        <a:ext cx="2577069" cy="1079378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7A61A00-6343-4569-A33A-21D32B640F57}">
      <dsp:nvSpPr>
        <dsp:cNvPr id="0" name=""/>
        <dsp:cNvSpPr/>
      </dsp:nvSpPr>
      <dsp:spPr>
        <a:xfrm>
          <a:off x="159236" y="144"/>
          <a:ext cx="2577069" cy="107937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Senát</a:t>
          </a:r>
          <a:endParaRPr lang="cs-CZ" sz="4400" kern="1200" dirty="0"/>
        </a:p>
      </dsp:txBody>
      <dsp:txXfrm>
        <a:off x="159236" y="144"/>
        <a:ext cx="2577069" cy="1079378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7A61A00-6343-4569-A33A-21D32B640F57}">
      <dsp:nvSpPr>
        <dsp:cNvPr id="0" name=""/>
        <dsp:cNvSpPr/>
      </dsp:nvSpPr>
      <dsp:spPr>
        <a:xfrm>
          <a:off x="159236" y="144"/>
          <a:ext cx="2577069" cy="107937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Vláda</a:t>
          </a:r>
          <a:endParaRPr lang="cs-CZ" sz="4400" kern="1200" dirty="0"/>
        </a:p>
      </dsp:txBody>
      <dsp:txXfrm>
        <a:off x="159236" y="144"/>
        <a:ext cx="2577069" cy="1079378"/>
      </dsp:txXfrm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7A61A00-6343-4569-A33A-21D32B640F57}">
      <dsp:nvSpPr>
        <dsp:cNvPr id="0" name=""/>
        <dsp:cNvSpPr/>
      </dsp:nvSpPr>
      <dsp:spPr>
        <a:xfrm>
          <a:off x="0" y="0"/>
          <a:ext cx="4240010" cy="10796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Skupina poslanců</a:t>
          </a:r>
          <a:endParaRPr lang="cs-CZ" sz="4000" kern="1200" dirty="0"/>
        </a:p>
      </dsp:txBody>
      <dsp:txXfrm>
        <a:off x="0" y="0"/>
        <a:ext cx="4240010" cy="1079698"/>
      </dsp:txXfrm>
    </dsp:sp>
  </dsp:spTree>
</dsp:drawing>
</file>

<file path=ppt/diagrams/drawing1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7A61A00-6343-4569-A33A-21D32B640F57}">
      <dsp:nvSpPr>
        <dsp:cNvPr id="0" name=""/>
        <dsp:cNvSpPr/>
      </dsp:nvSpPr>
      <dsp:spPr>
        <a:xfrm>
          <a:off x="0" y="269"/>
          <a:ext cx="4184896" cy="10791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Zastupitelstvo kraje</a:t>
          </a:r>
          <a:endParaRPr lang="cs-CZ" sz="4000" kern="1200" dirty="0"/>
        </a:p>
      </dsp:txBody>
      <dsp:txXfrm>
        <a:off x="0" y="269"/>
        <a:ext cx="4184896" cy="1079128"/>
      </dsp:txXfrm>
    </dsp:sp>
  </dsp:spTree>
</dsp:drawing>
</file>

<file path=ppt/diagrams/drawing1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5CA26D7-D1FA-44EC-A6B1-2822D84014E4}">
      <dsp:nvSpPr>
        <dsp:cNvPr id="0" name=""/>
        <dsp:cNvSpPr/>
      </dsp:nvSpPr>
      <dsp:spPr>
        <a:xfrm>
          <a:off x="0" y="23796"/>
          <a:ext cx="8568952" cy="561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 analýzy společenských poměrů</a:t>
          </a:r>
          <a:endParaRPr lang="cs-CZ" sz="2400" kern="1200" dirty="0"/>
        </a:p>
      </dsp:txBody>
      <dsp:txXfrm>
        <a:off x="0" y="23796"/>
        <a:ext cx="8568952" cy="561599"/>
      </dsp:txXfrm>
    </dsp:sp>
    <dsp:sp modelId="{02728A2A-4C28-4EFB-9E94-CD729492BD54}">
      <dsp:nvSpPr>
        <dsp:cNvPr id="0" name=""/>
        <dsp:cNvSpPr/>
      </dsp:nvSpPr>
      <dsp:spPr>
        <a:xfrm>
          <a:off x="0" y="654516"/>
          <a:ext cx="8568952" cy="561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 hodnocení účelnosti a možností právní úpravy</a:t>
          </a:r>
          <a:endParaRPr lang="cs-CZ" sz="2400" kern="1200" dirty="0"/>
        </a:p>
      </dsp:txBody>
      <dsp:txXfrm>
        <a:off x="0" y="654516"/>
        <a:ext cx="8568952" cy="561599"/>
      </dsp:txXfrm>
    </dsp:sp>
  </dsp:spTree>
</dsp:drawing>
</file>

<file path=ppt/diagrams/drawing1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B71ED4-3339-4D11-9541-FE90DC4495C1}">
      <dsp:nvSpPr>
        <dsp:cNvPr id="0" name=""/>
        <dsp:cNvSpPr/>
      </dsp:nvSpPr>
      <dsp:spPr>
        <a:xfrm>
          <a:off x="0" y="3420"/>
          <a:ext cx="856895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1) Vrátit PS s připomínkami</a:t>
          </a:r>
          <a:endParaRPr lang="cs-CZ" sz="2500" kern="1200" dirty="0"/>
        </a:p>
      </dsp:txBody>
      <dsp:txXfrm>
        <a:off x="0" y="3420"/>
        <a:ext cx="8568952" cy="585000"/>
      </dsp:txXfrm>
    </dsp:sp>
  </dsp:spTree>
</dsp:drawing>
</file>

<file path=ppt/diagrams/drawing1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B71ED4-3339-4D11-9541-FE90DC4495C1}">
      <dsp:nvSpPr>
        <dsp:cNvPr id="0" name=""/>
        <dsp:cNvSpPr/>
      </dsp:nvSpPr>
      <dsp:spPr>
        <a:xfrm>
          <a:off x="0" y="3420"/>
          <a:ext cx="856895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2) Zamítnout</a:t>
          </a:r>
          <a:endParaRPr lang="cs-CZ" sz="2500" kern="1200" dirty="0"/>
        </a:p>
      </dsp:txBody>
      <dsp:txXfrm>
        <a:off x="0" y="3420"/>
        <a:ext cx="8568952" cy="585000"/>
      </dsp:txXfrm>
    </dsp:sp>
  </dsp:spTree>
</dsp:drawing>
</file>

<file path=ppt/diagrams/drawing1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B71ED4-3339-4D11-9541-FE90DC4495C1}">
      <dsp:nvSpPr>
        <dsp:cNvPr id="0" name=""/>
        <dsp:cNvSpPr/>
      </dsp:nvSpPr>
      <dsp:spPr>
        <a:xfrm>
          <a:off x="0" y="3420"/>
          <a:ext cx="856895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3) Schválit většinou přítomných </a:t>
          </a:r>
          <a:endParaRPr lang="cs-CZ" sz="2500" kern="1200" dirty="0"/>
        </a:p>
      </dsp:txBody>
      <dsp:txXfrm>
        <a:off x="0" y="3420"/>
        <a:ext cx="8568952" cy="585000"/>
      </dsp:txXfrm>
    </dsp:sp>
  </dsp:spTree>
</dsp:drawing>
</file>

<file path=ppt/diagrams/drawing1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B71ED4-3339-4D11-9541-FE90DC4495C1}">
      <dsp:nvSpPr>
        <dsp:cNvPr id="0" name=""/>
        <dsp:cNvSpPr/>
      </dsp:nvSpPr>
      <dsp:spPr>
        <a:xfrm>
          <a:off x="0" y="0"/>
          <a:ext cx="856895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1) Prezident</a:t>
          </a:r>
          <a:endParaRPr lang="cs-CZ" sz="2500" kern="1200" dirty="0"/>
        </a:p>
      </dsp:txBody>
      <dsp:txXfrm>
        <a:off x="0" y="0"/>
        <a:ext cx="8568952" cy="585000"/>
      </dsp:txXfrm>
    </dsp:sp>
  </dsp:spTree>
</dsp:drawing>
</file>

<file path=ppt/diagrams/drawing1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B71ED4-3339-4D11-9541-FE90DC4495C1}">
      <dsp:nvSpPr>
        <dsp:cNvPr id="0" name=""/>
        <dsp:cNvSpPr/>
      </dsp:nvSpPr>
      <dsp:spPr>
        <a:xfrm>
          <a:off x="0" y="0"/>
          <a:ext cx="856895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2) Předseda Poslanecké sněmovny</a:t>
          </a:r>
          <a:endParaRPr lang="cs-CZ" sz="2500" kern="1200" dirty="0"/>
        </a:p>
      </dsp:txBody>
      <dsp:txXfrm>
        <a:off x="0" y="0"/>
        <a:ext cx="8568952" cy="585000"/>
      </dsp:txXfrm>
    </dsp:sp>
  </dsp:spTree>
</dsp:drawing>
</file>

<file path=ppt/diagrams/drawing1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B71ED4-3339-4D11-9541-FE90DC4495C1}">
      <dsp:nvSpPr>
        <dsp:cNvPr id="0" name=""/>
        <dsp:cNvSpPr/>
      </dsp:nvSpPr>
      <dsp:spPr>
        <a:xfrm>
          <a:off x="0" y="0"/>
          <a:ext cx="856895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3) Předseda vlády ČR</a:t>
          </a:r>
          <a:endParaRPr lang="cs-CZ" sz="2500" kern="1200" dirty="0"/>
        </a:p>
      </dsp:txBody>
      <dsp:txXfrm>
        <a:off x="0" y="0"/>
        <a:ext cx="8568952" cy="58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#5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60DA5-7B36-42C7-8944-985B7583C353}" type="datetimeFigureOut">
              <a:rPr lang="cs-CZ" smtClean="0"/>
              <a:pPr/>
              <a:t>25.4.2014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3D58949-0F99-4186-A0E8-BD1C67DD66C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60DA5-7B36-42C7-8944-985B7583C353}" type="datetimeFigureOut">
              <a:rPr lang="cs-CZ" smtClean="0"/>
              <a:pPr/>
              <a:t>25.4.2014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3D58949-0F99-4186-A0E8-BD1C67DD66C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60DA5-7B36-42C7-8944-985B7583C353}" type="datetimeFigureOut">
              <a:rPr lang="cs-CZ" smtClean="0"/>
              <a:pPr/>
              <a:t>25.4.2014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3D58949-0F99-4186-A0E8-BD1C67DD66C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A060DA5-7B36-42C7-8944-985B7583C353}" type="datetimeFigureOut">
              <a:rPr lang="cs-CZ" smtClean="0"/>
              <a:pPr/>
              <a:t>25.4.2014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58949-0F99-4186-A0E8-BD1C67DD66C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60DA5-7B36-42C7-8944-985B7583C353}" type="datetimeFigureOut">
              <a:rPr lang="cs-CZ" smtClean="0"/>
              <a:pPr/>
              <a:t>25.4.2014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3D58949-0F99-4186-A0E8-BD1C67DD66C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60DA5-7B36-42C7-8944-985B7583C353}" type="datetimeFigureOut">
              <a:rPr lang="cs-CZ" smtClean="0"/>
              <a:pPr/>
              <a:t>25.4.2014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3D58949-0F99-4186-A0E8-BD1C67DD66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60DA5-7B36-42C7-8944-985B7583C353}" type="datetimeFigureOut">
              <a:rPr lang="cs-CZ" smtClean="0"/>
              <a:pPr/>
              <a:t>25.4.2014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3D58949-0F99-4186-A0E8-BD1C67DD66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3D58949-0F99-4186-A0E8-BD1C67DD66C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60DA5-7B36-42C7-8944-985B7583C353}" type="datetimeFigureOut">
              <a:rPr lang="cs-CZ" smtClean="0"/>
              <a:pPr/>
              <a:t>25.4.2014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3D58949-0F99-4186-A0E8-BD1C67DD66C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A060DA5-7B36-42C7-8944-985B7583C353}" type="datetimeFigureOut">
              <a:rPr lang="cs-CZ" smtClean="0"/>
              <a:pPr/>
              <a:t>25.4.2014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60DA5-7B36-42C7-8944-985B7583C353}" type="datetimeFigureOut">
              <a:rPr lang="cs-CZ" smtClean="0"/>
              <a:pPr/>
              <a:t>25.4.2014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58949-0F99-4186-A0E8-BD1C67DD66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3D58949-0F99-4186-A0E8-BD1C67DD66C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60DA5-7B36-42C7-8944-985B7583C353}" type="datetimeFigureOut">
              <a:rPr lang="cs-CZ" smtClean="0"/>
              <a:pPr/>
              <a:t>25.4.2014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A060DA5-7B36-42C7-8944-985B7583C353}" type="datetimeFigureOut">
              <a:rPr lang="cs-CZ" smtClean="0"/>
              <a:pPr/>
              <a:t>25.4.2014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3D58949-0F99-4186-A0E8-BD1C67DD66C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26" Type="http://schemas.microsoft.com/office/2007/relationships/diagramDrawing" Target="../diagrams/drawing5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34" Type="http://schemas.openxmlformats.org/officeDocument/2006/relationships/diagramQuickStyle" Target="../diagrams/quickStyle7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5" Type="http://schemas.openxmlformats.org/officeDocument/2006/relationships/diagramColors" Target="../diagrams/colors5.xml"/><Relationship Id="rId33" Type="http://schemas.openxmlformats.org/officeDocument/2006/relationships/diagramLayout" Target="../diagrams/layout7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29" Type="http://schemas.openxmlformats.org/officeDocument/2006/relationships/diagramQuickStyle" Target="../diagrams/quickStyle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24" Type="http://schemas.openxmlformats.org/officeDocument/2006/relationships/diagramQuickStyle" Target="../diagrams/quickStyle5.xml"/><Relationship Id="rId32" Type="http://schemas.openxmlformats.org/officeDocument/2006/relationships/diagramData" Target="../diagrams/data7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23" Type="http://schemas.openxmlformats.org/officeDocument/2006/relationships/diagramLayout" Target="../diagrams/layout5.xml"/><Relationship Id="rId28" Type="http://schemas.openxmlformats.org/officeDocument/2006/relationships/diagramLayout" Target="../diagrams/layout6.xml"/><Relationship Id="rId36" Type="http://schemas.microsoft.com/office/2007/relationships/diagramDrawing" Target="../diagrams/drawing7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31" Type="http://schemas.microsoft.com/office/2007/relationships/diagramDrawing" Target="../diagrams/drawing6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Relationship Id="rId22" Type="http://schemas.openxmlformats.org/officeDocument/2006/relationships/diagramData" Target="../diagrams/data5.xml"/><Relationship Id="rId27" Type="http://schemas.openxmlformats.org/officeDocument/2006/relationships/diagramData" Target="../diagrams/data6.xml"/><Relationship Id="rId30" Type="http://schemas.openxmlformats.org/officeDocument/2006/relationships/diagramColors" Target="../diagrams/colors6.xml"/><Relationship Id="rId35" Type="http://schemas.openxmlformats.org/officeDocument/2006/relationships/diagramColors" Target="../diagrams/colors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13" Type="http://schemas.openxmlformats.org/officeDocument/2006/relationships/diagramLayout" Target="../diagrams/layout10.xml"/><Relationship Id="rId18" Type="http://schemas.openxmlformats.org/officeDocument/2006/relationships/diagramLayout" Target="../diagrams/layout11.xml"/><Relationship Id="rId26" Type="http://schemas.microsoft.com/office/2007/relationships/diagramDrawing" Target="../diagrams/drawing12.xml"/><Relationship Id="rId3" Type="http://schemas.openxmlformats.org/officeDocument/2006/relationships/diagramLayout" Target="../diagrams/layout8.xml"/><Relationship Id="rId21" Type="http://schemas.microsoft.com/office/2007/relationships/diagramDrawing" Target="../diagrams/drawing11.xml"/><Relationship Id="rId7" Type="http://schemas.openxmlformats.org/officeDocument/2006/relationships/diagramData" Target="../diagrams/data9.xml"/><Relationship Id="rId12" Type="http://schemas.openxmlformats.org/officeDocument/2006/relationships/diagramData" Target="../diagrams/data10.xml"/><Relationship Id="rId17" Type="http://schemas.openxmlformats.org/officeDocument/2006/relationships/diagramData" Target="../diagrams/data11.xml"/><Relationship Id="rId25" Type="http://schemas.openxmlformats.org/officeDocument/2006/relationships/diagramColors" Target="../diagrams/colors12.xml"/><Relationship Id="rId2" Type="http://schemas.openxmlformats.org/officeDocument/2006/relationships/diagramData" Target="../diagrams/data8.xml"/><Relationship Id="rId16" Type="http://schemas.microsoft.com/office/2007/relationships/diagramDrawing" Target="../diagrams/drawing10.xml"/><Relationship Id="rId20" Type="http://schemas.openxmlformats.org/officeDocument/2006/relationships/diagramColors" Target="../diagrams/colors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24" Type="http://schemas.openxmlformats.org/officeDocument/2006/relationships/diagramQuickStyle" Target="../diagrams/quickStyle12.xml"/><Relationship Id="rId5" Type="http://schemas.openxmlformats.org/officeDocument/2006/relationships/diagramColors" Target="../diagrams/colors8.xml"/><Relationship Id="rId15" Type="http://schemas.openxmlformats.org/officeDocument/2006/relationships/diagramColors" Target="../diagrams/colors10.xml"/><Relationship Id="rId23" Type="http://schemas.openxmlformats.org/officeDocument/2006/relationships/diagramLayout" Target="../diagrams/layout12.xml"/><Relationship Id="rId10" Type="http://schemas.openxmlformats.org/officeDocument/2006/relationships/diagramColors" Target="../diagrams/colors9.xml"/><Relationship Id="rId19" Type="http://schemas.openxmlformats.org/officeDocument/2006/relationships/diagramQuickStyle" Target="../diagrams/quickStyle11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Relationship Id="rId14" Type="http://schemas.openxmlformats.org/officeDocument/2006/relationships/diagramQuickStyle" Target="../diagrams/quickStyle10.xml"/><Relationship Id="rId22" Type="http://schemas.openxmlformats.org/officeDocument/2006/relationships/diagramData" Target="../diagrams/data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5.xml"/><Relationship Id="rId13" Type="http://schemas.openxmlformats.org/officeDocument/2006/relationships/diagramLayout" Target="../diagrams/layout16.xml"/><Relationship Id="rId3" Type="http://schemas.openxmlformats.org/officeDocument/2006/relationships/diagramLayout" Target="../diagrams/layout14.xml"/><Relationship Id="rId7" Type="http://schemas.openxmlformats.org/officeDocument/2006/relationships/diagramData" Target="../diagrams/data15.xml"/><Relationship Id="rId12" Type="http://schemas.openxmlformats.org/officeDocument/2006/relationships/diagramData" Target="../diagrams/data16.xml"/><Relationship Id="rId17" Type="http://schemas.openxmlformats.org/officeDocument/2006/relationships/image" Target="../media/image8.wmf"/><Relationship Id="rId2" Type="http://schemas.openxmlformats.org/officeDocument/2006/relationships/diagramData" Target="../diagrams/data14.xml"/><Relationship Id="rId16" Type="http://schemas.microsoft.com/office/2007/relationships/diagramDrawing" Target="../diagrams/drawing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11" Type="http://schemas.microsoft.com/office/2007/relationships/diagramDrawing" Target="../diagrams/drawing15.xml"/><Relationship Id="rId5" Type="http://schemas.openxmlformats.org/officeDocument/2006/relationships/diagramColors" Target="../diagrams/colors14.xml"/><Relationship Id="rId15" Type="http://schemas.openxmlformats.org/officeDocument/2006/relationships/diagramColors" Target="../diagrams/colors16.xml"/><Relationship Id="rId10" Type="http://schemas.openxmlformats.org/officeDocument/2006/relationships/diagramColors" Target="../diagrams/colors15.xml"/><Relationship Id="rId4" Type="http://schemas.openxmlformats.org/officeDocument/2006/relationships/diagramQuickStyle" Target="../diagrams/quickStyle14.xml"/><Relationship Id="rId9" Type="http://schemas.openxmlformats.org/officeDocument/2006/relationships/diagramQuickStyle" Target="../diagrams/quickStyle15.xml"/><Relationship Id="rId14" Type="http://schemas.openxmlformats.org/officeDocument/2006/relationships/diagramQuickStyle" Target="../diagrams/quickStyle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8.xml"/><Relationship Id="rId13" Type="http://schemas.openxmlformats.org/officeDocument/2006/relationships/diagramLayout" Target="../diagrams/layout19.xml"/><Relationship Id="rId3" Type="http://schemas.openxmlformats.org/officeDocument/2006/relationships/diagramLayout" Target="../diagrams/layout17.xml"/><Relationship Id="rId7" Type="http://schemas.openxmlformats.org/officeDocument/2006/relationships/diagramData" Target="../diagrams/data18.xml"/><Relationship Id="rId12" Type="http://schemas.openxmlformats.org/officeDocument/2006/relationships/diagramData" Target="../diagrams/data19.xml"/><Relationship Id="rId17" Type="http://schemas.openxmlformats.org/officeDocument/2006/relationships/image" Target="../media/image9.jpeg"/><Relationship Id="rId2" Type="http://schemas.openxmlformats.org/officeDocument/2006/relationships/diagramData" Target="../diagrams/data17.xml"/><Relationship Id="rId16" Type="http://schemas.microsoft.com/office/2007/relationships/diagramDrawing" Target="../diagrams/drawing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11" Type="http://schemas.microsoft.com/office/2007/relationships/diagramDrawing" Target="../diagrams/drawing18.xml"/><Relationship Id="rId5" Type="http://schemas.openxmlformats.org/officeDocument/2006/relationships/diagramColors" Target="../diagrams/colors17.xml"/><Relationship Id="rId15" Type="http://schemas.openxmlformats.org/officeDocument/2006/relationships/diagramColors" Target="../diagrams/colors19.xml"/><Relationship Id="rId10" Type="http://schemas.openxmlformats.org/officeDocument/2006/relationships/diagramColors" Target="../diagrams/colors18.xml"/><Relationship Id="rId4" Type="http://schemas.openxmlformats.org/officeDocument/2006/relationships/diagramQuickStyle" Target="../diagrams/quickStyle17.xml"/><Relationship Id="rId9" Type="http://schemas.openxmlformats.org/officeDocument/2006/relationships/diagramQuickStyle" Target="../diagrams/quickStyle18.xml"/><Relationship Id="rId14" Type="http://schemas.openxmlformats.org/officeDocument/2006/relationships/diagramQuickStyle" Target="../diagrams/quickStyle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z%C3%A1kon&amp;ex=1" TargetMode="External"/><Relationship Id="rId2" Type="http://schemas.openxmlformats.org/officeDocument/2006/relationships/hyperlink" Target="http://office.microsoft.com/cs-cz/images/results.aspx?qu=prezident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tvo%C5%99it&amp;ex=1" TargetMode="External"/><Relationship Id="rId5" Type="http://schemas.openxmlformats.org/officeDocument/2006/relationships/hyperlink" Target="http://office.microsoft.com/cs-cz/images/results.aspx?qu=publikov%C3%A1n%C3%AD&amp;ex=1" TargetMode="External"/><Relationship Id="rId4" Type="http://schemas.openxmlformats.org/officeDocument/2006/relationships/hyperlink" Target="http://office.microsoft.com/cs-cz/images/results.aspx?qu=parlament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162744" y="128142"/>
            <a:ext cx="8791499" cy="1368152"/>
            <a:chOff x="-437" y="806"/>
            <a:chExt cx="89274" cy="15314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-437" y="806"/>
              <a:ext cx="11844" cy="11918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806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57357683"/>
              </p:ext>
            </p:extLst>
          </p:nvPr>
        </p:nvGraphicFramePr>
        <p:xfrm>
          <a:off x="546124" y="1496294"/>
          <a:ext cx="8136904" cy="5256581"/>
        </p:xfrm>
        <a:graphic>
          <a:graphicData uri="http://schemas.openxmlformats.org/drawingml/2006/table">
            <a:tbl>
              <a:tblPr/>
              <a:tblGrid>
                <a:gridCol w="2072367"/>
                <a:gridCol w="6064537"/>
              </a:tblGrid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5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nauka (klíčová aktivita III/2)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Legislativní proces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5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4415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rozebrat problematiku legislativního procesu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a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blíže popsat jednotlivé jeho kroky,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dále přiblíží činnost státního aparátu při tvorbě zákonů a význam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následné publikace.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17. 10. 2013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218300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Legislativní proces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Proces tvorby a přijímání zákonů.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Pravidla jsou obsažena v Ústavě ČR a jednacím řádu parlamentu.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Každá právní norma může být vydána jen příslušným státním orgánem.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Vždy musí být zachován princip svrchovanosti zákona, tzn. nižší norma nesmí být v rozporu s normou vyšší právní síly.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8304" y="1412776"/>
            <a:ext cx="907085" cy="90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66279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Průběh legislativního procesu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943508450"/>
              </p:ext>
            </p:extLst>
          </p:nvPr>
        </p:nvGraphicFramePr>
        <p:xfrm>
          <a:off x="323528" y="1556792"/>
          <a:ext cx="8662863" cy="7496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783303138"/>
              </p:ext>
            </p:extLst>
          </p:nvPr>
        </p:nvGraphicFramePr>
        <p:xfrm>
          <a:off x="323528" y="2276872"/>
          <a:ext cx="8662863" cy="7496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86144680"/>
              </p:ext>
            </p:extLst>
          </p:nvPr>
        </p:nvGraphicFramePr>
        <p:xfrm>
          <a:off x="323528" y="2996952"/>
          <a:ext cx="8662863" cy="7496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278808566"/>
              </p:ext>
            </p:extLst>
          </p:nvPr>
        </p:nvGraphicFramePr>
        <p:xfrm>
          <a:off x="323528" y="3717032"/>
          <a:ext cx="8662863" cy="7496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8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432526595"/>
              </p:ext>
            </p:extLst>
          </p:nvPr>
        </p:nvGraphicFramePr>
        <p:xfrm>
          <a:off x="323528" y="4437112"/>
          <a:ext cx="8662863" cy="7496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9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177115907"/>
              </p:ext>
            </p:extLst>
          </p:nvPr>
        </p:nvGraphicFramePr>
        <p:xfrm>
          <a:off x="323528" y="5157192"/>
          <a:ext cx="8662863" cy="7496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  <p:graphicFrame>
        <p:nvGraphicFramePr>
          <p:cNvPr id="10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809753478"/>
              </p:ext>
            </p:extLst>
          </p:nvPr>
        </p:nvGraphicFramePr>
        <p:xfrm>
          <a:off x="323528" y="5877272"/>
          <a:ext cx="8662863" cy="7496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2" r:lo="rId33" r:qs="rId34" r:cs="rId35"/>
          </a:graphicData>
        </a:graphic>
      </p:graphicFrame>
    </p:spTree>
    <p:extLst>
      <p:ext uri="{BB962C8B-B14F-4D97-AF65-F5344CB8AC3E}">
        <p14:creationId xmlns:p14="http://schemas.microsoft.com/office/powerpoint/2010/main" xmlns="" val="3541479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Graphic spid="6" grpId="0">
        <p:bldAsOne/>
      </p:bldGraphic>
      <p:bldGraphic spid="7" grpId="0">
        <p:bldAsOne/>
      </p:bldGraphic>
      <p:bldGraphic spid="8" grpId="0">
        <p:bldAsOne/>
      </p:bldGraphic>
      <p:bldGraphic spid="9" grpId="0">
        <p:bldAsOne/>
      </p:bldGraphic>
      <p:bldGraphic spid="10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Legislativní záměr a jeho realizace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Spočívá v rozhodnutí o přípravě právního předpisu.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Důležitým prvkem je otázka zákonodárné iniciativy, tedy kdo je oprávněn podat návrh zákona.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48506823"/>
              </p:ext>
            </p:extLst>
          </p:nvPr>
        </p:nvGraphicFramePr>
        <p:xfrm>
          <a:off x="251520" y="3501008"/>
          <a:ext cx="2975992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3039444024"/>
              </p:ext>
            </p:extLst>
          </p:nvPr>
        </p:nvGraphicFramePr>
        <p:xfrm>
          <a:off x="3203848" y="3501008"/>
          <a:ext cx="2975992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xmlns="" val="2825701409"/>
              </p:ext>
            </p:extLst>
          </p:nvPr>
        </p:nvGraphicFramePr>
        <p:xfrm>
          <a:off x="6174726" y="3501008"/>
          <a:ext cx="2975992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xmlns="" val="617423231"/>
              </p:ext>
            </p:extLst>
          </p:nvPr>
        </p:nvGraphicFramePr>
        <p:xfrm>
          <a:off x="395536" y="4869160"/>
          <a:ext cx="432048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xmlns="" val="2702291189"/>
              </p:ext>
            </p:extLst>
          </p:nvPr>
        </p:nvGraphicFramePr>
        <p:xfrm>
          <a:off x="4716016" y="4869160"/>
          <a:ext cx="4248472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  <p:extLst>
      <p:ext uri="{BB962C8B-B14F-4D97-AF65-F5344CB8AC3E}">
        <p14:creationId xmlns:p14="http://schemas.microsoft.com/office/powerpoint/2010/main" xmlns="" val="598461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  <p:bldGraphic spid="10" grpId="0">
        <p:bldAsOne/>
      </p:bldGraphic>
      <p:bldGraphic spid="11" grpId="0">
        <p:bldAsOne/>
      </p:bldGraphic>
      <p:bldGraphic spid="12" grpId="0">
        <p:bldAsOne/>
      </p:bldGraphic>
      <p:bldGraphic spid="1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Legislativní pravidla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Jsou vydávána vládou a mají procedurální význam – pravidla pro úpravu a zpracování zákonných návrhů, jejich projednání a následné předložení zákonodárci.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Podrobněji specifikují způsob tvorby zásad zákona, včetně jejich obsahu a formy.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Po takovém procesu následuje vypracování paragrafového znění (forma vypracování) zákona.</a:t>
            </a:r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9008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Příprava a projednání zákona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400" dirty="0" smtClean="0"/>
              <a:t>Při přípravě návrhu zákona se vychází:</a:t>
            </a:r>
          </a:p>
          <a:p>
            <a:pPr algn="just"/>
            <a:endParaRPr lang="cs-CZ" sz="2400" dirty="0"/>
          </a:p>
          <a:p>
            <a:pPr algn="just"/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 smtClean="0"/>
              <a:t>Následuje </a:t>
            </a:r>
            <a:r>
              <a:rPr lang="cs-CZ" sz="2400" u="sng" dirty="0" smtClean="0"/>
              <a:t>připomínkové řízení</a:t>
            </a:r>
            <a:r>
              <a:rPr lang="cs-CZ" sz="2400" dirty="0"/>
              <a:t> </a:t>
            </a:r>
            <a:r>
              <a:rPr lang="cs-CZ" sz="2400" dirty="0" smtClean="0"/>
              <a:t>jehož účelem je odstranění nedostatků včetně rozporností. Během 15 – 21 dnů se vypracují připomínky.</a:t>
            </a:r>
          </a:p>
          <a:p>
            <a:pPr algn="just"/>
            <a:endParaRPr lang="cs-CZ" sz="2400" dirty="0"/>
          </a:p>
          <a:p>
            <a:pPr algn="just"/>
            <a:r>
              <a:rPr lang="cs-CZ" sz="2400" dirty="0" smtClean="0"/>
              <a:t>Projednaný návrh se předloží vládě, legislativní rada vlády tento návrh projedná a zaujme k němu stanovisko.</a:t>
            </a:r>
          </a:p>
          <a:p>
            <a:pPr algn="just"/>
            <a:endParaRPr lang="cs-CZ" sz="2400" dirty="0" smtClean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21696372"/>
              </p:ext>
            </p:extLst>
          </p:nvPr>
        </p:nvGraphicFramePr>
        <p:xfrm>
          <a:off x="395536" y="1988840"/>
          <a:ext cx="8568952" cy="123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939088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Projednání zákona v parlamentu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Předseda Poslanecké sněmovny postoupí návrh sněmovně a přikáže zásady k projednání výborům.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Následně </a:t>
            </a:r>
            <a:r>
              <a:rPr lang="cs-CZ" dirty="0"/>
              <a:t>je návrh </a:t>
            </a:r>
            <a:r>
              <a:rPr lang="cs-CZ" dirty="0" smtClean="0"/>
              <a:t>ve výborech zdůvodněn předkladatelem (ministr daného rezortu nebo jeho náměstek).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Všichni poslanci mohou i písemně sdělit výborům své připomínky.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5373216"/>
            <a:ext cx="1841500" cy="120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35518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Projednání zákona v Senátu - 1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Pokud je návrh schválen většinou přítomných poslanců, putuje návrh do Senátu. (</a:t>
            </a:r>
            <a:r>
              <a:rPr lang="cs-CZ" sz="2400" i="1" dirty="0" smtClean="0"/>
              <a:t>pokud návrh neprojde PS, je bez dalšího zamítnut</a:t>
            </a:r>
            <a:r>
              <a:rPr lang="cs-CZ" dirty="0" smtClean="0"/>
              <a:t>)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Senát má možnost návrh:</a:t>
            </a:r>
            <a:endParaRPr lang="cs-CZ" dirty="0"/>
          </a:p>
          <a:p>
            <a:pPr algn="just"/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57134449"/>
              </p:ext>
            </p:extLst>
          </p:nvPr>
        </p:nvGraphicFramePr>
        <p:xfrm>
          <a:off x="395536" y="3861048"/>
          <a:ext cx="8568952" cy="591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597980079"/>
              </p:ext>
            </p:extLst>
          </p:nvPr>
        </p:nvGraphicFramePr>
        <p:xfrm>
          <a:off x="395536" y="4509120"/>
          <a:ext cx="8568952" cy="591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32281769"/>
              </p:ext>
            </p:extLst>
          </p:nvPr>
        </p:nvGraphicFramePr>
        <p:xfrm>
          <a:off x="395536" y="5157192"/>
          <a:ext cx="8568952" cy="591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652303">
            <a:off x="7337642" y="2426014"/>
            <a:ext cx="1202386" cy="1398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19789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  <p:bldGraphic spid="5" grpId="0">
        <p:bldAsOne/>
      </p:bldGraphic>
      <p:bldGraphic spid="6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Projednání zákona v Senátu - </a:t>
            </a:r>
            <a:r>
              <a:rPr lang="cs-CZ" b="1" dirty="0" smtClean="0"/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u="sng" dirty="0" smtClean="0"/>
              <a:t>Pokud dojde k situaci 1)</a:t>
            </a:r>
          </a:p>
          <a:p>
            <a:pPr algn="just"/>
            <a:endParaRPr lang="cs-CZ" u="sng" dirty="0" smtClean="0"/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PS může většinou přítomných schválit návrh v Senátem upraveném znění  a tím je proces téměř dokončen</a:t>
            </a:r>
          </a:p>
          <a:p>
            <a:pPr algn="just">
              <a:buFont typeface="Arial" pitchFamily="34" charset="0"/>
              <a:buChar char="•"/>
            </a:pPr>
            <a:endParaRPr lang="cs-CZ" dirty="0"/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PS má ovšem možnost hlasovat o </a:t>
            </a:r>
            <a:r>
              <a:rPr lang="cs-CZ" u="sng" dirty="0" smtClean="0"/>
              <a:t>původním</a:t>
            </a:r>
            <a:r>
              <a:rPr lang="cs-CZ" dirty="0" smtClean="0"/>
              <a:t> znění (neupraveném Senátem), návrh v tomto případě však musí být schválen většinou </a:t>
            </a:r>
            <a:r>
              <a:rPr lang="cs-CZ" u="sng" dirty="0" smtClean="0"/>
              <a:t>všech</a:t>
            </a:r>
            <a:r>
              <a:rPr lang="cs-CZ" dirty="0" smtClean="0"/>
              <a:t> poslanců!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2697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Projednání zákona v Senátu - </a:t>
            </a:r>
            <a:r>
              <a:rPr lang="cs-CZ" b="1" dirty="0" smtClean="0"/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u="sng" dirty="0" smtClean="0"/>
              <a:t>V situaci 2)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PS má možnost Senátem zamítnutý návrh schválit (přehlasovat)  většinou </a:t>
            </a:r>
            <a:r>
              <a:rPr lang="cs-CZ" u="sng" dirty="0" smtClean="0"/>
              <a:t>všech</a:t>
            </a:r>
            <a:r>
              <a:rPr lang="cs-CZ" dirty="0" smtClean="0"/>
              <a:t> poslanců!  Nestane-li se tak, návrh je zamítnut.</a:t>
            </a:r>
          </a:p>
          <a:p>
            <a:pPr algn="just"/>
            <a:endParaRPr lang="cs-CZ" dirty="0"/>
          </a:p>
          <a:p>
            <a:pPr algn="just"/>
            <a:r>
              <a:rPr lang="cs-CZ" u="sng" dirty="0" smtClean="0"/>
              <a:t>V situaci 3)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Je návrh schválen bez nutnosti další „součinnosti“ PS.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925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Schvalování zákona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 případech (výše zmíněných), kdy je návrh schválen, postupuje dále k prezidentovi republiky.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Ten má možnost jej vrátit PS, neboli využít svého „suspenzivního“ – odkládacího veta</a:t>
            </a:r>
            <a:r>
              <a:rPr lang="cs-CZ" dirty="0"/>
              <a:t>, </a:t>
            </a:r>
            <a:r>
              <a:rPr lang="cs-CZ" dirty="0" smtClean="0"/>
              <a:t>neboť PS jej může opět přehlasovat  většinou </a:t>
            </a:r>
            <a:r>
              <a:rPr lang="cs-CZ" u="sng" dirty="0" smtClean="0"/>
              <a:t>všech</a:t>
            </a:r>
            <a:r>
              <a:rPr lang="cs-CZ" dirty="0" smtClean="0"/>
              <a:t> poslanců.</a:t>
            </a:r>
          </a:p>
          <a:p>
            <a:pPr algn="just"/>
            <a:endParaRPr lang="cs-CZ" u="sng" dirty="0"/>
          </a:p>
          <a:p>
            <a:pPr algn="just"/>
            <a:r>
              <a:rPr lang="cs-CZ" dirty="0" smtClean="0"/>
              <a:t>v ostatních případech prezident návrh, jež prošel procedurou, musí vždy podepsat pro nabytí platnosti.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1801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Podepsání zákona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Dle platné právní úpravy schválený zákon podepisuje:</a:t>
            </a:r>
          </a:p>
          <a:p>
            <a:pPr algn="just"/>
            <a:endParaRPr lang="cs-CZ" dirty="0"/>
          </a:p>
          <a:p>
            <a:pPr algn="just"/>
            <a:endParaRPr lang="cs-CZ" dirty="0" smtClean="0"/>
          </a:p>
          <a:p>
            <a:pPr algn="just"/>
            <a:endParaRPr lang="cs-CZ" dirty="0"/>
          </a:p>
          <a:p>
            <a:pPr algn="just"/>
            <a:endParaRPr lang="cs-CZ" dirty="0" smtClean="0"/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Ústava nikterak neřeší právní význam těchto podpisů.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57135810"/>
              </p:ext>
            </p:extLst>
          </p:nvPr>
        </p:nvGraphicFramePr>
        <p:xfrm>
          <a:off x="395536" y="2420888"/>
          <a:ext cx="8568952" cy="591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019156278"/>
              </p:ext>
            </p:extLst>
          </p:nvPr>
        </p:nvGraphicFramePr>
        <p:xfrm>
          <a:off x="395536" y="3068960"/>
          <a:ext cx="8568952" cy="591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454993865"/>
              </p:ext>
            </p:extLst>
          </p:nvPr>
        </p:nvGraphicFramePr>
        <p:xfrm>
          <a:off x="395536" y="3717032"/>
          <a:ext cx="8568952" cy="591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04248" y="188640"/>
            <a:ext cx="1840576" cy="131294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091966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Graphic spid="6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Rozesílání a publikace zákona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Konečnou a významnou fází, bez níž by předcházející kroky byly samoúčelné.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Oficiálním orgánem pro publikaci je Sbírka zákonů </a:t>
            </a:r>
            <a:br>
              <a:rPr lang="cs-CZ" dirty="0" smtClean="0"/>
            </a:br>
            <a:r>
              <a:rPr lang="cs-CZ" dirty="0" smtClean="0"/>
              <a:t>a mezinárodních smluv.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Dnem </a:t>
            </a:r>
            <a:r>
              <a:rPr lang="cs-CZ" u="sng" dirty="0" smtClean="0"/>
              <a:t>vyhlášení</a:t>
            </a:r>
            <a:r>
              <a:rPr lang="cs-CZ" dirty="0" smtClean="0"/>
              <a:t> nabývají zákony </a:t>
            </a:r>
            <a:r>
              <a:rPr lang="cs-CZ" u="sng" dirty="0" smtClean="0"/>
              <a:t>platnosti</a:t>
            </a:r>
            <a:r>
              <a:rPr lang="cs-CZ" dirty="0" smtClean="0"/>
              <a:t>, </a:t>
            </a:r>
            <a:r>
              <a:rPr lang="cs-CZ" u="sng" dirty="0" smtClean="0"/>
              <a:t>vyhlášení</a:t>
            </a:r>
            <a:r>
              <a:rPr lang="cs-CZ" dirty="0" smtClean="0"/>
              <a:t> se děje </a:t>
            </a:r>
            <a:r>
              <a:rPr lang="cs-CZ" u="sng" dirty="0" smtClean="0"/>
              <a:t>rozesláním</a:t>
            </a:r>
            <a:r>
              <a:rPr lang="cs-CZ" dirty="0" smtClean="0"/>
              <a:t> příslušné části Sbírky.</a:t>
            </a:r>
          </a:p>
          <a:p>
            <a:pPr algn="just"/>
            <a:endParaRPr lang="cs-CZ" dirty="0"/>
          </a:p>
          <a:p>
            <a:pPr algn="just"/>
            <a:r>
              <a:rPr lang="cs-CZ" u="sng" dirty="0" smtClean="0"/>
              <a:t>Rozeslání</a:t>
            </a:r>
            <a:r>
              <a:rPr lang="cs-CZ" dirty="0" smtClean="0"/>
              <a:t> je podmínkou </a:t>
            </a:r>
            <a:r>
              <a:rPr lang="cs-CZ" u="sng" dirty="0" smtClean="0"/>
              <a:t>platnosti</a:t>
            </a:r>
            <a:r>
              <a:rPr lang="cs-CZ" dirty="0" smtClean="0"/>
              <a:t> zákona, současně dává možnost adresátům seznámit se se zákonem.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80312" y="5273824"/>
            <a:ext cx="1584176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90991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Doplňte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98296"/>
          </a:xfrm>
        </p:spPr>
        <p:txBody>
          <a:bodyPr>
            <a:normAutofit fontScale="92500"/>
          </a:bodyPr>
          <a:lstStyle/>
          <a:p>
            <a:pPr algn="just"/>
            <a:r>
              <a:rPr lang="cs-CZ" dirty="0" smtClean="0"/>
              <a:t>Legislativní proces je proces ___________ zákonů.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Zákonodárnou iniciativou disponuje _________, skupina poslanců, _________, ________ </a:t>
            </a:r>
            <a:br>
              <a:rPr lang="cs-CZ" dirty="0" smtClean="0"/>
            </a:br>
            <a:r>
              <a:rPr lang="cs-CZ" dirty="0" smtClean="0"/>
              <a:t>a zastupitelstvo kraje.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Prezident v procesu přijímání zákonů má ___________________.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Přijaté zákony podepisuje ___________, _______ </a:t>
            </a:r>
            <a:br>
              <a:rPr lang="cs-CZ" dirty="0" smtClean="0"/>
            </a:br>
            <a:r>
              <a:rPr lang="cs-CZ" dirty="0" smtClean="0"/>
              <a:t>_______ a _________________.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314268" y="1484784"/>
            <a:ext cx="2937231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přijímání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74012" y="2345567"/>
            <a:ext cx="204735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poslanec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54629" y="2734666"/>
            <a:ext cx="132119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vláda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36219" y="2734666"/>
            <a:ext cx="132119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senát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98670" y="4437112"/>
            <a:ext cx="36888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suspenzivní veto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85011" y="5359121"/>
            <a:ext cx="221727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prezident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48822" y="5354037"/>
            <a:ext cx="17732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</a:t>
            </a:r>
            <a:r>
              <a:rPr lang="cs-CZ" sz="32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ředse</a:t>
            </a:r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-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22512" y="5701814"/>
            <a:ext cx="136127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da PS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612163" y="5723293"/>
            <a:ext cx="33618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</a:t>
            </a:r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ředseda vlády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73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070304"/>
          </a:xfrm>
        </p:spPr>
        <p:txBody>
          <a:bodyPr>
            <a:noAutofit/>
          </a:bodyPr>
          <a:lstStyle/>
          <a:p>
            <a:pPr algn="just"/>
            <a:endParaRPr lang="cs-CZ" sz="1300" dirty="0" smtClean="0"/>
          </a:p>
          <a:p>
            <a:pPr algn="just"/>
            <a:r>
              <a:rPr lang="cs-CZ" sz="1300" dirty="0" smtClean="0"/>
              <a:t>AUTOR NEUVEDEN</a:t>
            </a:r>
            <a:r>
              <a:rPr lang="pt-BR" sz="1300" dirty="0" smtClean="0"/>
              <a:t>. </a:t>
            </a:r>
            <a:r>
              <a:rPr lang="pt-BR" sz="1300" i="1" dirty="0" smtClean="0"/>
              <a:t>http://office.microsoft.com/</a:t>
            </a:r>
            <a:r>
              <a:rPr lang="pt-BR" sz="1300" dirty="0" smtClean="0"/>
              <a:t> [online]. [cit. </a:t>
            </a:r>
            <a:r>
              <a:rPr lang="cs-CZ" sz="1300" dirty="0" smtClean="0"/>
              <a:t>17</a:t>
            </a:r>
            <a:r>
              <a:rPr lang="pt-BR" sz="1300" dirty="0" smtClean="0"/>
              <a:t>.</a:t>
            </a:r>
            <a:r>
              <a:rPr lang="cs-CZ" sz="1300" dirty="0" smtClean="0"/>
              <a:t>10</a:t>
            </a:r>
            <a:r>
              <a:rPr lang="pt-BR" sz="1300" dirty="0" smtClean="0"/>
              <a:t>.201</a:t>
            </a:r>
            <a:r>
              <a:rPr lang="cs-CZ" sz="1300" dirty="0" smtClean="0"/>
              <a:t>3</a:t>
            </a:r>
            <a:r>
              <a:rPr lang="pt-BR" sz="1300" dirty="0" smtClean="0"/>
              <a:t>]. Dostupný na WWW</a:t>
            </a:r>
            <a:r>
              <a:rPr lang="cs-CZ" sz="1300" dirty="0" smtClean="0"/>
              <a:t>:</a:t>
            </a:r>
            <a:r>
              <a:rPr lang="cs-CZ" sz="1300" dirty="0" smtClean="0">
                <a:hlinkClick r:id="rId2"/>
              </a:rPr>
              <a:t>http://office.microsoft.com/</a:t>
            </a:r>
            <a:r>
              <a:rPr lang="cs-CZ" sz="1300" dirty="0" err="1" smtClean="0">
                <a:hlinkClick r:id="rId2"/>
              </a:rPr>
              <a:t>cs-cz</a:t>
            </a:r>
            <a:r>
              <a:rPr lang="cs-CZ" sz="1300" dirty="0" smtClean="0">
                <a:hlinkClick r:id="rId2"/>
              </a:rPr>
              <a:t>/</a:t>
            </a:r>
            <a:r>
              <a:rPr lang="cs-CZ" sz="1300" dirty="0" err="1" smtClean="0">
                <a:hlinkClick r:id="rId2"/>
              </a:rPr>
              <a:t>images</a:t>
            </a:r>
            <a:r>
              <a:rPr lang="cs-CZ" sz="1300" dirty="0" smtClean="0">
                <a:hlinkClick r:id="rId2"/>
              </a:rPr>
              <a:t>/</a:t>
            </a:r>
            <a:r>
              <a:rPr lang="cs-CZ" sz="1300" dirty="0" err="1" smtClean="0">
                <a:hlinkClick r:id="rId2"/>
              </a:rPr>
              <a:t>results.aspx?qu</a:t>
            </a:r>
            <a:r>
              <a:rPr lang="cs-CZ" sz="1300" dirty="0" smtClean="0">
                <a:hlinkClick r:id="rId2"/>
              </a:rPr>
              <a:t>=</a:t>
            </a:r>
            <a:r>
              <a:rPr lang="cs-CZ" sz="1300" dirty="0" err="1" smtClean="0">
                <a:hlinkClick r:id="rId2"/>
              </a:rPr>
              <a:t>prezident&amp;ex</a:t>
            </a:r>
            <a:r>
              <a:rPr lang="cs-CZ" sz="1300" dirty="0" smtClean="0">
                <a:hlinkClick r:id="rId2"/>
              </a:rPr>
              <a:t>=1#ai:MP900309649|</a:t>
            </a:r>
            <a:endParaRPr lang="cs-CZ" sz="1300" dirty="0" smtClean="0"/>
          </a:p>
          <a:p>
            <a:pPr algn="just"/>
            <a:endParaRPr lang="cs-CZ" sz="1300" dirty="0" smtClean="0"/>
          </a:p>
          <a:p>
            <a:pPr algn="just"/>
            <a:r>
              <a:rPr lang="cs-CZ" sz="1300" dirty="0" smtClean="0"/>
              <a:t>AUTOR NEUVEDEN</a:t>
            </a:r>
            <a:r>
              <a:rPr lang="pt-BR" sz="1300" dirty="0" smtClean="0"/>
              <a:t>. </a:t>
            </a:r>
            <a:r>
              <a:rPr lang="pt-BR" sz="1300" i="1" dirty="0" smtClean="0"/>
              <a:t>http://office.microsoft.com/</a:t>
            </a:r>
            <a:r>
              <a:rPr lang="pt-BR" sz="1300" dirty="0" smtClean="0"/>
              <a:t> [online]. [cit. </a:t>
            </a:r>
            <a:r>
              <a:rPr lang="cs-CZ" sz="1300" dirty="0" smtClean="0"/>
              <a:t>17</a:t>
            </a:r>
            <a:r>
              <a:rPr lang="pt-BR" sz="1300" dirty="0" smtClean="0"/>
              <a:t>.</a:t>
            </a:r>
            <a:r>
              <a:rPr lang="cs-CZ" sz="1300" dirty="0" smtClean="0"/>
              <a:t>10</a:t>
            </a:r>
            <a:r>
              <a:rPr lang="pt-BR" sz="1300" dirty="0" smtClean="0"/>
              <a:t>.201</a:t>
            </a:r>
            <a:r>
              <a:rPr lang="cs-CZ" sz="1300" dirty="0" smtClean="0"/>
              <a:t>3</a:t>
            </a:r>
            <a:r>
              <a:rPr lang="pt-BR" sz="1300" dirty="0" smtClean="0"/>
              <a:t>]. Dostupný na WWW</a:t>
            </a:r>
            <a:r>
              <a:rPr lang="cs-CZ" sz="1300" dirty="0" smtClean="0"/>
              <a:t>:</a:t>
            </a:r>
            <a:r>
              <a:rPr lang="cs-CZ" sz="1300" dirty="0" smtClean="0">
                <a:hlinkClick r:id="rId3"/>
              </a:rPr>
              <a:t>http://office.microsoft.com/</a:t>
            </a:r>
            <a:r>
              <a:rPr lang="cs-CZ" sz="1300" dirty="0" err="1" smtClean="0">
                <a:hlinkClick r:id="rId3"/>
              </a:rPr>
              <a:t>cs-cz</a:t>
            </a:r>
            <a:r>
              <a:rPr lang="cs-CZ" sz="1300" dirty="0" smtClean="0">
                <a:hlinkClick r:id="rId3"/>
              </a:rPr>
              <a:t>/</a:t>
            </a:r>
            <a:r>
              <a:rPr lang="cs-CZ" sz="1300" dirty="0" err="1" smtClean="0">
                <a:hlinkClick r:id="rId3"/>
              </a:rPr>
              <a:t>images</a:t>
            </a:r>
            <a:r>
              <a:rPr lang="cs-CZ" sz="1300" dirty="0" smtClean="0">
                <a:hlinkClick r:id="rId3"/>
              </a:rPr>
              <a:t>/</a:t>
            </a:r>
            <a:r>
              <a:rPr lang="cs-CZ" sz="1300" dirty="0" err="1" smtClean="0">
                <a:hlinkClick r:id="rId3"/>
              </a:rPr>
              <a:t>results.aspx?qu</a:t>
            </a:r>
            <a:r>
              <a:rPr lang="cs-CZ" sz="1300" dirty="0" smtClean="0">
                <a:hlinkClick r:id="rId3"/>
              </a:rPr>
              <a:t>=z%C3%A1kon&amp;ex=1#ai:MC900339254|</a:t>
            </a:r>
            <a:endParaRPr lang="cs-CZ" sz="1300" dirty="0" smtClean="0"/>
          </a:p>
          <a:p>
            <a:pPr algn="just"/>
            <a:endParaRPr lang="cs-CZ" sz="1300" dirty="0" smtClean="0"/>
          </a:p>
          <a:p>
            <a:pPr algn="just"/>
            <a:r>
              <a:rPr lang="cs-CZ" sz="1300" dirty="0" smtClean="0"/>
              <a:t>AUTOR NEUVEDEN</a:t>
            </a:r>
            <a:r>
              <a:rPr lang="pt-BR" sz="1300" dirty="0" smtClean="0"/>
              <a:t>. </a:t>
            </a:r>
            <a:r>
              <a:rPr lang="pt-BR" sz="1300" i="1" dirty="0" smtClean="0"/>
              <a:t>http://office.microsoft.com/</a:t>
            </a:r>
            <a:r>
              <a:rPr lang="pt-BR" sz="1300" dirty="0" smtClean="0"/>
              <a:t> [online]. [cit. </a:t>
            </a:r>
            <a:r>
              <a:rPr lang="cs-CZ" sz="1300" dirty="0" smtClean="0"/>
              <a:t>17</a:t>
            </a:r>
            <a:r>
              <a:rPr lang="pt-BR" sz="1300" dirty="0" smtClean="0"/>
              <a:t>.</a:t>
            </a:r>
            <a:r>
              <a:rPr lang="cs-CZ" sz="1300" dirty="0" smtClean="0"/>
              <a:t>10</a:t>
            </a:r>
            <a:r>
              <a:rPr lang="pt-BR" sz="1300" dirty="0" smtClean="0"/>
              <a:t>.201</a:t>
            </a:r>
            <a:r>
              <a:rPr lang="cs-CZ" sz="1300" dirty="0" smtClean="0"/>
              <a:t>3</a:t>
            </a:r>
            <a:r>
              <a:rPr lang="pt-BR" sz="1300" dirty="0" smtClean="0"/>
              <a:t>]. Dostupný na WWW</a:t>
            </a:r>
            <a:r>
              <a:rPr lang="cs-CZ" sz="1300" dirty="0" smtClean="0"/>
              <a:t>:</a:t>
            </a:r>
            <a:r>
              <a:rPr lang="cs-CZ" sz="1300" dirty="0" smtClean="0">
                <a:hlinkClick r:id="rId4"/>
              </a:rPr>
              <a:t>http://office.microsoft.com/</a:t>
            </a:r>
            <a:r>
              <a:rPr lang="cs-CZ" sz="1300" dirty="0" err="1" smtClean="0">
                <a:hlinkClick r:id="rId4"/>
              </a:rPr>
              <a:t>cs-cz</a:t>
            </a:r>
            <a:r>
              <a:rPr lang="cs-CZ" sz="1300" dirty="0" smtClean="0">
                <a:hlinkClick r:id="rId4"/>
              </a:rPr>
              <a:t>/</a:t>
            </a:r>
            <a:r>
              <a:rPr lang="cs-CZ" sz="1300" dirty="0" err="1" smtClean="0">
                <a:hlinkClick r:id="rId4"/>
              </a:rPr>
              <a:t>images</a:t>
            </a:r>
            <a:r>
              <a:rPr lang="cs-CZ" sz="1300" dirty="0" smtClean="0">
                <a:hlinkClick r:id="rId4"/>
              </a:rPr>
              <a:t>/</a:t>
            </a:r>
            <a:r>
              <a:rPr lang="cs-CZ" sz="1300" dirty="0" err="1" smtClean="0">
                <a:hlinkClick r:id="rId4"/>
              </a:rPr>
              <a:t>results.aspx?qu</a:t>
            </a:r>
            <a:r>
              <a:rPr lang="cs-CZ" sz="1300" dirty="0" smtClean="0">
                <a:hlinkClick r:id="rId4"/>
              </a:rPr>
              <a:t>=</a:t>
            </a:r>
            <a:r>
              <a:rPr lang="cs-CZ" sz="1300" dirty="0" err="1" smtClean="0">
                <a:hlinkClick r:id="rId4"/>
              </a:rPr>
              <a:t>parlament&amp;ex</a:t>
            </a:r>
            <a:r>
              <a:rPr lang="cs-CZ" sz="1300" dirty="0" smtClean="0">
                <a:hlinkClick r:id="rId4"/>
              </a:rPr>
              <a:t>=1#ai:MC900431973|</a:t>
            </a:r>
            <a:endParaRPr lang="cs-CZ" sz="1300" dirty="0" smtClean="0"/>
          </a:p>
          <a:p>
            <a:pPr algn="just"/>
            <a:endParaRPr lang="cs-CZ" sz="1300" dirty="0" smtClean="0"/>
          </a:p>
          <a:p>
            <a:pPr algn="just"/>
            <a:r>
              <a:rPr lang="cs-CZ" sz="1300" dirty="0" smtClean="0"/>
              <a:t>AUTOR NEUVEDEN</a:t>
            </a:r>
            <a:r>
              <a:rPr lang="pt-BR" sz="1300" dirty="0" smtClean="0"/>
              <a:t>. </a:t>
            </a:r>
            <a:r>
              <a:rPr lang="pt-BR" sz="1300" i="1" dirty="0" smtClean="0"/>
              <a:t>http://office.microsoft.com/</a:t>
            </a:r>
            <a:r>
              <a:rPr lang="pt-BR" sz="1300" dirty="0" smtClean="0"/>
              <a:t> [online]. [cit. </a:t>
            </a:r>
            <a:r>
              <a:rPr lang="cs-CZ" sz="1300" dirty="0" smtClean="0"/>
              <a:t>17</a:t>
            </a:r>
            <a:r>
              <a:rPr lang="pt-BR" sz="1300" dirty="0" smtClean="0"/>
              <a:t>.</a:t>
            </a:r>
            <a:r>
              <a:rPr lang="cs-CZ" sz="1300" dirty="0" smtClean="0"/>
              <a:t>10</a:t>
            </a:r>
            <a:r>
              <a:rPr lang="pt-BR" sz="1300" dirty="0" smtClean="0"/>
              <a:t>.201</a:t>
            </a:r>
            <a:r>
              <a:rPr lang="cs-CZ" sz="1300" dirty="0" smtClean="0"/>
              <a:t>3</a:t>
            </a:r>
            <a:r>
              <a:rPr lang="pt-BR" sz="1300" dirty="0" smtClean="0"/>
              <a:t>]. Dostupný na WWW</a:t>
            </a:r>
            <a:r>
              <a:rPr lang="cs-CZ" sz="1300" dirty="0" smtClean="0"/>
              <a:t>:</a:t>
            </a:r>
            <a:r>
              <a:rPr lang="cs-CZ" sz="1300" dirty="0" smtClean="0">
                <a:hlinkClick r:id="rId5"/>
              </a:rPr>
              <a:t>http://office.microsoft.com/</a:t>
            </a:r>
            <a:r>
              <a:rPr lang="cs-CZ" sz="1300" dirty="0" err="1" smtClean="0">
                <a:hlinkClick r:id="rId5"/>
              </a:rPr>
              <a:t>cs-cz</a:t>
            </a:r>
            <a:r>
              <a:rPr lang="cs-CZ" sz="1300" dirty="0" smtClean="0">
                <a:hlinkClick r:id="rId5"/>
              </a:rPr>
              <a:t>/</a:t>
            </a:r>
            <a:r>
              <a:rPr lang="cs-CZ" sz="1300" dirty="0" err="1" smtClean="0">
                <a:hlinkClick r:id="rId5"/>
              </a:rPr>
              <a:t>images</a:t>
            </a:r>
            <a:r>
              <a:rPr lang="cs-CZ" sz="1300" dirty="0" smtClean="0">
                <a:hlinkClick r:id="rId5"/>
              </a:rPr>
              <a:t>/</a:t>
            </a:r>
            <a:r>
              <a:rPr lang="cs-CZ" sz="1300" dirty="0" err="1" smtClean="0">
                <a:hlinkClick r:id="rId5"/>
              </a:rPr>
              <a:t>results.aspx?qu</a:t>
            </a:r>
            <a:r>
              <a:rPr lang="cs-CZ" sz="1300" dirty="0" smtClean="0">
                <a:hlinkClick r:id="rId5"/>
              </a:rPr>
              <a:t>=publikov%C3%A1n%C3%AD&amp;ex=1#ai:MC900434810|</a:t>
            </a:r>
            <a:endParaRPr lang="cs-CZ" sz="1300" dirty="0" smtClean="0"/>
          </a:p>
          <a:p>
            <a:pPr algn="just"/>
            <a:endParaRPr lang="cs-CZ" sz="1300" dirty="0" smtClean="0"/>
          </a:p>
          <a:p>
            <a:pPr algn="just"/>
            <a:r>
              <a:rPr lang="cs-CZ" sz="1300" dirty="0" smtClean="0"/>
              <a:t>AUTOR NEUVEDEN</a:t>
            </a:r>
            <a:r>
              <a:rPr lang="pt-BR" sz="1300" dirty="0" smtClean="0"/>
              <a:t>. </a:t>
            </a:r>
            <a:r>
              <a:rPr lang="pt-BR" sz="1300" i="1" dirty="0" smtClean="0"/>
              <a:t>http://office.microsoft.com/</a:t>
            </a:r>
            <a:r>
              <a:rPr lang="pt-BR" sz="1300" dirty="0" smtClean="0"/>
              <a:t> [online]. [cit. </a:t>
            </a:r>
            <a:r>
              <a:rPr lang="cs-CZ" sz="1300" dirty="0" smtClean="0"/>
              <a:t>17</a:t>
            </a:r>
            <a:r>
              <a:rPr lang="pt-BR" sz="1300" dirty="0" smtClean="0"/>
              <a:t>.</a:t>
            </a:r>
            <a:r>
              <a:rPr lang="cs-CZ" sz="1300" dirty="0" smtClean="0"/>
              <a:t>10</a:t>
            </a:r>
            <a:r>
              <a:rPr lang="pt-BR" sz="1300" dirty="0" smtClean="0"/>
              <a:t>.201</a:t>
            </a:r>
            <a:r>
              <a:rPr lang="cs-CZ" sz="1300" dirty="0" smtClean="0"/>
              <a:t>3</a:t>
            </a:r>
            <a:r>
              <a:rPr lang="pt-BR" sz="1300" dirty="0" smtClean="0"/>
              <a:t>]. Dostupný na WWW</a:t>
            </a:r>
            <a:r>
              <a:rPr lang="cs-CZ" sz="1300" dirty="0" smtClean="0"/>
              <a:t>:</a:t>
            </a:r>
            <a:r>
              <a:rPr lang="cs-CZ" sz="1300" dirty="0" smtClean="0">
                <a:hlinkClick r:id="rId6"/>
              </a:rPr>
              <a:t>http://office.microsoft.com/</a:t>
            </a:r>
            <a:r>
              <a:rPr lang="cs-CZ" sz="1300" dirty="0" err="1" smtClean="0">
                <a:hlinkClick r:id="rId6"/>
              </a:rPr>
              <a:t>cs-cz</a:t>
            </a:r>
            <a:r>
              <a:rPr lang="cs-CZ" sz="1300" dirty="0" smtClean="0">
                <a:hlinkClick r:id="rId6"/>
              </a:rPr>
              <a:t>/</a:t>
            </a:r>
            <a:r>
              <a:rPr lang="cs-CZ" sz="1300" dirty="0" err="1" smtClean="0">
                <a:hlinkClick r:id="rId6"/>
              </a:rPr>
              <a:t>images</a:t>
            </a:r>
            <a:r>
              <a:rPr lang="cs-CZ" sz="1300" dirty="0" smtClean="0">
                <a:hlinkClick r:id="rId6"/>
              </a:rPr>
              <a:t>/</a:t>
            </a:r>
            <a:r>
              <a:rPr lang="cs-CZ" sz="1300" dirty="0" err="1" smtClean="0">
                <a:hlinkClick r:id="rId6"/>
              </a:rPr>
              <a:t>results.aspx?qu</a:t>
            </a:r>
            <a:r>
              <a:rPr lang="cs-CZ" sz="1300" dirty="0" smtClean="0">
                <a:hlinkClick r:id="rId6"/>
              </a:rPr>
              <a:t>=tvo%C5%99it&amp;ex=1#ai:MC900056099|</a:t>
            </a:r>
            <a:endParaRPr lang="cs-CZ" sz="1300" dirty="0" smtClean="0"/>
          </a:p>
          <a:p>
            <a:pPr marL="0" indent="0" algn="just">
              <a:buNone/>
            </a:pPr>
            <a:endParaRPr lang="cs-CZ" sz="1300" dirty="0" smtClean="0"/>
          </a:p>
          <a:p>
            <a:pPr algn="just"/>
            <a:r>
              <a:rPr lang="cs-CZ" sz="1300" dirty="0" smtClean="0"/>
              <a:t>HARVÁNEK, Jaromír, a kol. Teorie práva. Plzeň: Aleš Čeněk, 2008, 501 s. ISBN 978-80-7380-104-5.</a:t>
            </a:r>
          </a:p>
          <a:p>
            <a:pPr algn="just"/>
            <a:endParaRPr lang="cs-CZ" sz="1300" dirty="0" smtClean="0"/>
          </a:p>
          <a:p>
            <a:pPr algn="just"/>
            <a:r>
              <a:rPr lang="cs-CZ" sz="1300" dirty="0" smtClean="0"/>
              <a:t>DVOŘÁK, Jan, a kol. Odmaturuj ze společenských věd. 1. vyd. Brno: </a:t>
            </a:r>
            <a:r>
              <a:rPr lang="cs-CZ" sz="1300" dirty="0" err="1" smtClean="0"/>
              <a:t>Didaktis</a:t>
            </a:r>
            <a:r>
              <a:rPr lang="cs-CZ" sz="1300" dirty="0" smtClean="0"/>
              <a:t>, 2008, 256 s. ISBN 978-80-7358-122-0.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xmlns="" val="3701421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559</TotalTime>
  <Words>661</Words>
  <Application>Microsoft Office PowerPoint</Application>
  <PresentationFormat>Předvádění na obrazovce (4:3)</PresentationFormat>
  <Paragraphs>148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Snímek 1</vt:lpstr>
      <vt:lpstr>Legislativní proces</vt:lpstr>
      <vt:lpstr>Průběh legislativního procesu</vt:lpstr>
      <vt:lpstr>Legislativní záměr a jeho realizace</vt:lpstr>
      <vt:lpstr>Legislativní pravidla</vt:lpstr>
      <vt:lpstr> Příprava a projednání zákona</vt:lpstr>
      <vt:lpstr>Projednání zákona v parlamentu</vt:lpstr>
      <vt:lpstr>Projednání zákona v Senátu - 1</vt:lpstr>
      <vt:lpstr>Projednání zákona v Senátu - 2</vt:lpstr>
      <vt:lpstr>Projednání zákona v Senátu - 3</vt:lpstr>
      <vt:lpstr>Schvalování zákona</vt:lpstr>
      <vt:lpstr>Podepsání zákona</vt:lpstr>
      <vt:lpstr>Rozesílání a publikace zákona</vt:lpstr>
      <vt:lpstr>Doplňte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HP</dc:creator>
  <cp:lastModifiedBy>Lenka</cp:lastModifiedBy>
  <cp:revision>107</cp:revision>
  <dcterms:created xsi:type="dcterms:W3CDTF">2014-04-11T13:07:12Z</dcterms:created>
  <dcterms:modified xsi:type="dcterms:W3CDTF">2014-04-25T10:22:31Z</dcterms:modified>
</cp:coreProperties>
</file>