
<file path=[Content_Types].xml><?xml version="1.0" encoding="utf-8"?>
<Types xmlns="http://schemas.openxmlformats.org/package/2006/content-types"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diagrams/data17.xml" ContentType="application/vnd.openxmlformats-officedocument.drawingml.diagramData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3.xml" ContentType="application/vnd.openxmlformats-officedocument.drawingml.diagramData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diagrams/quickStyle17.xml" ContentType="application/vnd.openxmlformats-officedocument.drawingml.diagramStyle+xml"/>
  <Override PartName="/ppt/diagrams/drawing18.xml" ContentType="application/vnd.ms-office.drawingml.diagramDrawing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17.xml" ContentType="application/vnd.openxmlformats-officedocument.drawingml.diagramLayout+xml"/>
  <Override PartName="/ppt/diagrams/colors8.xml" ContentType="application/vnd.openxmlformats-officedocument.drawingml.diagramColors+xml"/>
  <Override PartName="/ppt/diagrams/quickStyle13.xml" ContentType="application/vnd.openxmlformats-officedocument.drawingml.diagramStyle+xml"/>
  <Override PartName="/ppt/diagrams/drawing14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rawing7.xml" ContentType="application/vnd.ms-office.drawingml.diagramDrawing+xml"/>
  <Override PartName="/ppt/diagrams/layout13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layout11.xml" ContentType="application/vnd.openxmlformats-officedocument.drawingml.diagramLayout+xml"/>
  <Override PartName="/ppt/diagrams/colors14.xml" ContentType="application/vnd.openxmlformats-officedocument.drawingml.diagramColors+xml"/>
  <Override PartName="/ppt/diagrams/colors16.xml" ContentType="application/vnd.openxmlformats-officedocument.drawingml.diagramColors+xml"/>
  <Override PartName="/ppt/diagrams/data18.xml" ContentType="application/vnd.openxmlformats-officedocument.drawingml.diagramData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diagrams/colors12.xml" ContentType="application/vnd.openxmlformats-officedocument.drawingml.diagramColors+xml"/>
  <Override PartName="/ppt/diagrams/data16.xml" ContentType="application/vnd.openxmlformats-officedocument.drawingml.diagramData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diagrams/data14.xml" ContentType="application/vnd.openxmlformats-officedocument.drawingml.diagramData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ppt/diagrams/quickStyle16.xml" ContentType="application/vnd.openxmlformats-officedocument.drawingml.diagramStyle+xml"/>
  <Override PartName="/ppt/diagrams/drawing17.xml" ContentType="application/vnd.ms-office.drawingml.diagramDrawing+xml"/>
  <Override PartName="/ppt/diagrams/quickStyle18.xml" ContentType="application/vnd.openxmlformats-officedocument.drawingml.diagramStyl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diagrams/quickStyle14.xml" ContentType="application/vnd.openxmlformats-officedocument.drawingml.diagramStyle+xml"/>
  <Override PartName="/ppt/diagrams/drawing15.xml" ContentType="application/vnd.ms-office.drawingml.diagramDrawing+xml"/>
  <Override PartName="/ppt/diagrams/layout18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quickStyle12.xml" ContentType="application/vnd.openxmlformats-officedocument.drawingml.diagramStyle+xml"/>
  <Override PartName="/ppt/diagrams/drawing13.xml" ContentType="application/vnd.ms-office.drawingml.diagramDrawing+xml"/>
  <Override PartName="/ppt/diagrams/layout16.xml" ContentType="application/vnd.openxmlformats-officedocument.drawingml.diagramLayout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diagrams/layout14.xml" ContentType="application/vnd.openxmlformats-officedocument.drawingml.diagramLayout+xml"/>
  <Override PartName="/ppt/diagrams/colors17.xml" ContentType="application/vnd.openxmlformats-officedocument.drawingml.diagramColors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ppt/diagrams/colors15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diagrams/colors13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diagrams/data15.xml" ContentType="application/vnd.openxmlformats-officedocument.drawingml.diagramData+xml"/>
  <Override PartName="/ppt/slides/slide2.xml" ContentType="application/vnd.openxmlformats-officedocument.presentationml.slide+xml"/>
  <Default Extension="wmf" ContentType="image/x-wmf"/>
  <Override PartName="/ppt/diagrams/data11.xml" ContentType="application/vnd.openxmlformats-officedocument.drawingml.diagramData+xml"/>
  <Default Extension="rels" ContentType="application/vnd.openxmlformats-package.relationships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diagrams/quickStyle15.xml" ContentType="application/vnd.openxmlformats-officedocument.drawingml.diagramStyle+xml"/>
  <Override PartName="/ppt/diagrams/drawing16.xml" ContentType="application/vnd.ms-office.drawingml.diagramDrawing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rawing9.xml" ContentType="application/vnd.ms-office.drawingml.diagramDrawing+xml"/>
  <Override PartName="/ppt/diagrams/layout15.xml" ContentType="application/vnd.openxmlformats-officedocument.drawingml.diagramLayout+xml"/>
  <Override PartName="/ppt/diagrams/colors6.xml" ContentType="application/vnd.openxmlformats-officedocument.drawingml.diagramColors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drawing12.xml" ContentType="application/vnd.ms-office.drawingml.diagramDrawing+xml"/>
  <Override PartName="/ppt/diagrams/colors18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17"/>
  </p:notesMasterIdLst>
  <p:sldIdLst>
    <p:sldId id="256" r:id="rId2"/>
    <p:sldId id="259" r:id="rId3"/>
    <p:sldId id="263" r:id="rId4"/>
    <p:sldId id="264" r:id="rId5"/>
    <p:sldId id="274" r:id="rId6"/>
    <p:sldId id="265" r:id="rId7"/>
    <p:sldId id="266" r:id="rId8"/>
    <p:sldId id="267" r:id="rId9"/>
    <p:sldId id="268" r:id="rId10"/>
    <p:sldId id="269" r:id="rId11"/>
    <p:sldId id="270" r:id="rId12"/>
    <p:sldId id="272" r:id="rId13"/>
    <p:sldId id="273" r:id="rId14"/>
    <p:sldId id="271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59" autoAdjust="0"/>
    <p:restoredTop sz="94660"/>
  </p:normalViewPr>
  <p:slideViewPr>
    <p:cSldViewPr>
      <p:cViewPr varScale="1">
        <p:scale>
          <a:sx n="103" d="100"/>
          <a:sy n="103" d="100"/>
        </p:scale>
        <p:origin x="-1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51C735-7E9F-4905-AABA-15EFFC59E2C5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B68491A6-C7CD-4153-A78D-AEA08C1DBECB}">
      <dgm:prSet phldrT="[Text]"/>
      <dgm:spPr/>
      <dgm:t>
        <a:bodyPr/>
        <a:lstStyle/>
        <a:p>
          <a:r>
            <a:rPr lang="cs-CZ" b="1" dirty="0" smtClean="0"/>
            <a:t>Ústava</a:t>
          </a:r>
          <a:endParaRPr lang="cs-CZ" b="1" dirty="0"/>
        </a:p>
      </dgm:t>
    </dgm:pt>
    <dgm:pt modelId="{DA8F27BB-4E5F-4FAE-B469-BB0263F99A1A}" type="parTrans" cxnId="{6E0AF1A7-A586-461B-B9E9-A5885CEE1FD6}">
      <dgm:prSet/>
      <dgm:spPr/>
      <dgm:t>
        <a:bodyPr/>
        <a:lstStyle/>
        <a:p>
          <a:endParaRPr lang="cs-CZ"/>
        </a:p>
      </dgm:t>
    </dgm:pt>
    <dgm:pt modelId="{722363DB-A55A-4F9D-B22E-2FA8DD5B2A14}" type="sibTrans" cxnId="{6E0AF1A7-A586-461B-B9E9-A5885CEE1FD6}">
      <dgm:prSet/>
      <dgm:spPr/>
      <dgm:t>
        <a:bodyPr/>
        <a:lstStyle/>
        <a:p>
          <a:endParaRPr lang="cs-CZ"/>
        </a:p>
      </dgm:t>
    </dgm:pt>
    <dgm:pt modelId="{49AA74C3-AAE8-4165-B708-2855A7677B13}">
      <dgm:prSet phldrT="[Text]"/>
      <dgm:spPr/>
      <dgm:t>
        <a:bodyPr/>
        <a:lstStyle/>
        <a:p>
          <a:r>
            <a:rPr lang="cs-CZ" b="1" dirty="0" smtClean="0"/>
            <a:t>Ústavní zákony</a:t>
          </a:r>
          <a:endParaRPr lang="cs-CZ" b="1" dirty="0"/>
        </a:p>
      </dgm:t>
    </dgm:pt>
    <dgm:pt modelId="{8DB05916-7856-4B35-8183-E009267A7450}" type="parTrans" cxnId="{D1427290-0CB5-426B-9289-F583A58BA4B9}">
      <dgm:prSet/>
      <dgm:spPr/>
      <dgm:t>
        <a:bodyPr/>
        <a:lstStyle/>
        <a:p>
          <a:endParaRPr lang="cs-CZ"/>
        </a:p>
      </dgm:t>
    </dgm:pt>
    <dgm:pt modelId="{7C3622FE-72AE-48DE-AFD0-C1F3E5CD041E}" type="sibTrans" cxnId="{D1427290-0CB5-426B-9289-F583A58BA4B9}">
      <dgm:prSet/>
      <dgm:spPr/>
      <dgm:t>
        <a:bodyPr/>
        <a:lstStyle/>
        <a:p>
          <a:endParaRPr lang="cs-CZ"/>
        </a:p>
      </dgm:t>
    </dgm:pt>
    <dgm:pt modelId="{C3E89AC0-8211-42C4-AC42-C12411BEE54E}">
      <dgm:prSet phldrT="[Text]"/>
      <dgm:spPr/>
      <dgm:t>
        <a:bodyPr/>
        <a:lstStyle/>
        <a:p>
          <a:r>
            <a:rPr lang="cs-CZ" b="1" dirty="0" smtClean="0"/>
            <a:t>Zákony</a:t>
          </a:r>
          <a:endParaRPr lang="cs-CZ" b="1" dirty="0"/>
        </a:p>
      </dgm:t>
    </dgm:pt>
    <dgm:pt modelId="{9AFCC01D-1FBF-49E9-82F5-D7DCF712E675}" type="parTrans" cxnId="{BCA14428-4873-408E-AA1B-73617F33C916}">
      <dgm:prSet/>
      <dgm:spPr/>
      <dgm:t>
        <a:bodyPr/>
        <a:lstStyle/>
        <a:p>
          <a:endParaRPr lang="cs-CZ"/>
        </a:p>
      </dgm:t>
    </dgm:pt>
    <dgm:pt modelId="{7EB17049-C205-43A1-B572-F9F8F156ED6D}" type="sibTrans" cxnId="{BCA14428-4873-408E-AA1B-73617F33C916}">
      <dgm:prSet/>
      <dgm:spPr/>
      <dgm:t>
        <a:bodyPr/>
        <a:lstStyle/>
        <a:p>
          <a:endParaRPr lang="cs-CZ"/>
        </a:p>
      </dgm:t>
    </dgm:pt>
    <dgm:pt modelId="{11D49FDB-63D6-47CD-B6F6-706A691D09FC}">
      <dgm:prSet phldrT="[Text]"/>
      <dgm:spPr/>
      <dgm:t>
        <a:bodyPr/>
        <a:lstStyle/>
        <a:p>
          <a:r>
            <a:rPr lang="cs-CZ" b="1" dirty="0" smtClean="0"/>
            <a:t>Nařízení vlády</a:t>
          </a:r>
          <a:endParaRPr lang="cs-CZ" b="1" dirty="0"/>
        </a:p>
      </dgm:t>
    </dgm:pt>
    <dgm:pt modelId="{146C4467-26FB-4142-9867-68094B4763BC}" type="parTrans" cxnId="{BA62C655-D516-4839-88A3-18FFD4E89E41}">
      <dgm:prSet/>
      <dgm:spPr/>
      <dgm:t>
        <a:bodyPr/>
        <a:lstStyle/>
        <a:p>
          <a:endParaRPr lang="cs-CZ"/>
        </a:p>
      </dgm:t>
    </dgm:pt>
    <dgm:pt modelId="{61F87829-B1DF-4011-866E-906239BA5796}" type="sibTrans" cxnId="{BA62C655-D516-4839-88A3-18FFD4E89E41}">
      <dgm:prSet/>
      <dgm:spPr/>
      <dgm:t>
        <a:bodyPr/>
        <a:lstStyle/>
        <a:p>
          <a:endParaRPr lang="cs-CZ"/>
        </a:p>
      </dgm:t>
    </dgm:pt>
    <dgm:pt modelId="{A25A395E-2782-43E5-BB23-EF586CC3EE1B}">
      <dgm:prSet phldrT="[Text]"/>
      <dgm:spPr/>
      <dgm:t>
        <a:bodyPr/>
        <a:lstStyle/>
        <a:p>
          <a:r>
            <a:rPr lang="cs-CZ" b="1" dirty="0" smtClean="0"/>
            <a:t>Vyhlášky ministerstev</a:t>
          </a:r>
          <a:endParaRPr lang="cs-CZ" b="1" dirty="0"/>
        </a:p>
      </dgm:t>
    </dgm:pt>
    <dgm:pt modelId="{EF5DEC69-CAF8-400E-97CB-A8D67D9CC15A}" type="parTrans" cxnId="{EC19DA90-705D-4BFE-BEA9-66F11417A96B}">
      <dgm:prSet/>
      <dgm:spPr/>
      <dgm:t>
        <a:bodyPr/>
        <a:lstStyle/>
        <a:p>
          <a:endParaRPr lang="cs-CZ"/>
        </a:p>
      </dgm:t>
    </dgm:pt>
    <dgm:pt modelId="{FA9F612F-9272-4AE6-AC50-0FB737678A8A}" type="sibTrans" cxnId="{EC19DA90-705D-4BFE-BEA9-66F11417A96B}">
      <dgm:prSet/>
      <dgm:spPr/>
      <dgm:t>
        <a:bodyPr/>
        <a:lstStyle/>
        <a:p>
          <a:endParaRPr lang="cs-CZ"/>
        </a:p>
      </dgm:t>
    </dgm:pt>
    <dgm:pt modelId="{B3AC32A9-7FF9-46DC-8534-1A614885B8F9}">
      <dgm:prSet phldrT="[Text]"/>
      <dgm:spPr/>
      <dgm:t>
        <a:bodyPr/>
        <a:lstStyle/>
        <a:p>
          <a:r>
            <a:rPr lang="cs-CZ" b="1" dirty="0" smtClean="0"/>
            <a:t>Vyhlášky a nařízení samosprávných celků</a:t>
          </a:r>
          <a:endParaRPr lang="cs-CZ" b="1" dirty="0"/>
        </a:p>
      </dgm:t>
    </dgm:pt>
    <dgm:pt modelId="{AD200D02-5C8F-4D9C-81CC-7243A47CAB12}" type="parTrans" cxnId="{B6C5B7AC-1D0E-4B81-B019-D3E9CDB6AB51}">
      <dgm:prSet/>
      <dgm:spPr/>
      <dgm:t>
        <a:bodyPr/>
        <a:lstStyle/>
        <a:p>
          <a:endParaRPr lang="cs-CZ"/>
        </a:p>
      </dgm:t>
    </dgm:pt>
    <dgm:pt modelId="{6889500C-F483-47E1-A5A6-6720A3747A97}" type="sibTrans" cxnId="{B6C5B7AC-1D0E-4B81-B019-D3E9CDB6AB51}">
      <dgm:prSet/>
      <dgm:spPr/>
      <dgm:t>
        <a:bodyPr/>
        <a:lstStyle/>
        <a:p>
          <a:endParaRPr lang="cs-CZ"/>
        </a:p>
      </dgm:t>
    </dgm:pt>
    <dgm:pt modelId="{EDAF0253-3A2B-4051-9379-5AA31FCFEAAC}">
      <dgm:prSet phldrT="[Text]"/>
      <dgm:spPr/>
      <dgm:t>
        <a:bodyPr/>
        <a:lstStyle/>
        <a:p>
          <a:r>
            <a:rPr lang="cs-CZ" b="1" dirty="0" smtClean="0"/>
            <a:t>Zákonná opatření Senátu</a:t>
          </a:r>
          <a:endParaRPr lang="cs-CZ" b="1" dirty="0"/>
        </a:p>
      </dgm:t>
    </dgm:pt>
    <dgm:pt modelId="{4B0899D0-E8DE-49D2-9654-CDBC43695BC3}" type="parTrans" cxnId="{40AF8D53-E5C2-4149-9730-8CB453EF852F}">
      <dgm:prSet/>
      <dgm:spPr/>
      <dgm:t>
        <a:bodyPr/>
        <a:lstStyle/>
        <a:p>
          <a:endParaRPr lang="cs-CZ"/>
        </a:p>
      </dgm:t>
    </dgm:pt>
    <dgm:pt modelId="{837385FF-7AE9-429A-8C07-0AFF31AAFAAD}" type="sibTrans" cxnId="{40AF8D53-E5C2-4149-9730-8CB453EF852F}">
      <dgm:prSet/>
      <dgm:spPr/>
      <dgm:t>
        <a:bodyPr/>
        <a:lstStyle/>
        <a:p>
          <a:endParaRPr lang="cs-CZ"/>
        </a:p>
      </dgm:t>
    </dgm:pt>
    <dgm:pt modelId="{F8478961-85DC-4CFA-AD5B-65F20C428987}">
      <dgm:prSet phldrT="[Text]"/>
      <dgm:spPr/>
      <dgm:t>
        <a:bodyPr/>
        <a:lstStyle/>
        <a:p>
          <a:r>
            <a:rPr lang="cs-CZ" b="1" dirty="0" smtClean="0"/>
            <a:t>Mezinárodní smlouvy</a:t>
          </a:r>
          <a:endParaRPr lang="cs-CZ" b="1" dirty="0"/>
        </a:p>
      </dgm:t>
    </dgm:pt>
    <dgm:pt modelId="{8F5EE729-64D4-4FF9-BF5C-DCF211020DD0}" type="parTrans" cxnId="{5D4351AA-1572-497F-843A-3F5F33DA014C}">
      <dgm:prSet/>
      <dgm:spPr/>
      <dgm:t>
        <a:bodyPr/>
        <a:lstStyle/>
        <a:p>
          <a:endParaRPr lang="cs-CZ"/>
        </a:p>
      </dgm:t>
    </dgm:pt>
    <dgm:pt modelId="{5BADA83E-A06D-46D8-A4E5-DE76BB11ACE2}" type="sibTrans" cxnId="{5D4351AA-1572-497F-843A-3F5F33DA014C}">
      <dgm:prSet/>
      <dgm:spPr/>
      <dgm:t>
        <a:bodyPr/>
        <a:lstStyle/>
        <a:p>
          <a:endParaRPr lang="cs-CZ"/>
        </a:p>
      </dgm:t>
    </dgm:pt>
    <dgm:pt modelId="{4EEE0BED-6AF0-4A36-BD58-0894105B5BE8}" type="pres">
      <dgm:prSet presAssocID="{4C51C735-7E9F-4905-AABA-15EFFC59E2C5}" presName="compositeShape" presStyleCnt="0">
        <dgm:presLayoutVars>
          <dgm:dir/>
          <dgm:resizeHandles/>
        </dgm:presLayoutVars>
      </dgm:prSet>
      <dgm:spPr/>
    </dgm:pt>
    <dgm:pt modelId="{61C21FC3-BB3E-4B33-9EFE-0B9443861FC4}" type="pres">
      <dgm:prSet presAssocID="{4C51C735-7E9F-4905-AABA-15EFFC59E2C5}" presName="pyramid" presStyleLbl="node1" presStyleIdx="0" presStyleCnt="1"/>
      <dgm:spPr/>
    </dgm:pt>
    <dgm:pt modelId="{BB9AC869-CB87-4F93-BE00-961926E41DE1}" type="pres">
      <dgm:prSet presAssocID="{4C51C735-7E9F-4905-AABA-15EFFC59E2C5}" presName="theList" presStyleCnt="0"/>
      <dgm:spPr/>
    </dgm:pt>
    <dgm:pt modelId="{EBCDB620-0282-495F-B1D9-F5F95DE521D7}" type="pres">
      <dgm:prSet presAssocID="{B68491A6-C7CD-4153-A78D-AEA08C1DBECB}" presName="aNode" presStyleLbl="fgAcc1" presStyleIdx="0" presStyleCnt="8" custLinFactY="-84726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5187D0-CCE4-4A29-B82C-DCB2D93DA3A7}" type="pres">
      <dgm:prSet presAssocID="{B68491A6-C7CD-4153-A78D-AEA08C1DBECB}" presName="aSpace" presStyleCnt="0"/>
      <dgm:spPr/>
    </dgm:pt>
    <dgm:pt modelId="{F709DB6D-B0CD-478A-8B4B-BB5C7EF724BB}" type="pres">
      <dgm:prSet presAssocID="{49AA74C3-AAE8-4165-B708-2855A7677B13}" presName="aNode" presStyleLbl="fgAcc1" presStyleIdx="1" presStyleCnt="8" custLinFactY="-73937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343DC6-C3A0-4425-8CD1-9D53AE68A69C}" type="pres">
      <dgm:prSet presAssocID="{49AA74C3-AAE8-4165-B708-2855A7677B13}" presName="aSpace" presStyleCnt="0"/>
      <dgm:spPr/>
    </dgm:pt>
    <dgm:pt modelId="{AEB7066E-08D2-421A-B029-BF1CEE89D778}" type="pres">
      <dgm:prSet presAssocID="{F8478961-85DC-4CFA-AD5B-65F20C428987}" presName="aNode" presStyleLbl="fgAcc1" presStyleIdx="2" presStyleCnt="8" custLinFactY="-6314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86A43B-AE9F-49B2-9FBC-1B78A3A3D818}" type="pres">
      <dgm:prSet presAssocID="{F8478961-85DC-4CFA-AD5B-65F20C428987}" presName="aSpace" presStyleCnt="0"/>
      <dgm:spPr/>
    </dgm:pt>
    <dgm:pt modelId="{6613C7EC-501D-4E9E-BF7B-F7FBF03BEABD}" type="pres">
      <dgm:prSet presAssocID="{C3E89AC0-8211-42C4-AC42-C12411BEE54E}" presName="aNode" presStyleLbl="fgAcc1" presStyleIdx="3" presStyleCnt="8" custLinFactY="-5235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BF8539-2CE0-47A1-9758-1DC5E49F143C}" type="pres">
      <dgm:prSet presAssocID="{C3E89AC0-8211-42C4-AC42-C12411BEE54E}" presName="aSpace" presStyleCnt="0"/>
      <dgm:spPr/>
    </dgm:pt>
    <dgm:pt modelId="{65BB2B65-80BC-4048-95C9-F133BF891439}" type="pres">
      <dgm:prSet presAssocID="{EDAF0253-3A2B-4051-9379-5AA31FCFEAAC}" presName="aNode" presStyleLbl="fgAcc1" presStyleIdx="4" presStyleCnt="8" custLinFactY="-41569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8B9471-59F6-4115-A762-92B696AC5214}" type="pres">
      <dgm:prSet presAssocID="{EDAF0253-3A2B-4051-9379-5AA31FCFEAAC}" presName="aSpace" presStyleCnt="0"/>
      <dgm:spPr/>
    </dgm:pt>
    <dgm:pt modelId="{13A49997-1563-4501-B97D-16B056161ADB}" type="pres">
      <dgm:prSet presAssocID="{11D49FDB-63D6-47CD-B6F6-706A691D09FC}" presName="aNode" presStyleLbl="fgAcc1" presStyleIdx="5" presStyleCnt="8" custLinFactNeighborX="-50113" custLinFactNeighborY="-996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70590E-C6C5-458D-995E-282A93D4710E}" type="pres">
      <dgm:prSet presAssocID="{11D49FDB-63D6-47CD-B6F6-706A691D09FC}" presName="aSpace" presStyleCnt="0"/>
      <dgm:spPr/>
    </dgm:pt>
    <dgm:pt modelId="{7F15BCCF-8C25-4841-9ADE-ED9EF9422F03}" type="pres">
      <dgm:prSet presAssocID="{A25A395E-2782-43E5-BB23-EF586CC3EE1B}" presName="aNode" presStyleLbl="fgAcc1" presStyleIdx="6" presStyleCnt="8" custLinFactY="16654" custLinFactNeighborX="-5011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94B65E-9580-4EE8-BDF0-BAE530CCBCFF}" type="pres">
      <dgm:prSet presAssocID="{A25A395E-2782-43E5-BB23-EF586CC3EE1B}" presName="aSpace" presStyleCnt="0"/>
      <dgm:spPr/>
    </dgm:pt>
    <dgm:pt modelId="{A8B85680-E221-4DF4-AA68-484F56E5AC43}" type="pres">
      <dgm:prSet presAssocID="{B3AC32A9-7FF9-46DC-8534-1A614885B8F9}" presName="aNode" presStyleLbl="fgAcc1" presStyleIdx="7" presStyleCnt="8" custScaleX="130766" custLinFactY="58266" custLinFactNeighborX="-4947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E452CA-9712-49FE-A937-92855867C77C}" type="pres">
      <dgm:prSet presAssocID="{B3AC32A9-7FF9-46DC-8534-1A614885B8F9}" presName="aSpace" presStyleCnt="0"/>
      <dgm:spPr/>
    </dgm:pt>
  </dgm:ptLst>
  <dgm:cxnLst>
    <dgm:cxn modelId="{5C1D647A-3E0F-4F99-96C2-F36856033EA5}" type="presOf" srcId="{F8478961-85DC-4CFA-AD5B-65F20C428987}" destId="{AEB7066E-08D2-421A-B029-BF1CEE89D778}" srcOrd="0" destOrd="0" presId="urn:microsoft.com/office/officeart/2005/8/layout/pyramid2"/>
    <dgm:cxn modelId="{D09C44EE-78B1-446E-90B7-B44166BA6C2D}" type="presOf" srcId="{B3AC32A9-7FF9-46DC-8534-1A614885B8F9}" destId="{A8B85680-E221-4DF4-AA68-484F56E5AC43}" srcOrd="0" destOrd="0" presId="urn:microsoft.com/office/officeart/2005/8/layout/pyramid2"/>
    <dgm:cxn modelId="{03E13C90-7000-43EA-B0E7-F262A7C5B006}" type="presOf" srcId="{11D49FDB-63D6-47CD-B6F6-706A691D09FC}" destId="{13A49997-1563-4501-B97D-16B056161ADB}" srcOrd="0" destOrd="0" presId="urn:microsoft.com/office/officeart/2005/8/layout/pyramid2"/>
    <dgm:cxn modelId="{6E0AF1A7-A586-461B-B9E9-A5885CEE1FD6}" srcId="{4C51C735-7E9F-4905-AABA-15EFFC59E2C5}" destId="{B68491A6-C7CD-4153-A78D-AEA08C1DBECB}" srcOrd="0" destOrd="0" parTransId="{DA8F27BB-4E5F-4FAE-B469-BB0263F99A1A}" sibTransId="{722363DB-A55A-4F9D-B22E-2FA8DD5B2A14}"/>
    <dgm:cxn modelId="{40AF8D53-E5C2-4149-9730-8CB453EF852F}" srcId="{4C51C735-7E9F-4905-AABA-15EFFC59E2C5}" destId="{EDAF0253-3A2B-4051-9379-5AA31FCFEAAC}" srcOrd="4" destOrd="0" parTransId="{4B0899D0-E8DE-49D2-9654-CDBC43695BC3}" sibTransId="{837385FF-7AE9-429A-8C07-0AFF31AAFAAD}"/>
    <dgm:cxn modelId="{B6C5B7AC-1D0E-4B81-B019-D3E9CDB6AB51}" srcId="{4C51C735-7E9F-4905-AABA-15EFFC59E2C5}" destId="{B3AC32A9-7FF9-46DC-8534-1A614885B8F9}" srcOrd="7" destOrd="0" parTransId="{AD200D02-5C8F-4D9C-81CC-7243A47CAB12}" sibTransId="{6889500C-F483-47E1-A5A6-6720A3747A97}"/>
    <dgm:cxn modelId="{BCA14428-4873-408E-AA1B-73617F33C916}" srcId="{4C51C735-7E9F-4905-AABA-15EFFC59E2C5}" destId="{C3E89AC0-8211-42C4-AC42-C12411BEE54E}" srcOrd="3" destOrd="0" parTransId="{9AFCC01D-1FBF-49E9-82F5-D7DCF712E675}" sibTransId="{7EB17049-C205-43A1-B572-F9F8F156ED6D}"/>
    <dgm:cxn modelId="{5D4351AA-1572-497F-843A-3F5F33DA014C}" srcId="{4C51C735-7E9F-4905-AABA-15EFFC59E2C5}" destId="{F8478961-85DC-4CFA-AD5B-65F20C428987}" srcOrd="2" destOrd="0" parTransId="{8F5EE729-64D4-4FF9-BF5C-DCF211020DD0}" sibTransId="{5BADA83E-A06D-46D8-A4E5-DE76BB11ACE2}"/>
    <dgm:cxn modelId="{92CFFBE7-F986-48E9-AA93-CE33F0567A2A}" type="presOf" srcId="{EDAF0253-3A2B-4051-9379-5AA31FCFEAAC}" destId="{65BB2B65-80BC-4048-95C9-F133BF891439}" srcOrd="0" destOrd="0" presId="urn:microsoft.com/office/officeart/2005/8/layout/pyramid2"/>
    <dgm:cxn modelId="{AD218F4B-91E3-4F82-A84E-1C45EE07E33A}" type="presOf" srcId="{4C51C735-7E9F-4905-AABA-15EFFC59E2C5}" destId="{4EEE0BED-6AF0-4A36-BD58-0894105B5BE8}" srcOrd="0" destOrd="0" presId="urn:microsoft.com/office/officeart/2005/8/layout/pyramid2"/>
    <dgm:cxn modelId="{65AF7B3C-D216-4D1F-9DAE-65CFC2477271}" type="presOf" srcId="{B68491A6-C7CD-4153-A78D-AEA08C1DBECB}" destId="{EBCDB620-0282-495F-B1D9-F5F95DE521D7}" srcOrd="0" destOrd="0" presId="urn:microsoft.com/office/officeart/2005/8/layout/pyramid2"/>
    <dgm:cxn modelId="{EC19DA90-705D-4BFE-BEA9-66F11417A96B}" srcId="{4C51C735-7E9F-4905-AABA-15EFFC59E2C5}" destId="{A25A395E-2782-43E5-BB23-EF586CC3EE1B}" srcOrd="6" destOrd="0" parTransId="{EF5DEC69-CAF8-400E-97CB-A8D67D9CC15A}" sibTransId="{FA9F612F-9272-4AE6-AC50-0FB737678A8A}"/>
    <dgm:cxn modelId="{BB18F25E-DAC3-4A30-9B34-8AFBE4B33894}" type="presOf" srcId="{A25A395E-2782-43E5-BB23-EF586CC3EE1B}" destId="{7F15BCCF-8C25-4841-9ADE-ED9EF9422F03}" srcOrd="0" destOrd="0" presId="urn:microsoft.com/office/officeart/2005/8/layout/pyramid2"/>
    <dgm:cxn modelId="{D1427290-0CB5-426B-9289-F583A58BA4B9}" srcId="{4C51C735-7E9F-4905-AABA-15EFFC59E2C5}" destId="{49AA74C3-AAE8-4165-B708-2855A7677B13}" srcOrd="1" destOrd="0" parTransId="{8DB05916-7856-4B35-8183-E009267A7450}" sibTransId="{7C3622FE-72AE-48DE-AFD0-C1F3E5CD041E}"/>
    <dgm:cxn modelId="{A660BF8C-1303-4AF4-B6F1-341048148D46}" type="presOf" srcId="{C3E89AC0-8211-42C4-AC42-C12411BEE54E}" destId="{6613C7EC-501D-4E9E-BF7B-F7FBF03BEABD}" srcOrd="0" destOrd="0" presId="urn:microsoft.com/office/officeart/2005/8/layout/pyramid2"/>
    <dgm:cxn modelId="{BA62C655-D516-4839-88A3-18FFD4E89E41}" srcId="{4C51C735-7E9F-4905-AABA-15EFFC59E2C5}" destId="{11D49FDB-63D6-47CD-B6F6-706A691D09FC}" srcOrd="5" destOrd="0" parTransId="{146C4467-26FB-4142-9867-68094B4763BC}" sibTransId="{61F87829-B1DF-4011-866E-906239BA5796}"/>
    <dgm:cxn modelId="{BB916EE2-85AE-4937-A6FC-510863CFE536}" type="presOf" srcId="{49AA74C3-AAE8-4165-B708-2855A7677B13}" destId="{F709DB6D-B0CD-478A-8B4B-BB5C7EF724BB}" srcOrd="0" destOrd="0" presId="urn:microsoft.com/office/officeart/2005/8/layout/pyramid2"/>
    <dgm:cxn modelId="{6078607D-CE86-4A67-87E4-7AF29BC1BACA}" type="presParOf" srcId="{4EEE0BED-6AF0-4A36-BD58-0894105B5BE8}" destId="{61C21FC3-BB3E-4B33-9EFE-0B9443861FC4}" srcOrd="0" destOrd="0" presId="urn:microsoft.com/office/officeart/2005/8/layout/pyramid2"/>
    <dgm:cxn modelId="{CCFA7C65-8B2F-4963-9C1B-1783F7B11200}" type="presParOf" srcId="{4EEE0BED-6AF0-4A36-BD58-0894105B5BE8}" destId="{BB9AC869-CB87-4F93-BE00-961926E41DE1}" srcOrd="1" destOrd="0" presId="urn:microsoft.com/office/officeart/2005/8/layout/pyramid2"/>
    <dgm:cxn modelId="{BDAA5748-16C6-41F0-828D-F6FE4F74C110}" type="presParOf" srcId="{BB9AC869-CB87-4F93-BE00-961926E41DE1}" destId="{EBCDB620-0282-495F-B1D9-F5F95DE521D7}" srcOrd="0" destOrd="0" presId="urn:microsoft.com/office/officeart/2005/8/layout/pyramid2"/>
    <dgm:cxn modelId="{94DA2099-86AC-4434-8B0D-5728DF7FAD09}" type="presParOf" srcId="{BB9AC869-CB87-4F93-BE00-961926E41DE1}" destId="{C55187D0-CCE4-4A29-B82C-DCB2D93DA3A7}" srcOrd="1" destOrd="0" presId="urn:microsoft.com/office/officeart/2005/8/layout/pyramid2"/>
    <dgm:cxn modelId="{8884C94D-3C4C-4693-9B31-44BE23FAFB7E}" type="presParOf" srcId="{BB9AC869-CB87-4F93-BE00-961926E41DE1}" destId="{F709DB6D-B0CD-478A-8B4B-BB5C7EF724BB}" srcOrd="2" destOrd="0" presId="urn:microsoft.com/office/officeart/2005/8/layout/pyramid2"/>
    <dgm:cxn modelId="{B534B600-7D44-4DB6-A293-524AD1489BDD}" type="presParOf" srcId="{BB9AC869-CB87-4F93-BE00-961926E41DE1}" destId="{01343DC6-C3A0-4425-8CD1-9D53AE68A69C}" srcOrd="3" destOrd="0" presId="urn:microsoft.com/office/officeart/2005/8/layout/pyramid2"/>
    <dgm:cxn modelId="{ED6A35D6-0D61-4F85-B28B-6218A31E7A3B}" type="presParOf" srcId="{BB9AC869-CB87-4F93-BE00-961926E41DE1}" destId="{AEB7066E-08D2-421A-B029-BF1CEE89D778}" srcOrd="4" destOrd="0" presId="urn:microsoft.com/office/officeart/2005/8/layout/pyramid2"/>
    <dgm:cxn modelId="{2D5A68E5-26D7-425C-9960-0CB1FB0B4BB7}" type="presParOf" srcId="{BB9AC869-CB87-4F93-BE00-961926E41DE1}" destId="{EE86A43B-AE9F-49B2-9FBC-1B78A3A3D818}" srcOrd="5" destOrd="0" presId="urn:microsoft.com/office/officeart/2005/8/layout/pyramid2"/>
    <dgm:cxn modelId="{0DD26A12-0806-42E4-BC86-A135D867F94D}" type="presParOf" srcId="{BB9AC869-CB87-4F93-BE00-961926E41DE1}" destId="{6613C7EC-501D-4E9E-BF7B-F7FBF03BEABD}" srcOrd="6" destOrd="0" presId="urn:microsoft.com/office/officeart/2005/8/layout/pyramid2"/>
    <dgm:cxn modelId="{FBBCC88E-B318-4C99-948B-A43E8A12556B}" type="presParOf" srcId="{BB9AC869-CB87-4F93-BE00-961926E41DE1}" destId="{24BF8539-2CE0-47A1-9758-1DC5E49F143C}" srcOrd="7" destOrd="0" presId="urn:microsoft.com/office/officeart/2005/8/layout/pyramid2"/>
    <dgm:cxn modelId="{3603BE75-105E-461A-ADD7-A523C2777683}" type="presParOf" srcId="{BB9AC869-CB87-4F93-BE00-961926E41DE1}" destId="{65BB2B65-80BC-4048-95C9-F133BF891439}" srcOrd="8" destOrd="0" presId="urn:microsoft.com/office/officeart/2005/8/layout/pyramid2"/>
    <dgm:cxn modelId="{464C1CA6-4E5A-47F1-A71F-88615C9149E1}" type="presParOf" srcId="{BB9AC869-CB87-4F93-BE00-961926E41DE1}" destId="{EF8B9471-59F6-4115-A762-92B696AC5214}" srcOrd="9" destOrd="0" presId="urn:microsoft.com/office/officeart/2005/8/layout/pyramid2"/>
    <dgm:cxn modelId="{13FE7864-0AA3-4910-8A11-E4FB228D14C3}" type="presParOf" srcId="{BB9AC869-CB87-4F93-BE00-961926E41DE1}" destId="{13A49997-1563-4501-B97D-16B056161ADB}" srcOrd="10" destOrd="0" presId="urn:microsoft.com/office/officeart/2005/8/layout/pyramid2"/>
    <dgm:cxn modelId="{34A0E1E4-F6C4-4A84-9C56-7D0ED6724864}" type="presParOf" srcId="{BB9AC869-CB87-4F93-BE00-961926E41DE1}" destId="{DF70590E-C6C5-458D-995E-282A93D4710E}" srcOrd="11" destOrd="0" presId="urn:microsoft.com/office/officeart/2005/8/layout/pyramid2"/>
    <dgm:cxn modelId="{C83FD97E-564C-48D7-A4F7-1884F7887C15}" type="presParOf" srcId="{BB9AC869-CB87-4F93-BE00-961926E41DE1}" destId="{7F15BCCF-8C25-4841-9ADE-ED9EF9422F03}" srcOrd="12" destOrd="0" presId="urn:microsoft.com/office/officeart/2005/8/layout/pyramid2"/>
    <dgm:cxn modelId="{4A000245-B006-4609-ABE0-8CD67C735E9A}" type="presParOf" srcId="{BB9AC869-CB87-4F93-BE00-961926E41DE1}" destId="{8194B65E-9580-4EE8-BDF0-BAE530CCBCFF}" srcOrd="13" destOrd="0" presId="urn:microsoft.com/office/officeart/2005/8/layout/pyramid2"/>
    <dgm:cxn modelId="{B59597DA-3F63-4D7A-8F3D-AC5CD31EEBCB}" type="presParOf" srcId="{BB9AC869-CB87-4F93-BE00-961926E41DE1}" destId="{A8B85680-E221-4DF4-AA68-484F56E5AC43}" srcOrd="14" destOrd="0" presId="urn:microsoft.com/office/officeart/2005/8/layout/pyramid2"/>
    <dgm:cxn modelId="{01293949-3E60-4442-B3B9-5771FB9B600E}" type="presParOf" srcId="{BB9AC869-CB87-4F93-BE00-961926E41DE1}" destId="{EFE452CA-9712-49FE-A937-92855867C77C}" srcOrd="1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47156E-7910-4F64-B096-725C4166250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B3506A9-6966-4198-885B-7CF0732E8E71}">
      <dgm:prSet phldrT="[Text]" custT="1"/>
      <dgm:spPr/>
      <dgm:t>
        <a:bodyPr/>
        <a:lstStyle/>
        <a:p>
          <a:pPr algn="ctr"/>
          <a:r>
            <a:rPr lang="cs-CZ" sz="1600" b="1" i="1" dirty="0" smtClean="0"/>
            <a:t>Zákonné předpisy</a:t>
          </a:r>
          <a:endParaRPr lang="cs-CZ" sz="1600" b="1" i="1" dirty="0"/>
        </a:p>
      </dgm:t>
    </dgm:pt>
    <dgm:pt modelId="{C9734910-F4B2-48C0-84E4-1D695A9618B5}" type="parTrans" cxnId="{F86398CF-01DE-4C33-8FE1-775B8FF19CF1}">
      <dgm:prSet/>
      <dgm:spPr/>
      <dgm:t>
        <a:bodyPr/>
        <a:lstStyle/>
        <a:p>
          <a:endParaRPr lang="cs-CZ"/>
        </a:p>
      </dgm:t>
    </dgm:pt>
    <dgm:pt modelId="{30FAAB6F-C7E5-484F-9412-6097025656F7}" type="sibTrans" cxnId="{F86398CF-01DE-4C33-8FE1-775B8FF19CF1}">
      <dgm:prSet/>
      <dgm:spPr/>
      <dgm:t>
        <a:bodyPr/>
        <a:lstStyle/>
        <a:p>
          <a:endParaRPr lang="cs-CZ"/>
        </a:p>
      </dgm:t>
    </dgm:pt>
    <dgm:pt modelId="{320C9920-21AD-4F0A-AE37-9587045A6F4E}" type="pres">
      <dgm:prSet presAssocID="{6047156E-7910-4F64-B096-725C4166250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C5EBAF-B3F4-4D61-B47B-A4D4DEBC9D54}" type="pres">
      <dgm:prSet presAssocID="{BB3506A9-6966-4198-885B-7CF0732E8E71}" presName="parentText" presStyleLbl="node1" presStyleIdx="0" presStyleCnt="1" custAng="16200000" custScaleY="35729" custLinFactNeighborX="1744" custLinFactNeighborY="-68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6398CF-01DE-4C33-8FE1-775B8FF19CF1}" srcId="{6047156E-7910-4F64-B096-725C4166250C}" destId="{BB3506A9-6966-4198-885B-7CF0732E8E71}" srcOrd="0" destOrd="0" parTransId="{C9734910-F4B2-48C0-84E4-1D695A9618B5}" sibTransId="{30FAAB6F-C7E5-484F-9412-6097025656F7}"/>
    <dgm:cxn modelId="{C771F1B4-C094-40C8-9D0D-56D6DFB703B6}" type="presOf" srcId="{BB3506A9-6966-4198-885B-7CF0732E8E71}" destId="{96C5EBAF-B3F4-4D61-B47B-A4D4DEBC9D54}" srcOrd="0" destOrd="0" presId="urn:microsoft.com/office/officeart/2005/8/layout/vList2"/>
    <dgm:cxn modelId="{5EB1D718-E1EC-4CF5-82C7-D6C4BDED1DB6}" type="presOf" srcId="{6047156E-7910-4F64-B096-725C4166250C}" destId="{320C9920-21AD-4F0A-AE37-9587045A6F4E}" srcOrd="0" destOrd="0" presId="urn:microsoft.com/office/officeart/2005/8/layout/vList2"/>
    <dgm:cxn modelId="{92F143DE-349F-4A87-84AC-35511C816FDF}" type="presParOf" srcId="{320C9920-21AD-4F0A-AE37-9587045A6F4E}" destId="{96C5EBAF-B3F4-4D61-B47B-A4D4DEBC9D5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047156E-7910-4F64-B096-725C4166250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B3506A9-6966-4198-885B-7CF0732E8E71}">
      <dgm:prSet phldrT="[Text]" custT="1"/>
      <dgm:spPr/>
      <dgm:t>
        <a:bodyPr/>
        <a:lstStyle/>
        <a:p>
          <a:pPr algn="ctr"/>
          <a:r>
            <a:rPr lang="cs-CZ" sz="1600" b="1" i="1" dirty="0" smtClean="0"/>
            <a:t>Zákonné předpisy</a:t>
          </a:r>
          <a:endParaRPr lang="cs-CZ" sz="1600" b="1" i="1" dirty="0"/>
        </a:p>
      </dgm:t>
    </dgm:pt>
    <dgm:pt modelId="{C9734910-F4B2-48C0-84E4-1D695A9618B5}" type="parTrans" cxnId="{F86398CF-01DE-4C33-8FE1-775B8FF19CF1}">
      <dgm:prSet/>
      <dgm:spPr/>
      <dgm:t>
        <a:bodyPr/>
        <a:lstStyle/>
        <a:p>
          <a:endParaRPr lang="cs-CZ"/>
        </a:p>
      </dgm:t>
    </dgm:pt>
    <dgm:pt modelId="{30FAAB6F-C7E5-484F-9412-6097025656F7}" type="sibTrans" cxnId="{F86398CF-01DE-4C33-8FE1-775B8FF19CF1}">
      <dgm:prSet/>
      <dgm:spPr/>
      <dgm:t>
        <a:bodyPr/>
        <a:lstStyle/>
        <a:p>
          <a:endParaRPr lang="cs-CZ"/>
        </a:p>
      </dgm:t>
    </dgm:pt>
    <dgm:pt modelId="{320C9920-21AD-4F0A-AE37-9587045A6F4E}" type="pres">
      <dgm:prSet presAssocID="{6047156E-7910-4F64-B096-725C4166250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C5EBAF-B3F4-4D61-B47B-A4D4DEBC9D54}" type="pres">
      <dgm:prSet presAssocID="{BB3506A9-6966-4198-885B-7CF0732E8E71}" presName="parentText" presStyleLbl="node1" presStyleIdx="0" presStyleCnt="1" custAng="16200000" custScaleX="85255" custScaleY="35729" custLinFactNeighborX="1744" custLinFactNeighborY="-68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6398CF-01DE-4C33-8FE1-775B8FF19CF1}" srcId="{6047156E-7910-4F64-B096-725C4166250C}" destId="{BB3506A9-6966-4198-885B-7CF0732E8E71}" srcOrd="0" destOrd="0" parTransId="{C9734910-F4B2-48C0-84E4-1D695A9618B5}" sibTransId="{30FAAB6F-C7E5-484F-9412-6097025656F7}"/>
    <dgm:cxn modelId="{CD810F05-54F4-4301-9628-0606B5F027FB}" type="presOf" srcId="{BB3506A9-6966-4198-885B-7CF0732E8E71}" destId="{96C5EBAF-B3F4-4D61-B47B-A4D4DEBC9D54}" srcOrd="0" destOrd="0" presId="urn:microsoft.com/office/officeart/2005/8/layout/vList2"/>
    <dgm:cxn modelId="{C9B9FFAB-E81F-4084-9B2B-50EA0BA612C1}" type="presOf" srcId="{6047156E-7910-4F64-B096-725C4166250C}" destId="{320C9920-21AD-4F0A-AE37-9587045A6F4E}" srcOrd="0" destOrd="0" presId="urn:microsoft.com/office/officeart/2005/8/layout/vList2"/>
    <dgm:cxn modelId="{19F73959-0F50-4635-8440-567DBF58805C}" type="presParOf" srcId="{320C9920-21AD-4F0A-AE37-9587045A6F4E}" destId="{96C5EBAF-B3F4-4D61-B47B-A4D4DEBC9D5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09A24EA-A56E-4504-AE65-A147A1029074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221D62C-6D1A-40D0-9E02-D34CD57DB70E}">
      <dgm:prSet phldrT="[Text]" custT="1"/>
      <dgm:spPr/>
      <dgm:t>
        <a:bodyPr/>
        <a:lstStyle/>
        <a:p>
          <a:r>
            <a:rPr lang="cs-CZ" sz="2500" b="1" dirty="0" smtClean="0"/>
            <a:t>Primární právo</a:t>
          </a:r>
          <a:endParaRPr lang="cs-CZ" sz="2500" b="1" dirty="0"/>
        </a:p>
      </dgm:t>
    </dgm:pt>
    <dgm:pt modelId="{3B19BC7E-3589-46FE-9352-F1D1856F0A12}" type="parTrans" cxnId="{431D80D9-AF49-4D55-BF52-9637CBE85D30}">
      <dgm:prSet/>
      <dgm:spPr/>
      <dgm:t>
        <a:bodyPr/>
        <a:lstStyle/>
        <a:p>
          <a:endParaRPr lang="cs-CZ"/>
        </a:p>
      </dgm:t>
    </dgm:pt>
    <dgm:pt modelId="{3367480F-7A0D-488A-922F-F4EAF91C7497}" type="sibTrans" cxnId="{431D80D9-AF49-4D55-BF52-9637CBE85D30}">
      <dgm:prSet/>
      <dgm:spPr/>
      <dgm:t>
        <a:bodyPr/>
        <a:lstStyle/>
        <a:p>
          <a:endParaRPr lang="cs-CZ"/>
        </a:p>
      </dgm:t>
    </dgm:pt>
    <dgm:pt modelId="{F856A4DF-5F3F-4B4D-9623-0DE1CC5C71D5}">
      <dgm:prSet phldrT="[Text]"/>
      <dgm:spPr/>
      <dgm:t>
        <a:bodyPr/>
        <a:lstStyle/>
        <a:p>
          <a:r>
            <a:rPr lang="cs-CZ" i="1" u="none" dirty="0" smtClean="0"/>
            <a:t>komunitární</a:t>
          </a:r>
          <a:endParaRPr lang="cs-CZ" i="1" u="none" dirty="0"/>
        </a:p>
      </dgm:t>
    </dgm:pt>
    <dgm:pt modelId="{954B7D1D-96CB-4031-BAA3-2C023FA53F97}" type="parTrans" cxnId="{A1656C8E-463F-4DA4-9131-5971F6E53B88}">
      <dgm:prSet/>
      <dgm:spPr/>
      <dgm:t>
        <a:bodyPr/>
        <a:lstStyle/>
        <a:p>
          <a:endParaRPr lang="cs-CZ"/>
        </a:p>
      </dgm:t>
    </dgm:pt>
    <dgm:pt modelId="{196B39AA-C6EB-486D-B801-7495B828DBBD}" type="sibTrans" cxnId="{A1656C8E-463F-4DA4-9131-5971F6E53B88}">
      <dgm:prSet/>
      <dgm:spPr/>
      <dgm:t>
        <a:bodyPr/>
        <a:lstStyle/>
        <a:p>
          <a:endParaRPr lang="cs-CZ"/>
        </a:p>
      </dgm:t>
    </dgm:pt>
    <dgm:pt modelId="{9131291B-9D3B-4C3B-92D4-CA871D80F86A}" type="pres">
      <dgm:prSet presAssocID="{C09A24EA-A56E-4504-AE65-A147A1029074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AAC6772B-0264-4848-88E7-6FB89081BD4F}" type="pres">
      <dgm:prSet presAssocID="{C221D62C-6D1A-40D0-9E02-D34CD57DB70E}" presName="composite" presStyleCnt="0"/>
      <dgm:spPr/>
    </dgm:pt>
    <dgm:pt modelId="{C40E4375-921F-4468-AE59-3C4E0A03E6E5}" type="pres">
      <dgm:prSet presAssocID="{C221D62C-6D1A-40D0-9E02-D34CD57DB70E}" presName="ParentText" presStyleLbl="node1" presStyleIdx="0" presStyleCnt="1" custScaleX="439467" custScaleY="194815" custLinFactX="-107081" custLinFactNeighborX="-20000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BCA6D1-0206-4FA2-ACEF-7BD5604C5227}" type="pres">
      <dgm:prSet presAssocID="{C221D62C-6D1A-40D0-9E02-D34CD57DB70E}" presName="FinalChildText" presStyleLbl="revTx" presStyleIdx="0" presStyleCnt="1" custScaleX="526424" custScaleY="148726" custLinFactNeighborX="4523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1D80D9-AF49-4D55-BF52-9637CBE85D30}" srcId="{C09A24EA-A56E-4504-AE65-A147A1029074}" destId="{C221D62C-6D1A-40D0-9E02-D34CD57DB70E}" srcOrd="0" destOrd="0" parTransId="{3B19BC7E-3589-46FE-9352-F1D1856F0A12}" sibTransId="{3367480F-7A0D-488A-922F-F4EAF91C7497}"/>
    <dgm:cxn modelId="{59E48D4B-53B0-43AF-9D73-89BFC1C43D91}" type="presOf" srcId="{C09A24EA-A56E-4504-AE65-A147A1029074}" destId="{9131291B-9D3B-4C3B-92D4-CA871D80F86A}" srcOrd="0" destOrd="0" presId="urn:microsoft.com/office/officeart/2005/8/layout/StepDownProcess"/>
    <dgm:cxn modelId="{D5D06281-C5C5-431F-A1C0-46BD01DF3610}" type="presOf" srcId="{F856A4DF-5F3F-4B4D-9623-0DE1CC5C71D5}" destId="{99BCA6D1-0206-4FA2-ACEF-7BD5604C5227}" srcOrd="0" destOrd="0" presId="urn:microsoft.com/office/officeart/2005/8/layout/StepDownProcess"/>
    <dgm:cxn modelId="{7EA5F7E1-5E12-4AC4-A0E4-967F1287184A}" type="presOf" srcId="{C221D62C-6D1A-40D0-9E02-D34CD57DB70E}" destId="{C40E4375-921F-4468-AE59-3C4E0A03E6E5}" srcOrd="0" destOrd="0" presId="urn:microsoft.com/office/officeart/2005/8/layout/StepDownProcess"/>
    <dgm:cxn modelId="{A1656C8E-463F-4DA4-9131-5971F6E53B88}" srcId="{C221D62C-6D1A-40D0-9E02-D34CD57DB70E}" destId="{F856A4DF-5F3F-4B4D-9623-0DE1CC5C71D5}" srcOrd="0" destOrd="0" parTransId="{954B7D1D-96CB-4031-BAA3-2C023FA53F97}" sibTransId="{196B39AA-C6EB-486D-B801-7495B828DBBD}"/>
    <dgm:cxn modelId="{2803D192-D2EE-4BC4-AC90-E416A569EBF7}" type="presParOf" srcId="{9131291B-9D3B-4C3B-92D4-CA871D80F86A}" destId="{AAC6772B-0264-4848-88E7-6FB89081BD4F}" srcOrd="0" destOrd="0" presId="urn:microsoft.com/office/officeart/2005/8/layout/StepDownProcess"/>
    <dgm:cxn modelId="{BB00291B-F379-4C7A-80F4-7A6069452057}" type="presParOf" srcId="{AAC6772B-0264-4848-88E7-6FB89081BD4F}" destId="{C40E4375-921F-4468-AE59-3C4E0A03E6E5}" srcOrd="0" destOrd="0" presId="urn:microsoft.com/office/officeart/2005/8/layout/StepDownProcess"/>
    <dgm:cxn modelId="{7D3DA5A3-5F7E-4D4A-99F1-DC9FDAF81E20}" type="presParOf" srcId="{AAC6772B-0264-4848-88E7-6FB89081BD4F}" destId="{99BCA6D1-0206-4FA2-ACEF-7BD5604C5227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09A24EA-A56E-4504-AE65-A147A1029074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221D62C-6D1A-40D0-9E02-D34CD57DB70E}">
      <dgm:prSet phldrT="[Text]" custT="1"/>
      <dgm:spPr/>
      <dgm:t>
        <a:bodyPr/>
        <a:lstStyle/>
        <a:p>
          <a:r>
            <a:rPr lang="cs-CZ" sz="2500" b="1" dirty="0" smtClean="0"/>
            <a:t>Sekundární právo</a:t>
          </a:r>
          <a:endParaRPr lang="cs-CZ" sz="2500" b="1" dirty="0"/>
        </a:p>
      </dgm:t>
    </dgm:pt>
    <dgm:pt modelId="{3B19BC7E-3589-46FE-9352-F1D1856F0A12}" type="parTrans" cxnId="{431D80D9-AF49-4D55-BF52-9637CBE85D30}">
      <dgm:prSet/>
      <dgm:spPr/>
      <dgm:t>
        <a:bodyPr/>
        <a:lstStyle/>
        <a:p>
          <a:endParaRPr lang="cs-CZ"/>
        </a:p>
      </dgm:t>
    </dgm:pt>
    <dgm:pt modelId="{3367480F-7A0D-488A-922F-F4EAF91C7497}" type="sibTrans" cxnId="{431D80D9-AF49-4D55-BF52-9637CBE85D30}">
      <dgm:prSet/>
      <dgm:spPr/>
      <dgm:t>
        <a:bodyPr/>
        <a:lstStyle/>
        <a:p>
          <a:endParaRPr lang="cs-CZ"/>
        </a:p>
      </dgm:t>
    </dgm:pt>
    <dgm:pt modelId="{F856A4DF-5F3F-4B4D-9623-0DE1CC5C71D5}">
      <dgm:prSet phldrT="[Text]"/>
      <dgm:spPr/>
      <dgm:t>
        <a:bodyPr/>
        <a:lstStyle/>
        <a:p>
          <a:r>
            <a:rPr lang="cs-CZ" i="1" u="none" dirty="0" smtClean="0"/>
            <a:t>unijní</a:t>
          </a:r>
          <a:endParaRPr lang="cs-CZ" i="1" u="none" dirty="0"/>
        </a:p>
      </dgm:t>
    </dgm:pt>
    <dgm:pt modelId="{954B7D1D-96CB-4031-BAA3-2C023FA53F97}" type="parTrans" cxnId="{A1656C8E-463F-4DA4-9131-5971F6E53B88}">
      <dgm:prSet/>
      <dgm:spPr/>
      <dgm:t>
        <a:bodyPr/>
        <a:lstStyle/>
        <a:p>
          <a:endParaRPr lang="cs-CZ"/>
        </a:p>
      </dgm:t>
    </dgm:pt>
    <dgm:pt modelId="{196B39AA-C6EB-486D-B801-7495B828DBBD}" type="sibTrans" cxnId="{A1656C8E-463F-4DA4-9131-5971F6E53B88}">
      <dgm:prSet/>
      <dgm:spPr/>
      <dgm:t>
        <a:bodyPr/>
        <a:lstStyle/>
        <a:p>
          <a:endParaRPr lang="cs-CZ"/>
        </a:p>
      </dgm:t>
    </dgm:pt>
    <dgm:pt modelId="{9131291B-9D3B-4C3B-92D4-CA871D80F86A}" type="pres">
      <dgm:prSet presAssocID="{C09A24EA-A56E-4504-AE65-A147A1029074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AAC6772B-0264-4848-88E7-6FB89081BD4F}" type="pres">
      <dgm:prSet presAssocID="{C221D62C-6D1A-40D0-9E02-D34CD57DB70E}" presName="composite" presStyleCnt="0"/>
      <dgm:spPr/>
    </dgm:pt>
    <dgm:pt modelId="{C40E4375-921F-4468-AE59-3C4E0A03E6E5}" type="pres">
      <dgm:prSet presAssocID="{C221D62C-6D1A-40D0-9E02-D34CD57DB70E}" presName="ParentText" presStyleLbl="node1" presStyleIdx="0" presStyleCnt="1" custScaleX="439467" custScaleY="194815" custLinFactX="-107081" custLinFactNeighborX="-20000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BCA6D1-0206-4FA2-ACEF-7BD5604C5227}" type="pres">
      <dgm:prSet presAssocID="{C221D62C-6D1A-40D0-9E02-D34CD57DB70E}" presName="FinalChildText" presStyleLbl="revTx" presStyleIdx="0" presStyleCnt="1" custScaleX="526424" custScaleY="148726" custLinFactNeighborX="4523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1D80D9-AF49-4D55-BF52-9637CBE85D30}" srcId="{C09A24EA-A56E-4504-AE65-A147A1029074}" destId="{C221D62C-6D1A-40D0-9E02-D34CD57DB70E}" srcOrd="0" destOrd="0" parTransId="{3B19BC7E-3589-46FE-9352-F1D1856F0A12}" sibTransId="{3367480F-7A0D-488A-922F-F4EAF91C7497}"/>
    <dgm:cxn modelId="{3A5E91B7-E5BD-4895-B41A-AEAB533DB02D}" type="presOf" srcId="{C09A24EA-A56E-4504-AE65-A147A1029074}" destId="{9131291B-9D3B-4C3B-92D4-CA871D80F86A}" srcOrd="0" destOrd="0" presId="urn:microsoft.com/office/officeart/2005/8/layout/StepDownProcess"/>
    <dgm:cxn modelId="{20DBA14E-CCD3-48A0-B532-8BA811EB6F0B}" type="presOf" srcId="{F856A4DF-5F3F-4B4D-9623-0DE1CC5C71D5}" destId="{99BCA6D1-0206-4FA2-ACEF-7BD5604C5227}" srcOrd="0" destOrd="0" presId="urn:microsoft.com/office/officeart/2005/8/layout/StepDownProcess"/>
    <dgm:cxn modelId="{6F294582-F935-4671-81B4-6CAB2EBFCB5D}" type="presOf" srcId="{C221D62C-6D1A-40D0-9E02-D34CD57DB70E}" destId="{C40E4375-921F-4468-AE59-3C4E0A03E6E5}" srcOrd="0" destOrd="0" presId="urn:microsoft.com/office/officeart/2005/8/layout/StepDownProcess"/>
    <dgm:cxn modelId="{A1656C8E-463F-4DA4-9131-5971F6E53B88}" srcId="{C221D62C-6D1A-40D0-9E02-D34CD57DB70E}" destId="{F856A4DF-5F3F-4B4D-9623-0DE1CC5C71D5}" srcOrd="0" destOrd="0" parTransId="{954B7D1D-96CB-4031-BAA3-2C023FA53F97}" sibTransId="{196B39AA-C6EB-486D-B801-7495B828DBBD}"/>
    <dgm:cxn modelId="{7532EB2C-DC64-4EFB-8280-D78F93FFA7DB}" type="presParOf" srcId="{9131291B-9D3B-4C3B-92D4-CA871D80F86A}" destId="{AAC6772B-0264-4848-88E7-6FB89081BD4F}" srcOrd="0" destOrd="0" presId="urn:microsoft.com/office/officeart/2005/8/layout/StepDownProcess"/>
    <dgm:cxn modelId="{4981A794-4DAC-477F-9BE2-94DFC93B2070}" type="presParOf" srcId="{AAC6772B-0264-4848-88E7-6FB89081BD4F}" destId="{C40E4375-921F-4468-AE59-3C4E0A03E6E5}" srcOrd="0" destOrd="0" presId="urn:microsoft.com/office/officeart/2005/8/layout/StepDownProcess"/>
    <dgm:cxn modelId="{5BF5CF71-4088-492D-8B19-5292111E7B7E}" type="presParOf" srcId="{AAC6772B-0264-4848-88E7-6FB89081BD4F}" destId="{99BCA6D1-0206-4FA2-ACEF-7BD5604C5227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09A24EA-A56E-4504-AE65-A147A1029074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221D62C-6D1A-40D0-9E02-D34CD57DB70E}">
      <dgm:prSet phldrT="[Text]" custT="1"/>
      <dgm:spPr/>
      <dgm:t>
        <a:bodyPr/>
        <a:lstStyle/>
        <a:p>
          <a:r>
            <a:rPr lang="cs-CZ" sz="2500" b="1" dirty="0" smtClean="0"/>
            <a:t>Judikatura</a:t>
          </a:r>
          <a:endParaRPr lang="cs-CZ" sz="2500" b="1" dirty="0"/>
        </a:p>
      </dgm:t>
    </dgm:pt>
    <dgm:pt modelId="{3B19BC7E-3589-46FE-9352-F1D1856F0A12}" type="parTrans" cxnId="{431D80D9-AF49-4D55-BF52-9637CBE85D30}">
      <dgm:prSet/>
      <dgm:spPr/>
      <dgm:t>
        <a:bodyPr/>
        <a:lstStyle/>
        <a:p>
          <a:endParaRPr lang="cs-CZ"/>
        </a:p>
      </dgm:t>
    </dgm:pt>
    <dgm:pt modelId="{3367480F-7A0D-488A-922F-F4EAF91C7497}" type="sibTrans" cxnId="{431D80D9-AF49-4D55-BF52-9637CBE85D30}">
      <dgm:prSet/>
      <dgm:spPr/>
      <dgm:t>
        <a:bodyPr/>
        <a:lstStyle/>
        <a:p>
          <a:endParaRPr lang="cs-CZ"/>
        </a:p>
      </dgm:t>
    </dgm:pt>
    <dgm:pt modelId="{9131291B-9D3B-4C3B-92D4-CA871D80F86A}" type="pres">
      <dgm:prSet presAssocID="{C09A24EA-A56E-4504-AE65-A147A1029074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AAC6772B-0264-4848-88E7-6FB89081BD4F}" type="pres">
      <dgm:prSet presAssocID="{C221D62C-6D1A-40D0-9E02-D34CD57DB70E}" presName="composite" presStyleCnt="0"/>
      <dgm:spPr/>
    </dgm:pt>
    <dgm:pt modelId="{C40E4375-921F-4468-AE59-3C4E0A03E6E5}" type="pres">
      <dgm:prSet presAssocID="{C221D62C-6D1A-40D0-9E02-D34CD57DB70E}" presName="ParentText" presStyleLbl="node1" presStyleIdx="0" presStyleCnt="1" custScaleX="439467" custScaleY="194815" custLinFactX="-107081" custLinFactNeighborX="-20000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1D80D9-AF49-4D55-BF52-9637CBE85D30}" srcId="{C09A24EA-A56E-4504-AE65-A147A1029074}" destId="{C221D62C-6D1A-40D0-9E02-D34CD57DB70E}" srcOrd="0" destOrd="0" parTransId="{3B19BC7E-3589-46FE-9352-F1D1856F0A12}" sibTransId="{3367480F-7A0D-488A-922F-F4EAF91C7497}"/>
    <dgm:cxn modelId="{56AA4054-9BA9-4DEB-9EEF-6CF66B17F144}" type="presOf" srcId="{C221D62C-6D1A-40D0-9E02-D34CD57DB70E}" destId="{C40E4375-921F-4468-AE59-3C4E0A03E6E5}" srcOrd="0" destOrd="0" presId="urn:microsoft.com/office/officeart/2005/8/layout/StepDownProcess"/>
    <dgm:cxn modelId="{DD0F073F-A247-4F36-BF38-E22895B3E01A}" type="presOf" srcId="{C09A24EA-A56E-4504-AE65-A147A1029074}" destId="{9131291B-9D3B-4C3B-92D4-CA871D80F86A}" srcOrd="0" destOrd="0" presId="urn:microsoft.com/office/officeart/2005/8/layout/StepDownProcess"/>
    <dgm:cxn modelId="{985136D2-7AE4-47E0-8833-B2067FB28891}" type="presParOf" srcId="{9131291B-9D3B-4C3B-92D4-CA871D80F86A}" destId="{AAC6772B-0264-4848-88E7-6FB89081BD4F}" srcOrd="0" destOrd="0" presId="urn:microsoft.com/office/officeart/2005/8/layout/StepDownProcess"/>
    <dgm:cxn modelId="{05B9DBB4-B9A5-41DF-9958-4A51A1A6A471}" type="presParOf" srcId="{AAC6772B-0264-4848-88E7-6FB89081BD4F}" destId="{C40E4375-921F-4468-AE59-3C4E0A03E6E5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B10A865-0D51-49CA-8A25-98FBEB00F53A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BBEEFC94-049F-4DB2-80FC-D690565467A2}">
      <dgm:prSet phldrT="[Text]"/>
      <dgm:spPr/>
      <dgm:t>
        <a:bodyPr/>
        <a:lstStyle/>
        <a:p>
          <a:r>
            <a:rPr lang="cs-CZ" b="1" dirty="0" smtClean="0"/>
            <a:t>Nařízení</a:t>
          </a:r>
          <a:endParaRPr lang="cs-CZ" b="1" dirty="0"/>
        </a:p>
      </dgm:t>
    </dgm:pt>
    <dgm:pt modelId="{F47C5BB9-B5CC-4402-B936-D273DDABBCDC}" type="parTrans" cxnId="{0BE6A551-71FE-47C6-BB7B-5ACFD4106281}">
      <dgm:prSet/>
      <dgm:spPr/>
      <dgm:t>
        <a:bodyPr/>
        <a:lstStyle/>
        <a:p>
          <a:endParaRPr lang="cs-CZ"/>
        </a:p>
      </dgm:t>
    </dgm:pt>
    <dgm:pt modelId="{53A141BC-5803-4D85-8324-73969E933C3E}" type="sibTrans" cxnId="{0BE6A551-71FE-47C6-BB7B-5ACFD4106281}">
      <dgm:prSet/>
      <dgm:spPr/>
      <dgm:t>
        <a:bodyPr/>
        <a:lstStyle/>
        <a:p>
          <a:endParaRPr lang="cs-CZ"/>
        </a:p>
      </dgm:t>
    </dgm:pt>
    <dgm:pt modelId="{C715655E-F021-4E72-83AA-09EC9CD57EAF}" type="pres">
      <dgm:prSet presAssocID="{DB10A865-0D51-49CA-8A25-98FBEB00F53A}" presName="Name0" presStyleCnt="0">
        <dgm:presLayoutVars>
          <dgm:dir/>
          <dgm:animLvl val="lvl"/>
          <dgm:resizeHandles val="exact"/>
        </dgm:presLayoutVars>
      </dgm:prSet>
      <dgm:spPr/>
    </dgm:pt>
    <dgm:pt modelId="{F7934B76-E25F-4A7E-B239-8365C09EA299}" type="pres">
      <dgm:prSet presAssocID="{BBEEFC94-049F-4DB2-80FC-D690565467A2}" presName="parTxOnly" presStyleLbl="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E6A551-71FE-47C6-BB7B-5ACFD4106281}" srcId="{DB10A865-0D51-49CA-8A25-98FBEB00F53A}" destId="{BBEEFC94-049F-4DB2-80FC-D690565467A2}" srcOrd="0" destOrd="0" parTransId="{F47C5BB9-B5CC-4402-B936-D273DDABBCDC}" sibTransId="{53A141BC-5803-4D85-8324-73969E933C3E}"/>
    <dgm:cxn modelId="{1FE620DC-D5BA-4133-8838-081B4889110A}" type="presOf" srcId="{BBEEFC94-049F-4DB2-80FC-D690565467A2}" destId="{F7934B76-E25F-4A7E-B239-8365C09EA299}" srcOrd="0" destOrd="0" presId="urn:microsoft.com/office/officeart/2005/8/layout/chevron1"/>
    <dgm:cxn modelId="{EBCCB1D8-8359-4BD7-B42F-BF54F1DE1947}" type="presOf" srcId="{DB10A865-0D51-49CA-8A25-98FBEB00F53A}" destId="{C715655E-F021-4E72-83AA-09EC9CD57EAF}" srcOrd="0" destOrd="0" presId="urn:microsoft.com/office/officeart/2005/8/layout/chevron1"/>
    <dgm:cxn modelId="{BC50E103-BE9A-4E4C-8165-C641510A614B}" type="presParOf" srcId="{C715655E-F021-4E72-83AA-09EC9CD57EAF}" destId="{F7934B76-E25F-4A7E-B239-8365C09EA299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B10A865-0D51-49CA-8A25-98FBEB00F53A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BBEEFC94-049F-4DB2-80FC-D690565467A2}">
      <dgm:prSet phldrT="[Text]" custT="1"/>
      <dgm:spPr/>
      <dgm:t>
        <a:bodyPr/>
        <a:lstStyle/>
        <a:p>
          <a:r>
            <a:rPr lang="cs-CZ" sz="2200" b="1" dirty="0" smtClean="0"/>
            <a:t>Směrnice </a:t>
          </a:r>
          <a:endParaRPr lang="cs-CZ" sz="2200" b="1" dirty="0"/>
        </a:p>
      </dgm:t>
    </dgm:pt>
    <dgm:pt modelId="{F47C5BB9-B5CC-4402-B936-D273DDABBCDC}" type="parTrans" cxnId="{0BE6A551-71FE-47C6-BB7B-5ACFD4106281}">
      <dgm:prSet/>
      <dgm:spPr/>
      <dgm:t>
        <a:bodyPr/>
        <a:lstStyle/>
        <a:p>
          <a:endParaRPr lang="cs-CZ"/>
        </a:p>
      </dgm:t>
    </dgm:pt>
    <dgm:pt modelId="{53A141BC-5803-4D85-8324-73969E933C3E}" type="sibTrans" cxnId="{0BE6A551-71FE-47C6-BB7B-5ACFD4106281}">
      <dgm:prSet/>
      <dgm:spPr/>
      <dgm:t>
        <a:bodyPr/>
        <a:lstStyle/>
        <a:p>
          <a:endParaRPr lang="cs-CZ"/>
        </a:p>
      </dgm:t>
    </dgm:pt>
    <dgm:pt modelId="{C715655E-F021-4E72-83AA-09EC9CD57EAF}" type="pres">
      <dgm:prSet presAssocID="{DB10A865-0D51-49CA-8A25-98FBEB00F53A}" presName="Name0" presStyleCnt="0">
        <dgm:presLayoutVars>
          <dgm:dir/>
          <dgm:animLvl val="lvl"/>
          <dgm:resizeHandles val="exact"/>
        </dgm:presLayoutVars>
      </dgm:prSet>
      <dgm:spPr/>
    </dgm:pt>
    <dgm:pt modelId="{F7934B76-E25F-4A7E-B239-8365C09EA299}" type="pres">
      <dgm:prSet presAssocID="{BBEEFC94-049F-4DB2-80FC-D690565467A2}" presName="parTxOnly" presStyleLbl="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E6A551-71FE-47C6-BB7B-5ACFD4106281}" srcId="{DB10A865-0D51-49CA-8A25-98FBEB00F53A}" destId="{BBEEFC94-049F-4DB2-80FC-D690565467A2}" srcOrd="0" destOrd="0" parTransId="{F47C5BB9-B5CC-4402-B936-D273DDABBCDC}" sibTransId="{53A141BC-5803-4D85-8324-73969E933C3E}"/>
    <dgm:cxn modelId="{B3F61D8B-DD29-4350-8AD1-CE0A66CCB9CA}" type="presOf" srcId="{BBEEFC94-049F-4DB2-80FC-D690565467A2}" destId="{F7934B76-E25F-4A7E-B239-8365C09EA299}" srcOrd="0" destOrd="0" presId="urn:microsoft.com/office/officeart/2005/8/layout/chevron1"/>
    <dgm:cxn modelId="{46C8792E-2C06-488E-923C-2B4C875540D7}" type="presOf" srcId="{DB10A865-0D51-49CA-8A25-98FBEB00F53A}" destId="{C715655E-F021-4E72-83AA-09EC9CD57EAF}" srcOrd="0" destOrd="0" presId="urn:microsoft.com/office/officeart/2005/8/layout/chevron1"/>
    <dgm:cxn modelId="{A9FE94AD-E338-4EF9-8BD6-7BBB0C7A3B95}" type="presParOf" srcId="{C715655E-F021-4E72-83AA-09EC9CD57EAF}" destId="{F7934B76-E25F-4A7E-B239-8365C09EA299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B10A865-0D51-49CA-8A25-98FBEB00F53A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BBEEFC94-049F-4DB2-80FC-D690565467A2}">
      <dgm:prSet phldrT="[Text]" custT="1"/>
      <dgm:spPr/>
      <dgm:t>
        <a:bodyPr/>
        <a:lstStyle/>
        <a:p>
          <a:r>
            <a:rPr lang="cs-CZ" sz="1900" b="1" dirty="0" smtClean="0"/>
            <a:t>Rozhodnutí </a:t>
          </a:r>
          <a:endParaRPr lang="cs-CZ" sz="1900" b="1" dirty="0"/>
        </a:p>
      </dgm:t>
    </dgm:pt>
    <dgm:pt modelId="{F47C5BB9-B5CC-4402-B936-D273DDABBCDC}" type="parTrans" cxnId="{0BE6A551-71FE-47C6-BB7B-5ACFD4106281}">
      <dgm:prSet/>
      <dgm:spPr/>
      <dgm:t>
        <a:bodyPr/>
        <a:lstStyle/>
        <a:p>
          <a:endParaRPr lang="cs-CZ"/>
        </a:p>
      </dgm:t>
    </dgm:pt>
    <dgm:pt modelId="{53A141BC-5803-4D85-8324-73969E933C3E}" type="sibTrans" cxnId="{0BE6A551-71FE-47C6-BB7B-5ACFD4106281}">
      <dgm:prSet/>
      <dgm:spPr/>
      <dgm:t>
        <a:bodyPr/>
        <a:lstStyle/>
        <a:p>
          <a:endParaRPr lang="cs-CZ"/>
        </a:p>
      </dgm:t>
    </dgm:pt>
    <dgm:pt modelId="{C715655E-F021-4E72-83AA-09EC9CD57EAF}" type="pres">
      <dgm:prSet presAssocID="{DB10A865-0D51-49CA-8A25-98FBEB00F53A}" presName="Name0" presStyleCnt="0">
        <dgm:presLayoutVars>
          <dgm:dir/>
          <dgm:animLvl val="lvl"/>
          <dgm:resizeHandles val="exact"/>
        </dgm:presLayoutVars>
      </dgm:prSet>
      <dgm:spPr/>
    </dgm:pt>
    <dgm:pt modelId="{F7934B76-E25F-4A7E-B239-8365C09EA299}" type="pres">
      <dgm:prSet presAssocID="{BBEEFC94-049F-4DB2-80FC-D690565467A2}" presName="parTxOnly" presStyleLbl="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E6A551-71FE-47C6-BB7B-5ACFD4106281}" srcId="{DB10A865-0D51-49CA-8A25-98FBEB00F53A}" destId="{BBEEFC94-049F-4DB2-80FC-D690565467A2}" srcOrd="0" destOrd="0" parTransId="{F47C5BB9-B5CC-4402-B936-D273DDABBCDC}" sibTransId="{53A141BC-5803-4D85-8324-73969E933C3E}"/>
    <dgm:cxn modelId="{50524887-18DC-49E4-A581-7A283E742713}" type="presOf" srcId="{BBEEFC94-049F-4DB2-80FC-D690565467A2}" destId="{F7934B76-E25F-4A7E-B239-8365C09EA299}" srcOrd="0" destOrd="0" presId="urn:microsoft.com/office/officeart/2005/8/layout/chevron1"/>
    <dgm:cxn modelId="{27B26F3B-2F1E-4D31-8E88-C074A69B0B9B}" type="presOf" srcId="{DB10A865-0D51-49CA-8A25-98FBEB00F53A}" destId="{C715655E-F021-4E72-83AA-09EC9CD57EAF}" srcOrd="0" destOrd="0" presId="urn:microsoft.com/office/officeart/2005/8/layout/chevron1"/>
    <dgm:cxn modelId="{4BFB8CE8-8B2C-40F9-936F-1B0980A22843}" type="presParOf" srcId="{C715655E-F021-4E72-83AA-09EC9CD57EAF}" destId="{F7934B76-E25F-4A7E-B239-8365C09EA299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B10A865-0D51-49CA-8A25-98FBEB00F53A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BBEEFC94-049F-4DB2-80FC-D690565467A2}">
      <dgm:prSet phldrT="[Text]" custT="1"/>
      <dgm:spPr/>
      <dgm:t>
        <a:bodyPr/>
        <a:lstStyle/>
        <a:p>
          <a:r>
            <a:rPr lang="cs-CZ" sz="1900" b="1" dirty="0" smtClean="0"/>
            <a:t>Doporučení a stanoviska</a:t>
          </a:r>
          <a:endParaRPr lang="cs-CZ" sz="1900" b="1" dirty="0"/>
        </a:p>
      </dgm:t>
    </dgm:pt>
    <dgm:pt modelId="{F47C5BB9-B5CC-4402-B936-D273DDABBCDC}" type="parTrans" cxnId="{0BE6A551-71FE-47C6-BB7B-5ACFD4106281}">
      <dgm:prSet/>
      <dgm:spPr/>
      <dgm:t>
        <a:bodyPr/>
        <a:lstStyle/>
        <a:p>
          <a:endParaRPr lang="cs-CZ"/>
        </a:p>
      </dgm:t>
    </dgm:pt>
    <dgm:pt modelId="{53A141BC-5803-4D85-8324-73969E933C3E}" type="sibTrans" cxnId="{0BE6A551-71FE-47C6-BB7B-5ACFD4106281}">
      <dgm:prSet/>
      <dgm:spPr/>
      <dgm:t>
        <a:bodyPr/>
        <a:lstStyle/>
        <a:p>
          <a:endParaRPr lang="cs-CZ"/>
        </a:p>
      </dgm:t>
    </dgm:pt>
    <dgm:pt modelId="{C715655E-F021-4E72-83AA-09EC9CD57EAF}" type="pres">
      <dgm:prSet presAssocID="{DB10A865-0D51-49CA-8A25-98FBEB00F53A}" presName="Name0" presStyleCnt="0">
        <dgm:presLayoutVars>
          <dgm:dir/>
          <dgm:animLvl val="lvl"/>
          <dgm:resizeHandles val="exact"/>
        </dgm:presLayoutVars>
      </dgm:prSet>
      <dgm:spPr/>
    </dgm:pt>
    <dgm:pt modelId="{F7934B76-E25F-4A7E-B239-8365C09EA299}" type="pres">
      <dgm:prSet presAssocID="{BBEEFC94-049F-4DB2-80FC-D690565467A2}" presName="parTxOnly" presStyleLbl="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E6A551-71FE-47C6-BB7B-5ACFD4106281}" srcId="{DB10A865-0D51-49CA-8A25-98FBEB00F53A}" destId="{BBEEFC94-049F-4DB2-80FC-D690565467A2}" srcOrd="0" destOrd="0" parTransId="{F47C5BB9-B5CC-4402-B936-D273DDABBCDC}" sibTransId="{53A141BC-5803-4D85-8324-73969E933C3E}"/>
    <dgm:cxn modelId="{A7D16140-3B04-4C42-B3E0-A25B1384400F}" type="presOf" srcId="{BBEEFC94-049F-4DB2-80FC-D690565467A2}" destId="{F7934B76-E25F-4A7E-B239-8365C09EA299}" srcOrd="0" destOrd="0" presId="urn:microsoft.com/office/officeart/2005/8/layout/chevron1"/>
    <dgm:cxn modelId="{B5075531-F5D8-4161-9658-E05C52F3C10A}" type="presOf" srcId="{DB10A865-0D51-49CA-8A25-98FBEB00F53A}" destId="{C715655E-F021-4E72-83AA-09EC9CD57EAF}" srcOrd="0" destOrd="0" presId="urn:microsoft.com/office/officeart/2005/8/layout/chevron1"/>
    <dgm:cxn modelId="{F094C27F-369D-4126-8CB0-5921F02AD139}" type="presParOf" srcId="{C715655E-F021-4E72-83AA-09EC9CD57EAF}" destId="{F7934B76-E25F-4A7E-B239-8365C09EA299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B9BCFA0-043A-4B04-AA18-39CBC408911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D900E01-A7FE-4AAA-955A-12C2D232858D}">
      <dgm:prSet phldrT="[Text]"/>
      <dgm:spPr/>
      <dgm:t>
        <a:bodyPr/>
        <a:lstStyle/>
        <a:p>
          <a:pPr algn="ctr"/>
          <a:r>
            <a:rPr lang="cs-CZ" b="1" dirty="0" smtClean="0"/>
            <a:t>Veřejné</a:t>
          </a:r>
          <a:endParaRPr lang="cs-CZ" b="1" dirty="0"/>
        </a:p>
      </dgm:t>
    </dgm:pt>
    <dgm:pt modelId="{5F6EE6F0-7ABD-4C36-A6F9-8D9AD4E9DA08}" type="parTrans" cxnId="{56E289A4-68FF-4A99-AF5C-661CD2EBF877}">
      <dgm:prSet/>
      <dgm:spPr/>
      <dgm:t>
        <a:bodyPr/>
        <a:lstStyle/>
        <a:p>
          <a:endParaRPr lang="cs-CZ"/>
        </a:p>
      </dgm:t>
    </dgm:pt>
    <dgm:pt modelId="{C70470B8-2CF8-4E55-A2A7-07A58617EF4D}" type="sibTrans" cxnId="{56E289A4-68FF-4A99-AF5C-661CD2EBF877}">
      <dgm:prSet/>
      <dgm:spPr/>
      <dgm:t>
        <a:bodyPr/>
        <a:lstStyle/>
        <a:p>
          <a:endParaRPr lang="cs-CZ"/>
        </a:p>
      </dgm:t>
    </dgm:pt>
    <dgm:pt modelId="{6B2907C2-08D8-4B1F-88C9-F7EDD840DF5A}" type="pres">
      <dgm:prSet presAssocID="{DB9BCFA0-043A-4B04-AA18-39CBC408911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0E1BAF-485F-4F2C-8A5B-5C5BBFF8BA45}" type="pres">
      <dgm:prSet presAssocID="{7D900E01-A7FE-4AAA-955A-12C2D232858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D2B199-192A-4B58-A032-D4FEAC3D6F1D}" type="presOf" srcId="{DB9BCFA0-043A-4B04-AA18-39CBC4089111}" destId="{6B2907C2-08D8-4B1F-88C9-F7EDD840DF5A}" srcOrd="0" destOrd="0" presId="urn:microsoft.com/office/officeart/2005/8/layout/vList2"/>
    <dgm:cxn modelId="{F16045A9-2EF9-4936-AEB8-1B29D1840DFD}" type="presOf" srcId="{7D900E01-A7FE-4AAA-955A-12C2D232858D}" destId="{950E1BAF-485F-4F2C-8A5B-5C5BBFF8BA45}" srcOrd="0" destOrd="0" presId="urn:microsoft.com/office/officeart/2005/8/layout/vList2"/>
    <dgm:cxn modelId="{56E289A4-68FF-4A99-AF5C-661CD2EBF877}" srcId="{DB9BCFA0-043A-4B04-AA18-39CBC4089111}" destId="{7D900E01-A7FE-4AAA-955A-12C2D232858D}" srcOrd="0" destOrd="0" parTransId="{5F6EE6F0-7ABD-4C36-A6F9-8D9AD4E9DA08}" sibTransId="{C70470B8-2CF8-4E55-A2A7-07A58617EF4D}"/>
    <dgm:cxn modelId="{C95DC554-D9C8-4056-9012-200A9EB6AE9A}" type="presParOf" srcId="{6B2907C2-08D8-4B1F-88C9-F7EDD840DF5A}" destId="{950E1BAF-485F-4F2C-8A5B-5C5BBFF8BA4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B9BCFA0-043A-4B04-AA18-39CBC408911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D900E01-A7FE-4AAA-955A-12C2D232858D}">
      <dgm:prSet phldrT="[Text]"/>
      <dgm:spPr/>
      <dgm:t>
        <a:bodyPr/>
        <a:lstStyle/>
        <a:p>
          <a:pPr algn="ctr"/>
          <a:r>
            <a:rPr lang="cs-CZ" b="1" dirty="0" smtClean="0"/>
            <a:t>Soukromé</a:t>
          </a:r>
          <a:endParaRPr lang="cs-CZ" b="1" dirty="0"/>
        </a:p>
      </dgm:t>
    </dgm:pt>
    <dgm:pt modelId="{5F6EE6F0-7ABD-4C36-A6F9-8D9AD4E9DA08}" type="parTrans" cxnId="{56E289A4-68FF-4A99-AF5C-661CD2EBF877}">
      <dgm:prSet/>
      <dgm:spPr/>
      <dgm:t>
        <a:bodyPr/>
        <a:lstStyle/>
        <a:p>
          <a:endParaRPr lang="cs-CZ"/>
        </a:p>
      </dgm:t>
    </dgm:pt>
    <dgm:pt modelId="{C70470B8-2CF8-4E55-A2A7-07A58617EF4D}" type="sibTrans" cxnId="{56E289A4-68FF-4A99-AF5C-661CD2EBF877}">
      <dgm:prSet/>
      <dgm:spPr/>
      <dgm:t>
        <a:bodyPr/>
        <a:lstStyle/>
        <a:p>
          <a:endParaRPr lang="cs-CZ"/>
        </a:p>
      </dgm:t>
    </dgm:pt>
    <dgm:pt modelId="{6B2907C2-08D8-4B1F-88C9-F7EDD840DF5A}" type="pres">
      <dgm:prSet presAssocID="{DB9BCFA0-043A-4B04-AA18-39CBC408911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0E1BAF-485F-4F2C-8A5B-5C5BBFF8BA45}" type="pres">
      <dgm:prSet presAssocID="{7D900E01-A7FE-4AAA-955A-12C2D232858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0F2CC2-4790-43F2-9EB5-A85D2040F819}" type="presOf" srcId="{7D900E01-A7FE-4AAA-955A-12C2D232858D}" destId="{950E1BAF-485F-4F2C-8A5B-5C5BBFF8BA45}" srcOrd="0" destOrd="0" presId="urn:microsoft.com/office/officeart/2005/8/layout/vList2"/>
    <dgm:cxn modelId="{BA2D3E7B-6D90-4496-91E6-19B8EB7D267A}" type="presOf" srcId="{DB9BCFA0-043A-4B04-AA18-39CBC4089111}" destId="{6B2907C2-08D8-4B1F-88C9-F7EDD840DF5A}" srcOrd="0" destOrd="0" presId="urn:microsoft.com/office/officeart/2005/8/layout/vList2"/>
    <dgm:cxn modelId="{56E289A4-68FF-4A99-AF5C-661CD2EBF877}" srcId="{DB9BCFA0-043A-4B04-AA18-39CBC4089111}" destId="{7D900E01-A7FE-4AAA-955A-12C2D232858D}" srcOrd="0" destOrd="0" parTransId="{5F6EE6F0-7ABD-4C36-A6F9-8D9AD4E9DA08}" sibTransId="{C70470B8-2CF8-4E55-A2A7-07A58617EF4D}"/>
    <dgm:cxn modelId="{72662532-02C4-4244-B854-20A98423919C}" type="presParOf" srcId="{6B2907C2-08D8-4B1F-88C9-F7EDD840DF5A}" destId="{950E1BAF-485F-4F2C-8A5B-5C5BBFF8BA4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C51C735-7E9F-4905-AABA-15EFFC59E2C5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B68491A6-C7CD-4153-A78D-AEA08C1DBECB}">
      <dgm:prSet phldrT="[Text]"/>
      <dgm:spPr/>
      <dgm:t>
        <a:bodyPr/>
        <a:lstStyle/>
        <a:p>
          <a:pPr algn="l"/>
          <a:r>
            <a:rPr lang="cs-CZ" b="1" dirty="0" smtClean="0"/>
            <a:t>1)</a:t>
          </a:r>
          <a:endParaRPr lang="cs-CZ" b="1" dirty="0"/>
        </a:p>
      </dgm:t>
    </dgm:pt>
    <dgm:pt modelId="{DA8F27BB-4E5F-4FAE-B469-BB0263F99A1A}" type="parTrans" cxnId="{6E0AF1A7-A586-461B-B9E9-A5885CEE1FD6}">
      <dgm:prSet/>
      <dgm:spPr/>
      <dgm:t>
        <a:bodyPr/>
        <a:lstStyle/>
        <a:p>
          <a:endParaRPr lang="cs-CZ"/>
        </a:p>
      </dgm:t>
    </dgm:pt>
    <dgm:pt modelId="{722363DB-A55A-4F9D-B22E-2FA8DD5B2A14}" type="sibTrans" cxnId="{6E0AF1A7-A586-461B-B9E9-A5885CEE1FD6}">
      <dgm:prSet/>
      <dgm:spPr/>
      <dgm:t>
        <a:bodyPr/>
        <a:lstStyle/>
        <a:p>
          <a:endParaRPr lang="cs-CZ"/>
        </a:p>
      </dgm:t>
    </dgm:pt>
    <dgm:pt modelId="{C3E89AC0-8211-42C4-AC42-C12411BEE54E}">
      <dgm:prSet phldrT="[Text]"/>
      <dgm:spPr/>
      <dgm:t>
        <a:bodyPr/>
        <a:lstStyle/>
        <a:p>
          <a:pPr algn="l"/>
          <a:r>
            <a:rPr lang="cs-CZ" b="1" dirty="0" smtClean="0"/>
            <a:t>4) </a:t>
          </a:r>
          <a:endParaRPr lang="cs-CZ" b="1" dirty="0"/>
        </a:p>
      </dgm:t>
    </dgm:pt>
    <dgm:pt modelId="{9AFCC01D-1FBF-49E9-82F5-D7DCF712E675}" type="parTrans" cxnId="{BCA14428-4873-408E-AA1B-73617F33C916}">
      <dgm:prSet/>
      <dgm:spPr/>
      <dgm:t>
        <a:bodyPr/>
        <a:lstStyle/>
        <a:p>
          <a:endParaRPr lang="cs-CZ"/>
        </a:p>
      </dgm:t>
    </dgm:pt>
    <dgm:pt modelId="{7EB17049-C205-43A1-B572-F9F8F156ED6D}" type="sibTrans" cxnId="{BCA14428-4873-408E-AA1B-73617F33C916}">
      <dgm:prSet/>
      <dgm:spPr/>
      <dgm:t>
        <a:bodyPr/>
        <a:lstStyle/>
        <a:p>
          <a:endParaRPr lang="cs-CZ"/>
        </a:p>
      </dgm:t>
    </dgm:pt>
    <dgm:pt modelId="{11D49FDB-63D6-47CD-B6F6-706A691D09FC}">
      <dgm:prSet phldrT="[Text]"/>
      <dgm:spPr/>
      <dgm:t>
        <a:bodyPr/>
        <a:lstStyle/>
        <a:p>
          <a:pPr algn="l"/>
          <a:r>
            <a:rPr lang="cs-CZ" b="1" dirty="0" smtClean="0"/>
            <a:t>6)</a:t>
          </a:r>
          <a:endParaRPr lang="cs-CZ" b="1" dirty="0"/>
        </a:p>
      </dgm:t>
    </dgm:pt>
    <dgm:pt modelId="{146C4467-26FB-4142-9867-68094B4763BC}" type="parTrans" cxnId="{BA62C655-D516-4839-88A3-18FFD4E89E41}">
      <dgm:prSet/>
      <dgm:spPr/>
      <dgm:t>
        <a:bodyPr/>
        <a:lstStyle/>
        <a:p>
          <a:endParaRPr lang="cs-CZ"/>
        </a:p>
      </dgm:t>
    </dgm:pt>
    <dgm:pt modelId="{61F87829-B1DF-4011-866E-906239BA5796}" type="sibTrans" cxnId="{BA62C655-D516-4839-88A3-18FFD4E89E41}">
      <dgm:prSet/>
      <dgm:spPr/>
      <dgm:t>
        <a:bodyPr/>
        <a:lstStyle/>
        <a:p>
          <a:endParaRPr lang="cs-CZ"/>
        </a:p>
      </dgm:t>
    </dgm:pt>
    <dgm:pt modelId="{A25A395E-2782-43E5-BB23-EF586CC3EE1B}">
      <dgm:prSet phldrT="[Text]"/>
      <dgm:spPr/>
      <dgm:t>
        <a:bodyPr/>
        <a:lstStyle/>
        <a:p>
          <a:pPr algn="l"/>
          <a:r>
            <a:rPr lang="cs-CZ" b="1" dirty="0" smtClean="0"/>
            <a:t>7) Vyhlášky ministerstev</a:t>
          </a:r>
          <a:endParaRPr lang="cs-CZ" b="1" dirty="0"/>
        </a:p>
      </dgm:t>
    </dgm:pt>
    <dgm:pt modelId="{EF5DEC69-CAF8-400E-97CB-A8D67D9CC15A}" type="parTrans" cxnId="{EC19DA90-705D-4BFE-BEA9-66F11417A96B}">
      <dgm:prSet/>
      <dgm:spPr/>
      <dgm:t>
        <a:bodyPr/>
        <a:lstStyle/>
        <a:p>
          <a:endParaRPr lang="cs-CZ"/>
        </a:p>
      </dgm:t>
    </dgm:pt>
    <dgm:pt modelId="{FA9F612F-9272-4AE6-AC50-0FB737678A8A}" type="sibTrans" cxnId="{EC19DA90-705D-4BFE-BEA9-66F11417A96B}">
      <dgm:prSet/>
      <dgm:spPr/>
      <dgm:t>
        <a:bodyPr/>
        <a:lstStyle/>
        <a:p>
          <a:endParaRPr lang="cs-CZ"/>
        </a:p>
      </dgm:t>
    </dgm:pt>
    <dgm:pt modelId="{B3AC32A9-7FF9-46DC-8534-1A614885B8F9}">
      <dgm:prSet phldrT="[Text]"/>
      <dgm:spPr/>
      <dgm:t>
        <a:bodyPr/>
        <a:lstStyle/>
        <a:p>
          <a:pPr algn="l"/>
          <a:r>
            <a:rPr lang="cs-CZ" b="1" dirty="0" smtClean="0"/>
            <a:t>8)</a:t>
          </a:r>
          <a:endParaRPr lang="cs-CZ" b="1" dirty="0"/>
        </a:p>
      </dgm:t>
    </dgm:pt>
    <dgm:pt modelId="{AD200D02-5C8F-4D9C-81CC-7243A47CAB12}" type="parTrans" cxnId="{B6C5B7AC-1D0E-4B81-B019-D3E9CDB6AB51}">
      <dgm:prSet/>
      <dgm:spPr/>
      <dgm:t>
        <a:bodyPr/>
        <a:lstStyle/>
        <a:p>
          <a:endParaRPr lang="cs-CZ"/>
        </a:p>
      </dgm:t>
    </dgm:pt>
    <dgm:pt modelId="{6889500C-F483-47E1-A5A6-6720A3747A97}" type="sibTrans" cxnId="{B6C5B7AC-1D0E-4B81-B019-D3E9CDB6AB51}">
      <dgm:prSet/>
      <dgm:spPr/>
      <dgm:t>
        <a:bodyPr/>
        <a:lstStyle/>
        <a:p>
          <a:endParaRPr lang="cs-CZ"/>
        </a:p>
      </dgm:t>
    </dgm:pt>
    <dgm:pt modelId="{EDAF0253-3A2B-4051-9379-5AA31FCFEAAC}">
      <dgm:prSet phldrT="[Text]"/>
      <dgm:spPr/>
      <dgm:t>
        <a:bodyPr/>
        <a:lstStyle/>
        <a:p>
          <a:pPr algn="l"/>
          <a:r>
            <a:rPr lang="cs-CZ" b="1" dirty="0" smtClean="0"/>
            <a:t>5) Zákonná opatření Senátu</a:t>
          </a:r>
          <a:endParaRPr lang="cs-CZ" b="1" dirty="0"/>
        </a:p>
      </dgm:t>
    </dgm:pt>
    <dgm:pt modelId="{4B0899D0-E8DE-49D2-9654-CDBC43695BC3}" type="parTrans" cxnId="{40AF8D53-E5C2-4149-9730-8CB453EF852F}">
      <dgm:prSet/>
      <dgm:spPr/>
      <dgm:t>
        <a:bodyPr/>
        <a:lstStyle/>
        <a:p>
          <a:endParaRPr lang="cs-CZ"/>
        </a:p>
      </dgm:t>
    </dgm:pt>
    <dgm:pt modelId="{837385FF-7AE9-429A-8C07-0AFF31AAFAAD}" type="sibTrans" cxnId="{40AF8D53-E5C2-4149-9730-8CB453EF852F}">
      <dgm:prSet/>
      <dgm:spPr/>
      <dgm:t>
        <a:bodyPr/>
        <a:lstStyle/>
        <a:p>
          <a:endParaRPr lang="cs-CZ"/>
        </a:p>
      </dgm:t>
    </dgm:pt>
    <dgm:pt modelId="{F8478961-85DC-4CFA-AD5B-65F20C428987}">
      <dgm:prSet phldrT="[Text]"/>
      <dgm:spPr/>
      <dgm:t>
        <a:bodyPr/>
        <a:lstStyle/>
        <a:p>
          <a:pPr algn="l"/>
          <a:r>
            <a:rPr lang="cs-CZ" b="1" dirty="0" smtClean="0"/>
            <a:t>3) </a:t>
          </a:r>
          <a:endParaRPr lang="cs-CZ" b="1" dirty="0"/>
        </a:p>
      </dgm:t>
    </dgm:pt>
    <dgm:pt modelId="{8F5EE729-64D4-4FF9-BF5C-DCF211020DD0}" type="parTrans" cxnId="{5D4351AA-1572-497F-843A-3F5F33DA014C}">
      <dgm:prSet/>
      <dgm:spPr/>
      <dgm:t>
        <a:bodyPr/>
        <a:lstStyle/>
        <a:p>
          <a:endParaRPr lang="cs-CZ"/>
        </a:p>
      </dgm:t>
    </dgm:pt>
    <dgm:pt modelId="{5BADA83E-A06D-46D8-A4E5-DE76BB11ACE2}" type="sibTrans" cxnId="{5D4351AA-1572-497F-843A-3F5F33DA014C}">
      <dgm:prSet/>
      <dgm:spPr/>
      <dgm:t>
        <a:bodyPr/>
        <a:lstStyle/>
        <a:p>
          <a:endParaRPr lang="cs-CZ"/>
        </a:p>
      </dgm:t>
    </dgm:pt>
    <dgm:pt modelId="{49AA74C3-AAE8-4165-B708-2855A7677B13}">
      <dgm:prSet phldrT="[Text]"/>
      <dgm:spPr/>
      <dgm:t>
        <a:bodyPr/>
        <a:lstStyle/>
        <a:p>
          <a:pPr algn="l"/>
          <a:r>
            <a:rPr lang="cs-CZ" b="1" dirty="0" smtClean="0"/>
            <a:t>2) Ústavní zákony</a:t>
          </a:r>
          <a:endParaRPr lang="cs-CZ" b="1" dirty="0"/>
        </a:p>
      </dgm:t>
    </dgm:pt>
    <dgm:pt modelId="{7C3622FE-72AE-48DE-AFD0-C1F3E5CD041E}" type="sibTrans" cxnId="{D1427290-0CB5-426B-9289-F583A58BA4B9}">
      <dgm:prSet/>
      <dgm:spPr/>
      <dgm:t>
        <a:bodyPr/>
        <a:lstStyle/>
        <a:p>
          <a:endParaRPr lang="cs-CZ"/>
        </a:p>
      </dgm:t>
    </dgm:pt>
    <dgm:pt modelId="{8DB05916-7856-4B35-8183-E009267A7450}" type="parTrans" cxnId="{D1427290-0CB5-426B-9289-F583A58BA4B9}">
      <dgm:prSet/>
      <dgm:spPr/>
      <dgm:t>
        <a:bodyPr/>
        <a:lstStyle/>
        <a:p>
          <a:endParaRPr lang="cs-CZ"/>
        </a:p>
      </dgm:t>
    </dgm:pt>
    <dgm:pt modelId="{4EEE0BED-6AF0-4A36-BD58-0894105B5BE8}" type="pres">
      <dgm:prSet presAssocID="{4C51C735-7E9F-4905-AABA-15EFFC59E2C5}" presName="compositeShape" presStyleCnt="0">
        <dgm:presLayoutVars>
          <dgm:dir/>
          <dgm:resizeHandles/>
        </dgm:presLayoutVars>
      </dgm:prSet>
      <dgm:spPr/>
    </dgm:pt>
    <dgm:pt modelId="{61C21FC3-BB3E-4B33-9EFE-0B9443861FC4}" type="pres">
      <dgm:prSet presAssocID="{4C51C735-7E9F-4905-AABA-15EFFC59E2C5}" presName="pyramid" presStyleLbl="node1" presStyleIdx="0" presStyleCnt="1"/>
      <dgm:spPr/>
    </dgm:pt>
    <dgm:pt modelId="{BB9AC869-CB87-4F93-BE00-961926E41DE1}" type="pres">
      <dgm:prSet presAssocID="{4C51C735-7E9F-4905-AABA-15EFFC59E2C5}" presName="theList" presStyleCnt="0"/>
      <dgm:spPr/>
    </dgm:pt>
    <dgm:pt modelId="{EBCDB620-0282-495F-B1D9-F5F95DE521D7}" type="pres">
      <dgm:prSet presAssocID="{B68491A6-C7CD-4153-A78D-AEA08C1DBECB}" presName="aNode" presStyleLbl="fgAcc1" presStyleIdx="0" presStyleCnt="8" custLinFactY="-84726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5187D0-CCE4-4A29-B82C-DCB2D93DA3A7}" type="pres">
      <dgm:prSet presAssocID="{B68491A6-C7CD-4153-A78D-AEA08C1DBECB}" presName="aSpace" presStyleCnt="0"/>
      <dgm:spPr/>
    </dgm:pt>
    <dgm:pt modelId="{F709DB6D-B0CD-478A-8B4B-BB5C7EF724BB}" type="pres">
      <dgm:prSet presAssocID="{49AA74C3-AAE8-4165-B708-2855A7677B13}" presName="aNode" presStyleLbl="fgAcc1" presStyleIdx="1" presStyleCnt="8" custLinFactY="-73937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343DC6-C3A0-4425-8CD1-9D53AE68A69C}" type="pres">
      <dgm:prSet presAssocID="{49AA74C3-AAE8-4165-B708-2855A7677B13}" presName="aSpace" presStyleCnt="0"/>
      <dgm:spPr/>
    </dgm:pt>
    <dgm:pt modelId="{AEB7066E-08D2-421A-B029-BF1CEE89D778}" type="pres">
      <dgm:prSet presAssocID="{F8478961-85DC-4CFA-AD5B-65F20C428987}" presName="aNode" presStyleLbl="fgAcc1" presStyleIdx="2" presStyleCnt="8" custLinFactY="-6314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86A43B-AE9F-49B2-9FBC-1B78A3A3D818}" type="pres">
      <dgm:prSet presAssocID="{F8478961-85DC-4CFA-AD5B-65F20C428987}" presName="aSpace" presStyleCnt="0"/>
      <dgm:spPr/>
    </dgm:pt>
    <dgm:pt modelId="{6613C7EC-501D-4E9E-BF7B-F7FBF03BEABD}" type="pres">
      <dgm:prSet presAssocID="{C3E89AC0-8211-42C4-AC42-C12411BEE54E}" presName="aNode" presStyleLbl="fgAcc1" presStyleIdx="3" presStyleCnt="8" custLinFactY="-5235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BF8539-2CE0-47A1-9758-1DC5E49F143C}" type="pres">
      <dgm:prSet presAssocID="{C3E89AC0-8211-42C4-AC42-C12411BEE54E}" presName="aSpace" presStyleCnt="0"/>
      <dgm:spPr/>
    </dgm:pt>
    <dgm:pt modelId="{65BB2B65-80BC-4048-95C9-F133BF891439}" type="pres">
      <dgm:prSet presAssocID="{EDAF0253-3A2B-4051-9379-5AA31FCFEAAC}" presName="aNode" presStyleLbl="fgAcc1" presStyleIdx="4" presStyleCnt="8" custLinFactY="-41569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8B9471-59F6-4115-A762-92B696AC5214}" type="pres">
      <dgm:prSet presAssocID="{EDAF0253-3A2B-4051-9379-5AA31FCFEAAC}" presName="aSpace" presStyleCnt="0"/>
      <dgm:spPr/>
    </dgm:pt>
    <dgm:pt modelId="{13A49997-1563-4501-B97D-16B056161ADB}" type="pres">
      <dgm:prSet presAssocID="{11D49FDB-63D6-47CD-B6F6-706A691D09FC}" presName="aNode" presStyleLbl="fgAcc1" presStyleIdx="5" presStyleCnt="8" custLinFactNeighborX="-50113" custLinFactNeighborY="-996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70590E-C6C5-458D-995E-282A93D4710E}" type="pres">
      <dgm:prSet presAssocID="{11D49FDB-63D6-47CD-B6F6-706A691D09FC}" presName="aSpace" presStyleCnt="0"/>
      <dgm:spPr/>
    </dgm:pt>
    <dgm:pt modelId="{7F15BCCF-8C25-4841-9ADE-ED9EF9422F03}" type="pres">
      <dgm:prSet presAssocID="{A25A395E-2782-43E5-BB23-EF586CC3EE1B}" presName="aNode" presStyleLbl="fgAcc1" presStyleIdx="6" presStyleCnt="8" custLinFactY="16654" custLinFactNeighborX="-5011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94B65E-9580-4EE8-BDF0-BAE530CCBCFF}" type="pres">
      <dgm:prSet presAssocID="{A25A395E-2782-43E5-BB23-EF586CC3EE1B}" presName="aSpace" presStyleCnt="0"/>
      <dgm:spPr/>
    </dgm:pt>
    <dgm:pt modelId="{A8B85680-E221-4DF4-AA68-484F56E5AC43}" type="pres">
      <dgm:prSet presAssocID="{B3AC32A9-7FF9-46DC-8534-1A614885B8F9}" presName="aNode" presStyleLbl="fgAcc1" presStyleIdx="7" presStyleCnt="8" custScaleX="130766" custLinFactY="58266" custLinFactNeighborX="-4947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E452CA-9712-49FE-A937-92855867C77C}" type="pres">
      <dgm:prSet presAssocID="{B3AC32A9-7FF9-46DC-8534-1A614885B8F9}" presName="aSpace" presStyleCnt="0"/>
      <dgm:spPr/>
    </dgm:pt>
  </dgm:ptLst>
  <dgm:cxnLst>
    <dgm:cxn modelId="{AD22CCC7-BE38-4359-B751-C5760B186563}" type="presOf" srcId="{EDAF0253-3A2B-4051-9379-5AA31FCFEAAC}" destId="{65BB2B65-80BC-4048-95C9-F133BF891439}" srcOrd="0" destOrd="0" presId="urn:microsoft.com/office/officeart/2005/8/layout/pyramid2"/>
    <dgm:cxn modelId="{6E0AF1A7-A586-461B-B9E9-A5885CEE1FD6}" srcId="{4C51C735-7E9F-4905-AABA-15EFFC59E2C5}" destId="{B68491A6-C7CD-4153-A78D-AEA08C1DBECB}" srcOrd="0" destOrd="0" parTransId="{DA8F27BB-4E5F-4FAE-B469-BB0263F99A1A}" sibTransId="{722363DB-A55A-4F9D-B22E-2FA8DD5B2A14}"/>
    <dgm:cxn modelId="{40AF8D53-E5C2-4149-9730-8CB453EF852F}" srcId="{4C51C735-7E9F-4905-AABA-15EFFC59E2C5}" destId="{EDAF0253-3A2B-4051-9379-5AA31FCFEAAC}" srcOrd="4" destOrd="0" parTransId="{4B0899D0-E8DE-49D2-9654-CDBC43695BC3}" sibTransId="{837385FF-7AE9-429A-8C07-0AFF31AAFAAD}"/>
    <dgm:cxn modelId="{B6C5B7AC-1D0E-4B81-B019-D3E9CDB6AB51}" srcId="{4C51C735-7E9F-4905-AABA-15EFFC59E2C5}" destId="{B3AC32A9-7FF9-46DC-8534-1A614885B8F9}" srcOrd="7" destOrd="0" parTransId="{AD200D02-5C8F-4D9C-81CC-7243A47CAB12}" sibTransId="{6889500C-F483-47E1-A5A6-6720A3747A97}"/>
    <dgm:cxn modelId="{D691437E-0118-473C-8B13-43BD8F496648}" type="presOf" srcId="{4C51C735-7E9F-4905-AABA-15EFFC59E2C5}" destId="{4EEE0BED-6AF0-4A36-BD58-0894105B5BE8}" srcOrd="0" destOrd="0" presId="urn:microsoft.com/office/officeart/2005/8/layout/pyramid2"/>
    <dgm:cxn modelId="{BCA14428-4873-408E-AA1B-73617F33C916}" srcId="{4C51C735-7E9F-4905-AABA-15EFFC59E2C5}" destId="{C3E89AC0-8211-42C4-AC42-C12411BEE54E}" srcOrd="3" destOrd="0" parTransId="{9AFCC01D-1FBF-49E9-82F5-D7DCF712E675}" sibTransId="{7EB17049-C205-43A1-B572-F9F8F156ED6D}"/>
    <dgm:cxn modelId="{5D4351AA-1572-497F-843A-3F5F33DA014C}" srcId="{4C51C735-7E9F-4905-AABA-15EFFC59E2C5}" destId="{F8478961-85DC-4CFA-AD5B-65F20C428987}" srcOrd="2" destOrd="0" parTransId="{8F5EE729-64D4-4FF9-BF5C-DCF211020DD0}" sibTransId="{5BADA83E-A06D-46D8-A4E5-DE76BB11ACE2}"/>
    <dgm:cxn modelId="{12ACD08A-928E-46A0-BC16-C9C9C7EC2DBC}" type="presOf" srcId="{B3AC32A9-7FF9-46DC-8534-1A614885B8F9}" destId="{A8B85680-E221-4DF4-AA68-484F56E5AC43}" srcOrd="0" destOrd="0" presId="urn:microsoft.com/office/officeart/2005/8/layout/pyramid2"/>
    <dgm:cxn modelId="{6D7EFF19-D561-4B16-A667-F396F28B123A}" type="presOf" srcId="{B68491A6-C7CD-4153-A78D-AEA08C1DBECB}" destId="{EBCDB620-0282-495F-B1D9-F5F95DE521D7}" srcOrd="0" destOrd="0" presId="urn:microsoft.com/office/officeart/2005/8/layout/pyramid2"/>
    <dgm:cxn modelId="{21BD7587-3EA1-46E6-B217-E760777F2A1C}" type="presOf" srcId="{49AA74C3-AAE8-4165-B708-2855A7677B13}" destId="{F709DB6D-B0CD-478A-8B4B-BB5C7EF724BB}" srcOrd="0" destOrd="0" presId="urn:microsoft.com/office/officeart/2005/8/layout/pyramid2"/>
    <dgm:cxn modelId="{6AB111BA-FB42-4E9D-BEA9-E0D8A0E4F222}" type="presOf" srcId="{C3E89AC0-8211-42C4-AC42-C12411BEE54E}" destId="{6613C7EC-501D-4E9E-BF7B-F7FBF03BEABD}" srcOrd="0" destOrd="0" presId="urn:microsoft.com/office/officeart/2005/8/layout/pyramid2"/>
    <dgm:cxn modelId="{EC19DA90-705D-4BFE-BEA9-66F11417A96B}" srcId="{4C51C735-7E9F-4905-AABA-15EFFC59E2C5}" destId="{A25A395E-2782-43E5-BB23-EF586CC3EE1B}" srcOrd="6" destOrd="0" parTransId="{EF5DEC69-CAF8-400E-97CB-A8D67D9CC15A}" sibTransId="{FA9F612F-9272-4AE6-AC50-0FB737678A8A}"/>
    <dgm:cxn modelId="{3AE7D400-5ED1-4438-B98D-455FC2CFA5A2}" type="presOf" srcId="{A25A395E-2782-43E5-BB23-EF586CC3EE1B}" destId="{7F15BCCF-8C25-4841-9ADE-ED9EF9422F03}" srcOrd="0" destOrd="0" presId="urn:microsoft.com/office/officeart/2005/8/layout/pyramid2"/>
    <dgm:cxn modelId="{5D86C3FB-8FF7-41AD-9764-9723DF6F6355}" type="presOf" srcId="{F8478961-85DC-4CFA-AD5B-65F20C428987}" destId="{AEB7066E-08D2-421A-B029-BF1CEE89D778}" srcOrd="0" destOrd="0" presId="urn:microsoft.com/office/officeart/2005/8/layout/pyramid2"/>
    <dgm:cxn modelId="{D1427290-0CB5-426B-9289-F583A58BA4B9}" srcId="{4C51C735-7E9F-4905-AABA-15EFFC59E2C5}" destId="{49AA74C3-AAE8-4165-B708-2855A7677B13}" srcOrd="1" destOrd="0" parTransId="{8DB05916-7856-4B35-8183-E009267A7450}" sibTransId="{7C3622FE-72AE-48DE-AFD0-C1F3E5CD041E}"/>
    <dgm:cxn modelId="{6468D534-DCFC-45A6-821D-5ABE5CF49F28}" type="presOf" srcId="{11D49FDB-63D6-47CD-B6F6-706A691D09FC}" destId="{13A49997-1563-4501-B97D-16B056161ADB}" srcOrd="0" destOrd="0" presId="urn:microsoft.com/office/officeart/2005/8/layout/pyramid2"/>
    <dgm:cxn modelId="{BA62C655-D516-4839-88A3-18FFD4E89E41}" srcId="{4C51C735-7E9F-4905-AABA-15EFFC59E2C5}" destId="{11D49FDB-63D6-47CD-B6F6-706A691D09FC}" srcOrd="5" destOrd="0" parTransId="{146C4467-26FB-4142-9867-68094B4763BC}" sibTransId="{61F87829-B1DF-4011-866E-906239BA5796}"/>
    <dgm:cxn modelId="{5D68177E-C022-4359-96FC-51B134D755B6}" type="presParOf" srcId="{4EEE0BED-6AF0-4A36-BD58-0894105B5BE8}" destId="{61C21FC3-BB3E-4B33-9EFE-0B9443861FC4}" srcOrd="0" destOrd="0" presId="urn:microsoft.com/office/officeart/2005/8/layout/pyramid2"/>
    <dgm:cxn modelId="{97EEDFE3-89F3-48F7-ADB3-C55128B1E508}" type="presParOf" srcId="{4EEE0BED-6AF0-4A36-BD58-0894105B5BE8}" destId="{BB9AC869-CB87-4F93-BE00-961926E41DE1}" srcOrd="1" destOrd="0" presId="urn:microsoft.com/office/officeart/2005/8/layout/pyramid2"/>
    <dgm:cxn modelId="{6EA64CB8-ABB1-4C4C-88A0-F5C5832EBAF9}" type="presParOf" srcId="{BB9AC869-CB87-4F93-BE00-961926E41DE1}" destId="{EBCDB620-0282-495F-B1D9-F5F95DE521D7}" srcOrd="0" destOrd="0" presId="urn:microsoft.com/office/officeart/2005/8/layout/pyramid2"/>
    <dgm:cxn modelId="{01086E77-942B-4688-A08C-59C9A2FB0CCB}" type="presParOf" srcId="{BB9AC869-CB87-4F93-BE00-961926E41DE1}" destId="{C55187D0-CCE4-4A29-B82C-DCB2D93DA3A7}" srcOrd="1" destOrd="0" presId="urn:microsoft.com/office/officeart/2005/8/layout/pyramid2"/>
    <dgm:cxn modelId="{406A2384-23AE-4B8B-9849-0D1DBAEC7E1E}" type="presParOf" srcId="{BB9AC869-CB87-4F93-BE00-961926E41DE1}" destId="{F709DB6D-B0CD-478A-8B4B-BB5C7EF724BB}" srcOrd="2" destOrd="0" presId="urn:microsoft.com/office/officeart/2005/8/layout/pyramid2"/>
    <dgm:cxn modelId="{709E5155-533F-4095-87AA-0118FEE6C338}" type="presParOf" srcId="{BB9AC869-CB87-4F93-BE00-961926E41DE1}" destId="{01343DC6-C3A0-4425-8CD1-9D53AE68A69C}" srcOrd="3" destOrd="0" presId="urn:microsoft.com/office/officeart/2005/8/layout/pyramid2"/>
    <dgm:cxn modelId="{749F1C77-B3F2-449D-9391-755398585FC8}" type="presParOf" srcId="{BB9AC869-CB87-4F93-BE00-961926E41DE1}" destId="{AEB7066E-08D2-421A-B029-BF1CEE89D778}" srcOrd="4" destOrd="0" presId="urn:microsoft.com/office/officeart/2005/8/layout/pyramid2"/>
    <dgm:cxn modelId="{FEB5615D-B725-4368-8CA0-E68FFAC69E99}" type="presParOf" srcId="{BB9AC869-CB87-4F93-BE00-961926E41DE1}" destId="{EE86A43B-AE9F-49B2-9FBC-1B78A3A3D818}" srcOrd="5" destOrd="0" presId="urn:microsoft.com/office/officeart/2005/8/layout/pyramid2"/>
    <dgm:cxn modelId="{E9C203E3-C082-482E-9B07-C8871EB2C667}" type="presParOf" srcId="{BB9AC869-CB87-4F93-BE00-961926E41DE1}" destId="{6613C7EC-501D-4E9E-BF7B-F7FBF03BEABD}" srcOrd="6" destOrd="0" presId="urn:microsoft.com/office/officeart/2005/8/layout/pyramid2"/>
    <dgm:cxn modelId="{92CE6556-4ABD-4F86-A553-66802FEF6C98}" type="presParOf" srcId="{BB9AC869-CB87-4F93-BE00-961926E41DE1}" destId="{24BF8539-2CE0-47A1-9758-1DC5E49F143C}" srcOrd="7" destOrd="0" presId="urn:microsoft.com/office/officeart/2005/8/layout/pyramid2"/>
    <dgm:cxn modelId="{DEAA0000-09E7-4A8E-970C-97070F2A9701}" type="presParOf" srcId="{BB9AC869-CB87-4F93-BE00-961926E41DE1}" destId="{65BB2B65-80BC-4048-95C9-F133BF891439}" srcOrd="8" destOrd="0" presId="urn:microsoft.com/office/officeart/2005/8/layout/pyramid2"/>
    <dgm:cxn modelId="{9FB2D6EE-1C2F-47CA-8DF3-D9EC61E67CF7}" type="presParOf" srcId="{BB9AC869-CB87-4F93-BE00-961926E41DE1}" destId="{EF8B9471-59F6-4115-A762-92B696AC5214}" srcOrd="9" destOrd="0" presId="urn:microsoft.com/office/officeart/2005/8/layout/pyramid2"/>
    <dgm:cxn modelId="{B1B83394-2D9C-4DA0-9CD6-0E320C8DE764}" type="presParOf" srcId="{BB9AC869-CB87-4F93-BE00-961926E41DE1}" destId="{13A49997-1563-4501-B97D-16B056161ADB}" srcOrd="10" destOrd="0" presId="urn:microsoft.com/office/officeart/2005/8/layout/pyramid2"/>
    <dgm:cxn modelId="{576EDDFF-3C0C-48C8-8B68-DDC8D63224AD}" type="presParOf" srcId="{BB9AC869-CB87-4F93-BE00-961926E41DE1}" destId="{DF70590E-C6C5-458D-995E-282A93D4710E}" srcOrd="11" destOrd="0" presId="urn:microsoft.com/office/officeart/2005/8/layout/pyramid2"/>
    <dgm:cxn modelId="{61E3A2AA-D1A4-421E-BF27-EA924172D87F}" type="presParOf" srcId="{BB9AC869-CB87-4F93-BE00-961926E41DE1}" destId="{7F15BCCF-8C25-4841-9ADE-ED9EF9422F03}" srcOrd="12" destOrd="0" presId="urn:microsoft.com/office/officeart/2005/8/layout/pyramid2"/>
    <dgm:cxn modelId="{D64F1594-C0B6-4720-900D-C232E7D8D065}" type="presParOf" srcId="{BB9AC869-CB87-4F93-BE00-961926E41DE1}" destId="{8194B65E-9580-4EE8-BDF0-BAE530CCBCFF}" srcOrd="13" destOrd="0" presId="urn:microsoft.com/office/officeart/2005/8/layout/pyramid2"/>
    <dgm:cxn modelId="{DC516E56-F96C-400E-97F2-B4CFBD5C301E}" type="presParOf" srcId="{BB9AC869-CB87-4F93-BE00-961926E41DE1}" destId="{A8B85680-E221-4DF4-AA68-484F56E5AC43}" srcOrd="14" destOrd="0" presId="urn:microsoft.com/office/officeart/2005/8/layout/pyramid2"/>
    <dgm:cxn modelId="{55EE4873-156C-4C7C-8428-3093C4307E4B}" type="presParOf" srcId="{BB9AC869-CB87-4F93-BE00-961926E41DE1}" destId="{EFE452CA-9712-49FE-A937-92855867C77C}" srcOrd="1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C51C735-7E9F-4905-AABA-15EFFC59E2C5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B68491A6-C7CD-4153-A78D-AEA08C1DBECB}">
      <dgm:prSet phldrT="[Text]"/>
      <dgm:spPr/>
      <dgm:t>
        <a:bodyPr/>
        <a:lstStyle/>
        <a:p>
          <a:pPr algn="l"/>
          <a:r>
            <a:rPr lang="cs-CZ" b="1" dirty="0" smtClean="0"/>
            <a:t>1) Ústava</a:t>
          </a:r>
          <a:endParaRPr lang="cs-CZ" b="1" dirty="0"/>
        </a:p>
      </dgm:t>
    </dgm:pt>
    <dgm:pt modelId="{DA8F27BB-4E5F-4FAE-B469-BB0263F99A1A}" type="parTrans" cxnId="{6E0AF1A7-A586-461B-B9E9-A5885CEE1FD6}">
      <dgm:prSet/>
      <dgm:spPr/>
      <dgm:t>
        <a:bodyPr/>
        <a:lstStyle/>
        <a:p>
          <a:endParaRPr lang="cs-CZ"/>
        </a:p>
      </dgm:t>
    </dgm:pt>
    <dgm:pt modelId="{722363DB-A55A-4F9D-B22E-2FA8DD5B2A14}" type="sibTrans" cxnId="{6E0AF1A7-A586-461B-B9E9-A5885CEE1FD6}">
      <dgm:prSet/>
      <dgm:spPr/>
      <dgm:t>
        <a:bodyPr/>
        <a:lstStyle/>
        <a:p>
          <a:endParaRPr lang="cs-CZ"/>
        </a:p>
      </dgm:t>
    </dgm:pt>
    <dgm:pt modelId="{49AA74C3-AAE8-4165-B708-2855A7677B13}">
      <dgm:prSet phldrT="[Text]"/>
      <dgm:spPr/>
      <dgm:t>
        <a:bodyPr/>
        <a:lstStyle/>
        <a:p>
          <a:pPr algn="l"/>
          <a:r>
            <a:rPr lang="cs-CZ" b="1" dirty="0" smtClean="0"/>
            <a:t>2) Ústavní zákony</a:t>
          </a:r>
          <a:endParaRPr lang="cs-CZ" b="1" dirty="0"/>
        </a:p>
      </dgm:t>
    </dgm:pt>
    <dgm:pt modelId="{8DB05916-7856-4B35-8183-E009267A7450}" type="parTrans" cxnId="{D1427290-0CB5-426B-9289-F583A58BA4B9}">
      <dgm:prSet/>
      <dgm:spPr/>
      <dgm:t>
        <a:bodyPr/>
        <a:lstStyle/>
        <a:p>
          <a:endParaRPr lang="cs-CZ"/>
        </a:p>
      </dgm:t>
    </dgm:pt>
    <dgm:pt modelId="{7C3622FE-72AE-48DE-AFD0-C1F3E5CD041E}" type="sibTrans" cxnId="{D1427290-0CB5-426B-9289-F583A58BA4B9}">
      <dgm:prSet/>
      <dgm:spPr/>
      <dgm:t>
        <a:bodyPr/>
        <a:lstStyle/>
        <a:p>
          <a:endParaRPr lang="cs-CZ"/>
        </a:p>
      </dgm:t>
    </dgm:pt>
    <dgm:pt modelId="{C3E89AC0-8211-42C4-AC42-C12411BEE54E}">
      <dgm:prSet phldrT="[Text]"/>
      <dgm:spPr/>
      <dgm:t>
        <a:bodyPr/>
        <a:lstStyle/>
        <a:p>
          <a:pPr algn="l"/>
          <a:r>
            <a:rPr lang="cs-CZ" b="1" dirty="0" smtClean="0"/>
            <a:t>4) </a:t>
          </a:r>
          <a:endParaRPr lang="cs-CZ" b="1" dirty="0"/>
        </a:p>
      </dgm:t>
    </dgm:pt>
    <dgm:pt modelId="{9AFCC01D-1FBF-49E9-82F5-D7DCF712E675}" type="parTrans" cxnId="{BCA14428-4873-408E-AA1B-73617F33C916}">
      <dgm:prSet/>
      <dgm:spPr/>
      <dgm:t>
        <a:bodyPr/>
        <a:lstStyle/>
        <a:p>
          <a:endParaRPr lang="cs-CZ"/>
        </a:p>
      </dgm:t>
    </dgm:pt>
    <dgm:pt modelId="{7EB17049-C205-43A1-B572-F9F8F156ED6D}" type="sibTrans" cxnId="{BCA14428-4873-408E-AA1B-73617F33C916}">
      <dgm:prSet/>
      <dgm:spPr/>
      <dgm:t>
        <a:bodyPr/>
        <a:lstStyle/>
        <a:p>
          <a:endParaRPr lang="cs-CZ"/>
        </a:p>
      </dgm:t>
    </dgm:pt>
    <dgm:pt modelId="{11D49FDB-63D6-47CD-B6F6-706A691D09FC}">
      <dgm:prSet phldrT="[Text]"/>
      <dgm:spPr/>
      <dgm:t>
        <a:bodyPr/>
        <a:lstStyle/>
        <a:p>
          <a:pPr algn="l"/>
          <a:r>
            <a:rPr lang="cs-CZ" b="1" dirty="0" smtClean="0"/>
            <a:t>6) </a:t>
          </a:r>
          <a:endParaRPr lang="cs-CZ" b="1" dirty="0"/>
        </a:p>
      </dgm:t>
    </dgm:pt>
    <dgm:pt modelId="{146C4467-26FB-4142-9867-68094B4763BC}" type="parTrans" cxnId="{BA62C655-D516-4839-88A3-18FFD4E89E41}">
      <dgm:prSet/>
      <dgm:spPr/>
      <dgm:t>
        <a:bodyPr/>
        <a:lstStyle/>
        <a:p>
          <a:endParaRPr lang="cs-CZ"/>
        </a:p>
      </dgm:t>
    </dgm:pt>
    <dgm:pt modelId="{61F87829-B1DF-4011-866E-906239BA5796}" type="sibTrans" cxnId="{BA62C655-D516-4839-88A3-18FFD4E89E41}">
      <dgm:prSet/>
      <dgm:spPr/>
      <dgm:t>
        <a:bodyPr/>
        <a:lstStyle/>
        <a:p>
          <a:endParaRPr lang="cs-CZ"/>
        </a:p>
      </dgm:t>
    </dgm:pt>
    <dgm:pt modelId="{A25A395E-2782-43E5-BB23-EF586CC3EE1B}">
      <dgm:prSet phldrT="[Text]"/>
      <dgm:spPr/>
      <dgm:t>
        <a:bodyPr/>
        <a:lstStyle/>
        <a:p>
          <a:pPr algn="l"/>
          <a:r>
            <a:rPr lang="cs-CZ" b="1" dirty="0" smtClean="0"/>
            <a:t>7) Vyhlášky ministerstev</a:t>
          </a:r>
          <a:endParaRPr lang="cs-CZ" b="1" dirty="0"/>
        </a:p>
      </dgm:t>
    </dgm:pt>
    <dgm:pt modelId="{EF5DEC69-CAF8-400E-97CB-A8D67D9CC15A}" type="parTrans" cxnId="{EC19DA90-705D-4BFE-BEA9-66F11417A96B}">
      <dgm:prSet/>
      <dgm:spPr/>
      <dgm:t>
        <a:bodyPr/>
        <a:lstStyle/>
        <a:p>
          <a:endParaRPr lang="cs-CZ"/>
        </a:p>
      </dgm:t>
    </dgm:pt>
    <dgm:pt modelId="{FA9F612F-9272-4AE6-AC50-0FB737678A8A}" type="sibTrans" cxnId="{EC19DA90-705D-4BFE-BEA9-66F11417A96B}">
      <dgm:prSet/>
      <dgm:spPr/>
      <dgm:t>
        <a:bodyPr/>
        <a:lstStyle/>
        <a:p>
          <a:endParaRPr lang="cs-CZ"/>
        </a:p>
      </dgm:t>
    </dgm:pt>
    <dgm:pt modelId="{F8478961-85DC-4CFA-AD5B-65F20C428987}">
      <dgm:prSet phldrT="[Text]"/>
      <dgm:spPr/>
      <dgm:t>
        <a:bodyPr/>
        <a:lstStyle/>
        <a:p>
          <a:pPr algn="l"/>
          <a:r>
            <a:rPr lang="cs-CZ" b="1" dirty="0" smtClean="0"/>
            <a:t>3)</a:t>
          </a:r>
          <a:endParaRPr lang="cs-CZ" b="1" dirty="0"/>
        </a:p>
      </dgm:t>
    </dgm:pt>
    <dgm:pt modelId="{8F5EE729-64D4-4FF9-BF5C-DCF211020DD0}" type="parTrans" cxnId="{5D4351AA-1572-497F-843A-3F5F33DA014C}">
      <dgm:prSet/>
      <dgm:spPr/>
      <dgm:t>
        <a:bodyPr/>
        <a:lstStyle/>
        <a:p>
          <a:endParaRPr lang="cs-CZ"/>
        </a:p>
      </dgm:t>
    </dgm:pt>
    <dgm:pt modelId="{5BADA83E-A06D-46D8-A4E5-DE76BB11ACE2}" type="sibTrans" cxnId="{5D4351AA-1572-497F-843A-3F5F33DA014C}">
      <dgm:prSet/>
      <dgm:spPr/>
      <dgm:t>
        <a:bodyPr/>
        <a:lstStyle/>
        <a:p>
          <a:endParaRPr lang="cs-CZ"/>
        </a:p>
      </dgm:t>
    </dgm:pt>
    <dgm:pt modelId="{EDAF0253-3A2B-4051-9379-5AA31FCFEAAC}">
      <dgm:prSet phldrT="[Text]"/>
      <dgm:spPr/>
      <dgm:t>
        <a:bodyPr/>
        <a:lstStyle/>
        <a:p>
          <a:pPr algn="l"/>
          <a:r>
            <a:rPr lang="cs-CZ" b="1" dirty="0" smtClean="0"/>
            <a:t>5) Zákonná opatření Senátu</a:t>
          </a:r>
          <a:endParaRPr lang="cs-CZ" b="1" dirty="0"/>
        </a:p>
      </dgm:t>
    </dgm:pt>
    <dgm:pt modelId="{837385FF-7AE9-429A-8C07-0AFF31AAFAAD}" type="sibTrans" cxnId="{40AF8D53-E5C2-4149-9730-8CB453EF852F}">
      <dgm:prSet/>
      <dgm:spPr/>
      <dgm:t>
        <a:bodyPr/>
        <a:lstStyle/>
        <a:p>
          <a:endParaRPr lang="cs-CZ"/>
        </a:p>
      </dgm:t>
    </dgm:pt>
    <dgm:pt modelId="{4B0899D0-E8DE-49D2-9654-CDBC43695BC3}" type="parTrans" cxnId="{40AF8D53-E5C2-4149-9730-8CB453EF852F}">
      <dgm:prSet/>
      <dgm:spPr/>
      <dgm:t>
        <a:bodyPr/>
        <a:lstStyle/>
        <a:p>
          <a:endParaRPr lang="cs-CZ"/>
        </a:p>
      </dgm:t>
    </dgm:pt>
    <dgm:pt modelId="{B3AC32A9-7FF9-46DC-8534-1A614885B8F9}">
      <dgm:prSet phldrT="[Text]"/>
      <dgm:spPr/>
      <dgm:t>
        <a:bodyPr/>
        <a:lstStyle/>
        <a:p>
          <a:pPr algn="l"/>
          <a:r>
            <a:rPr lang="cs-CZ" b="1" dirty="0" smtClean="0"/>
            <a:t>8) </a:t>
          </a:r>
          <a:endParaRPr lang="cs-CZ" b="1" dirty="0"/>
        </a:p>
      </dgm:t>
    </dgm:pt>
    <dgm:pt modelId="{6889500C-F483-47E1-A5A6-6720A3747A97}" type="sibTrans" cxnId="{B6C5B7AC-1D0E-4B81-B019-D3E9CDB6AB51}">
      <dgm:prSet/>
      <dgm:spPr/>
      <dgm:t>
        <a:bodyPr/>
        <a:lstStyle/>
        <a:p>
          <a:endParaRPr lang="cs-CZ"/>
        </a:p>
      </dgm:t>
    </dgm:pt>
    <dgm:pt modelId="{AD200D02-5C8F-4D9C-81CC-7243A47CAB12}" type="parTrans" cxnId="{B6C5B7AC-1D0E-4B81-B019-D3E9CDB6AB51}">
      <dgm:prSet/>
      <dgm:spPr/>
      <dgm:t>
        <a:bodyPr/>
        <a:lstStyle/>
        <a:p>
          <a:endParaRPr lang="cs-CZ"/>
        </a:p>
      </dgm:t>
    </dgm:pt>
    <dgm:pt modelId="{4EEE0BED-6AF0-4A36-BD58-0894105B5BE8}" type="pres">
      <dgm:prSet presAssocID="{4C51C735-7E9F-4905-AABA-15EFFC59E2C5}" presName="compositeShape" presStyleCnt="0">
        <dgm:presLayoutVars>
          <dgm:dir/>
          <dgm:resizeHandles/>
        </dgm:presLayoutVars>
      </dgm:prSet>
      <dgm:spPr/>
    </dgm:pt>
    <dgm:pt modelId="{61C21FC3-BB3E-4B33-9EFE-0B9443861FC4}" type="pres">
      <dgm:prSet presAssocID="{4C51C735-7E9F-4905-AABA-15EFFC59E2C5}" presName="pyramid" presStyleLbl="node1" presStyleIdx="0" presStyleCnt="1"/>
      <dgm:spPr/>
    </dgm:pt>
    <dgm:pt modelId="{BB9AC869-CB87-4F93-BE00-961926E41DE1}" type="pres">
      <dgm:prSet presAssocID="{4C51C735-7E9F-4905-AABA-15EFFC59E2C5}" presName="theList" presStyleCnt="0"/>
      <dgm:spPr/>
    </dgm:pt>
    <dgm:pt modelId="{EBCDB620-0282-495F-B1D9-F5F95DE521D7}" type="pres">
      <dgm:prSet presAssocID="{B68491A6-C7CD-4153-A78D-AEA08C1DBECB}" presName="aNode" presStyleLbl="fgAcc1" presStyleIdx="0" presStyleCnt="8" custLinFactY="-84726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5187D0-CCE4-4A29-B82C-DCB2D93DA3A7}" type="pres">
      <dgm:prSet presAssocID="{B68491A6-C7CD-4153-A78D-AEA08C1DBECB}" presName="aSpace" presStyleCnt="0"/>
      <dgm:spPr/>
    </dgm:pt>
    <dgm:pt modelId="{F709DB6D-B0CD-478A-8B4B-BB5C7EF724BB}" type="pres">
      <dgm:prSet presAssocID="{49AA74C3-AAE8-4165-B708-2855A7677B13}" presName="aNode" presStyleLbl="fgAcc1" presStyleIdx="1" presStyleCnt="8" custLinFactY="-73937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343DC6-C3A0-4425-8CD1-9D53AE68A69C}" type="pres">
      <dgm:prSet presAssocID="{49AA74C3-AAE8-4165-B708-2855A7677B13}" presName="aSpace" presStyleCnt="0"/>
      <dgm:spPr/>
    </dgm:pt>
    <dgm:pt modelId="{AEB7066E-08D2-421A-B029-BF1CEE89D778}" type="pres">
      <dgm:prSet presAssocID="{F8478961-85DC-4CFA-AD5B-65F20C428987}" presName="aNode" presStyleLbl="fgAcc1" presStyleIdx="2" presStyleCnt="8" custLinFactY="-6314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86A43B-AE9F-49B2-9FBC-1B78A3A3D818}" type="pres">
      <dgm:prSet presAssocID="{F8478961-85DC-4CFA-AD5B-65F20C428987}" presName="aSpace" presStyleCnt="0"/>
      <dgm:spPr/>
    </dgm:pt>
    <dgm:pt modelId="{6613C7EC-501D-4E9E-BF7B-F7FBF03BEABD}" type="pres">
      <dgm:prSet presAssocID="{C3E89AC0-8211-42C4-AC42-C12411BEE54E}" presName="aNode" presStyleLbl="fgAcc1" presStyleIdx="3" presStyleCnt="8" custLinFactY="-5235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BF8539-2CE0-47A1-9758-1DC5E49F143C}" type="pres">
      <dgm:prSet presAssocID="{C3E89AC0-8211-42C4-AC42-C12411BEE54E}" presName="aSpace" presStyleCnt="0"/>
      <dgm:spPr/>
    </dgm:pt>
    <dgm:pt modelId="{65BB2B65-80BC-4048-95C9-F133BF891439}" type="pres">
      <dgm:prSet presAssocID="{EDAF0253-3A2B-4051-9379-5AA31FCFEAAC}" presName="aNode" presStyleLbl="fgAcc1" presStyleIdx="4" presStyleCnt="8" custLinFactY="-41569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8B9471-59F6-4115-A762-92B696AC5214}" type="pres">
      <dgm:prSet presAssocID="{EDAF0253-3A2B-4051-9379-5AA31FCFEAAC}" presName="aSpace" presStyleCnt="0"/>
      <dgm:spPr/>
    </dgm:pt>
    <dgm:pt modelId="{13A49997-1563-4501-B97D-16B056161ADB}" type="pres">
      <dgm:prSet presAssocID="{11D49FDB-63D6-47CD-B6F6-706A691D09FC}" presName="aNode" presStyleLbl="fgAcc1" presStyleIdx="5" presStyleCnt="8" custLinFactNeighborX="-50113" custLinFactNeighborY="-996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70590E-C6C5-458D-995E-282A93D4710E}" type="pres">
      <dgm:prSet presAssocID="{11D49FDB-63D6-47CD-B6F6-706A691D09FC}" presName="aSpace" presStyleCnt="0"/>
      <dgm:spPr/>
    </dgm:pt>
    <dgm:pt modelId="{7F15BCCF-8C25-4841-9ADE-ED9EF9422F03}" type="pres">
      <dgm:prSet presAssocID="{A25A395E-2782-43E5-BB23-EF586CC3EE1B}" presName="aNode" presStyleLbl="fgAcc1" presStyleIdx="6" presStyleCnt="8" custLinFactY="16654" custLinFactNeighborX="-5011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94B65E-9580-4EE8-BDF0-BAE530CCBCFF}" type="pres">
      <dgm:prSet presAssocID="{A25A395E-2782-43E5-BB23-EF586CC3EE1B}" presName="aSpace" presStyleCnt="0"/>
      <dgm:spPr/>
    </dgm:pt>
    <dgm:pt modelId="{A8B85680-E221-4DF4-AA68-484F56E5AC43}" type="pres">
      <dgm:prSet presAssocID="{B3AC32A9-7FF9-46DC-8534-1A614885B8F9}" presName="aNode" presStyleLbl="fgAcc1" presStyleIdx="7" presStyleCnt="8" custScaleX="130766" custLinFactY="58266" custLinFactNeighborX="-4947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E452CA-9712-49FE-A937-92855867C77C}" type="pres">
      <dgm:prSet presAssocID="{B3AC32A9-7FF9-46DC-8534-1A614885B8F9}" presName="aSpace" presStyleCnt="0"/>
      <dgm:spPr/>
    </dgm:pt>
  </dgm:ptLst>
  <dgm:cxnLst>
    <dgm:cxn modelId="{A56A9948-EBC2-4759-9A4F-E8981537E593}" type="presOf" srcId="{B3AC32A9-7FF9-46DC-8534-1A614885B8F9}" destId="{A8B85680-E221-4DF4-AA68-484F56E5AC43}" srcOrd="0" destOrd="0" presId="urn:microsoft.com/office/officeart/2005/8/layout/pyramid2"/>
    <dgm:cxn modelId="{6E0AF1A7-A586-461B-B9E9-A5885CEE1FD6}" srcId="{4C51C735-7E9F-4905-AABA-15EFFC59E2C5}" destId="{B68491A6-C7CD-4153-A78D-AEA08C1DBECB}" srcOrd="0" destOrd="0" parTransId="{DA8F27BB-4E5F-4FAE-B469-BB0263F99A1A}" sibTransId="{722363DB-A55A-4F9D-B22E-2FA8DD5B2A14}"/>
    <dgm:cxn modelId="{40AF8D53-E5C2-4149-9730-8CB453EF852F}" srcId="{4C51C735-7E9F-4905-AABA-15EFFC59E2C5}" destId="{EDAF0253-3A2B-4051-9379-5AA31FCFEAAC}" srcOrd="4" destOrd="0" parTransId="{4B0899D0-E8DE-49D2-9654-CDBC43695BC3}" sibTransId="{837385FF-7AE9-429A-8C07-0AFF31AAFAAD}"/>
    <dgm:cxn modelId="{9C3E99C7-F835-40C2-9D34-D2B4BB78CF33}" type="presOf" srcId="{4C51C735-7E9F-4905-AABA-15EFFC59E2C5}" destId="{4EEE0BED-6AF0-4A36-BD58-0894105B5BE8}" srcOrd="0" destOrd="0" presId="urn:microsoft.com/office/officeart/2005/8/layout/pyramid2"/>
    <dgm:cxn modelId="{540CEE09-633F-4CDD-B4CC-6B55659934BE}" type="presOf" srcId="{A25A395E-2782-43E5-BB23-EF586CC3EE1B}" destId="{7F15BCCF-8C25-4841-9ADE-ED9EF9422F03}" srcOrd="0" destOrd="0" presId="urn:microsoft.com/office/officeart/2005/8/layout/pyramid2"/>
    <dgm:cxn modelId="{B6C5B7AC-1D0E-4B81-B019-D3E9CDB6AB51}" srcId="{4C51C735-7E9F-4905-AABA-15EFFC59E2C5}" destId="{B3AC32A9-7FF9-46DC-8534-1A614885B8F9}" srcOrd="7" destOrd="0" parTransId="{AD200D02-5C8F-4D9C-81CC-7243A47CAB12}" sibTransId="{6889500C-F483-47E1-A5A6-6720A3747A97}"/>
    <dgm:cxn modelId="{BCA14428-4873-408E-AA1B-73617F33C916}" srcId="{4C51C735-7E9F-4905-AABA-15EFFC59E2C5}" destId="{C3E89AC0-8211-42C4-AC42-C12411BEE54E}" srcOrd="3" destOrd="0" parTransId="{9AFCC01D-1FBF-49E9-82F5-D7DCF712E675}" sibTransId="{7EB17049-C205-43A1-B572-F9F8F156ED6D}"/>
    <dgm:cxn modelId="{5D4351AA-1572-497F-843A-3F5F33DA014C}" srcId="{4C51C735-7E9F-4905-AABA-15EFFC59E2C5}" destId="{F8478961-85DC-4CFA-AD5B-65F20C428987}" srcOrd="2" destOrd="0" parTransId="{8F5EE729-64D4-4FF9-BF5C-DCF211020DD0}" sibTransId="{5BADA83E-A06D-46D8-A4E5-DE76BB11ACE2}"/>
    <dgm:cxn modelId="{F9ED0ACD-393C-4CE7-B0D6-194F895A027D}" type="presOf" srcId="{49AA74C3-AAE8-4165-B708-2855A7677B13}" destId="{F709DB6D-B0CD-478A-8B4B-BB5C7EF724BB}" srcOrd="0" destOrd="0" presId="urn:microsoft.com/office/officeart/2005/8/layout/pyramid2"/>
    <dgm:cxn modelId="{F8179DB9-9096-4863-AB39-D98003747C60}" type="presOf" srcId="{F8478961-85DC-4CFA-AD5B-65F20C428987}" destId="{AEB7066E-08D2-421A-B029-BF1CEE89D778}" srcOrd="0" destOrd="0" presId="urn:microsoft.com/office/officeart/2005/8/layout/pyramid2"/>
    <dgm:cxn modelId="{609AB099-7959-4CED-98F6-BB869F35187F}" type="presOf" srcId="{C3E89AC0-8211-42C4-AC42-C12411BEE54E}" destId="{6613C7EC-501D-4E9E-BF7B-F7FBF03BEABD}" srcOrd="0" destOrd="0" presId="urn:microsoft.com/office/officeart/2005/8/layout/pyramid2"/>
    <dgm:cxn modelId="{EC19DA90-705D-4BFE-BEA9-66F11417A96B}" srcId="{4C51C735-7E9F-4905-AABA-15EFFC59E2C5}" destId="{A25A395E-2782-43E5-BB23-EF586CC3EE1B}" srcOrd="6" destOrd="0" parTransId="{EF5DEC69-CAF8-400E-97CB-A8D67D9CC15A}" sibTransId="{FA9F612F-9272-4AE6-AC50-0FB737678A8A}"/>
    <dgm:cxn modelId="{D8552DFE-2D2C-4F59-80FD-19B835F6B4E2}" type="presOf" srcId="{B68491A6-C7CD-4153-A78D-AEA08C1DBECB}" destId="{EBCDB620-0282-495F-B1D9-F5F95DE521D7}" srcOrd="0" destOrd="0" presId="urn:microsoft.com/office/officeart/2005/8/layout/pyramid2"/>
    <dgm:cxn modelId="{D1427290-0CB5-426B-9289-F583A58BA4B9}" srcId="{4C51C735-7E9F-4905-AABA-15EFFC59E2C5}" destId="{49AA74C3-AAE8-4165-B708-2855A7677B13}" srcOrd="1" destOrd="0" parTransId="{8DB05916-7856-4B35-8183-E009267A7450}" sibTransId="{7C3622FE-72AE-48DE-AFD0-C1F3E5CD041E}"/>
    <dgm:cxn modelId="{4658FECD-4C7A-45A7-8695-ED00B1A1CC69}" type="presOf" srcId="{11D49FDB-63D6-47CD-B6F6-706A691D09FC}" destId="{13A49997-1563-4501-B97D-16B056161ADB}" srcOrd="0" destOrd="0" presId="urn:microsoft.com/office/officeart/2005/8/layout/pyramid2"/>
    <dgm:cxn modelId="{EBA7AFD7-EF27-4575-8A58-2E7F4BDE660C}" type="presOf" srcId="{EDAF0253-3A2B-4051-9379-5AA31FCFEAAC}" destId="{65BB2B65-80BC-4048-95C9-F133BF891439}" srcOrd="0" destOrd="0" presId="urn:microsoft.com/office/officeart/2005/8/layout/pyramid2"/>
    <dgm:cxn modelId="{BA62C655-D516-4839-88A3-18FFD4E89E41}" srcId="{4C51C735-7E9F-4905-AABA-15EFFC59E2C5}" destId="{11D49FDB-63D6-47CD-B6F6-706A691D09FC}" srcOrd="5" destOrd="0" parTransId="{146C4467-26FB-4142-9867-68094B4763BC}" sibTransId="{61F87829-B1DF-4011-866E-906239BA5796}"/>
    <dgm:cxn modelId="{E408CA6D-1020-4BFC-86D3-51BCCDDD40A0}" type="presParOf" srcId="{4EEE0BED-6AF0-4A36-BD58-0894105B5BE8}" destId="{61C21FC3-BB3E-4B33-9EFE-0B9443861FC4}" srcOrd="0" destOrd="0" presId="urn:microsoft.com/office/officeart/2005/8/layout/pyramid2"/>
    <dgm:cxn modelId="{38B3E20A-B19C-43B0-9D85-2C1B56E304FC}" type="presParOf" srcId="{4EEE0BED-6AF0-4A36-BD58-0894105B5BE8}" destId="{BB9AC869-CB87-4F93-BE00-961926E41DE1}" srcOrd="1" destOrd="0" presId="urn:microsoft.com/office/officeart/2005/8/layout/pyramid2"/>
    <dgm:cxn modelId="{FCC7674A-B82B-4857-BCAE-C776F2F2EEAB}" type="presParOf" srcId="{BB9AC869-CB87-4F93-BE00-961926E41DE1}" destId="{EBCDB620-0282-495F-B1D9-F5F95DE521D7}" srcOrd="0" destOrd="0" presId="urn:microsoft.com/office/officeart/2005/8/layout/pyramid2"/>
    <dgm:cxn modelId="{DDFD09A9-59FF-47D1-A740-5924E6B3DFB1}" type="presParOf" srcId="{BB9AC869-CB87-4F93-BE00-961926E41DE1}" destId="{C55187D0-CCE4-4A29-B82C-DCB2D93DA3A7}" srcOrd="1" destOrd="0" presId="urn:microsoft.com/office/officeart/2005/8/layout/pyramid2"/>
    <dgm:cxn modelId="{58AF0617-9BCB-4081-BAD9-321DEE92E527}" type="presParOf" srcId="{BB9AC869-CB87-4F93-BE00-961926E41DE1}" destId="{F709DB6D-B0CD-478A-8B4B-BB5C7EF724BB}" srcOrd="2" destOrd="0" presId="urn:microsoft.com/office/officeart/2005/8/layout/pyramid2"/>
    <dgm:cxn modelId="{937FD49E-1C5A-479A-8689-C1732A9DC61C}" type="presParOf" srcId="{BB9AC869-CB87-4F93-BE00-961926E41DE1}" destId="{01343DC6-C3A0-4425-8CD1-9D53AE68A69C}" srcOrd="3" destOrd="0" presId="urn:microsoft.com/office/officeart/2005/8/layout/pyramid2"/>
    <dgm:cxn modelId="{551D0A2C-2186-428B-8862-2295C21753DD}" type="presParOf" srcId="{BB9AC869-CB87-4F93-BE00-961926E41DE1}" destId="{AEB7066E-08D2-421A-B029-BF1CEE89D778}" srcOrd="4" destOrd="0" presId="urn:microsoft.com/office/officeart/2005/8/layout/pyramid2"/>
    <dgm:cxn modelId="{9B9C22EE-97B7-4B95-8759-8AD8651D9973}" type="presParOf" srcId="{BB9AC869-CB87-4F93-BE00-961926E41DE1}" destId="{EE86A43B-AE9F-49B2-9FBC-1B78A3A3D818}" srcOrd="5" destOrd="0" presId="urn:microsoft.com/office/officeart/2005/8/layout/pyramid2"/>
    <dgm:cxn modelId="{84F059F6-E2BA-4832-B6CB-DD5F4F9E2C29}" type="presParOf" srcId="{BB9AC869-CB87-4F93-BE00-961926E41DE1}" destId="{6613C7EC-501D-4E9E-BF7B-F7FBF03BEABD}" srcOrd="6" destOrd="0" presId="urn:microsoft.com/office/officeart/2005/8/layout/pyramid2"/>
    <dgm:cxn modelId="{66A30ED2-1215-450C-AFA9-D09D1633D9A2}" type="presParOf" srcId="{BB9AC869-CB87-4F93-BE00-961926E41DE1}" destId="{24BF8539-2CE0-47A1-9758-1DC5E49F143C}" srcOrd="7" destOrd="0" presId="urn:microsoft.com/office/officeart/2005/8/layout/pyramid2"/>
    <dgm:cxn modelId="{EC598279-75DE-49E1-8525-23DF9E3CB86A}" type="presParOf" srcId="{BB9AC869-CB87-4F93-BE00-961926E41DE1}" destId="{65BB2B65-80BC-4048-95C9-F133BF891439}" srcOrd="8" destOrd="0" presId="urn:microsoft.com/office/officeart/2005/8/layout/pyramid2"/>
    <dgm:cxn modelId="{8CED4925-9321-4004-AB19-77B725DD5EBE}" type="presParOf" srcId="{BB9AC869-CB87-4F93-BE00-961926E41DE1}" destId="{EF8B9471-59F6-4115-A762-92B696AC5214}" srcOrd="9" destOrd="0" presId="urn:microsoft.com/office/officeart/2005/8/layout/pyramid2"/>
    <dgm:cxn modelId="{415296F9-C9DC-410F-B74C-67693CE165BC}" type="presParOf" srcId="{BB9AC869-CB87-4F93-BE00-961926E41DE1}" destId="{13A49997-1563-4501-B97D-16B056161ADB}" srcOrd="10" destOrd="0" presId="urn:microsoft.com/office/officeart/2005/8/layout/pyramid2"/>
    <dgm:cxn modelId="{3573D042-40A5-4056-90F9-0906063180FE}" type="presParOf" srcId="{BB9AC869-CB87-4F93-BE00-961926E41DE1}" destId="{DF70590E-C6C5-458D-995E-282A93D4710E}" srcOrd="11" destOrd="0" presId="urn:microsoft.com/office/officeart/2005/8/layout/pyramid2"/>
    <dgm:cxn modelId="{98874CB3-2BA0-4133-AA40-9F02EF090AA6}" type="presParOf" srcId="{BB9AC869-CB87-4F93-BE00-961926E41DE1}" destId="{7F15BCCF-8C25-4841-9ADE-ED9EF9422F03}" srcOrd="12" destOrd="0" presId="urn:microsoft.com/office/officeart/2005/8/layout/pyramid2"/>
    <dgm:cxn modelId="{2C69944E-803D-4304-BC4B-1989763EA531}" type="presParOf" srcId="{BB9AC869-CB87-4F93-BE00-961926E41DE1}" destId="{8194B65E-9580-4EE8-BDF0-BAE530CCBCFF}" srcOrd="13" destOrd="0" presId="urn:microsoft.com/office/officeart/2005/8/layout/pyramid2"/>
    <dgm:cxn modelId="{ECC10F8F-9B26-464E-99DB-8562228C2A0D}" type="presParOf" srcId="{BB9AC869-CB87-4F93-BE00-961926E41DE1}" destId="{A8B85680-E221-4DF4-AA68-484F56E5AC43}" srcOrd="14" destOrd="0" presId="urn:microsoft.com/office/officeart/2005/8/layout/pyramid2"/>
    <dgm:cxn modelId="{1AD24597-E7A8-4373-BD84-3364F683545C}" type="presParOf" srcId="{BB9AC869-CB87-4F93-BE00-961926E41DE1}" destId="{EFE452CA-9712-49FE-A937-92855867C77C}" srcOrd="1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C51C735-7E9F-4905-AABA-15EFFC59E2C5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B68491A6-C7CD-4153-A78D-AEA08C1DBECB}">
      <dgm:prSet phldrT="[Text]"/>
      <dgm:spPr/>
      <dgm:t>
        <a:bodyPr/>
        <a:lstStyle/>
        <a:p>
          <a:pPr algn="l"/>
          <a:r>
            <a:rPr lang="cs-CZ" b="1" dirty="0" smtClean="0"/>
            <a:t>1) Ústava</a:t>
          </a:r>
          <a:endParaRPr lang="cs-CZ" b="1" dirty="0"/>
        </a:p>
      </dgm:t>
    </dgm:pt>
    <dgm:pt modelId="{DA8F27BB-4E5F-4FAE-B469-BB0263F99A1A}" type="parTrans" cxnId="{6E0AF1A7-A586-461B-B9E9-A5885CEE1FD6}">
      <dgm:prSet/>
      <dgm:spPr/>
      <dgm:t>
        <a:bodyPr/>
        <a:lstStyle/>
        <a:p>
          <a:endParaRPr lang="cs-CZ"/>
        </a:p>
      </dgm:t>
    </dgm:pt>
    <dgm:pt modelId="{722363DB-A55A-4F9D-B22E-2FA8DD5B2A14}" type="sibTrans" cxnId="{6E0AF1A7-A586-461B-B9E9-A5885CEE1FD6}">
      <dgm:prSet/>
      <dgm:spPr/>
      <dgm:t>
        <a:bodyPr/>
        <a:lstStyle/>
        <a:p>
          <a:endParaRPr lang="cs-CZ"/>
        </a:p>
      </dgm:t>
    </dgm:pt>
    <dgm:pt modelId="{49AA74C3-AAE8-4165-B708-2855A7677B13}">
      <dgm:prSet phldrT="[Text]"/>
      <dgm:spPr/>
      <dgm:t>
        <a:bodyPr/>
        <a:lstStyle/>
        <a:p>
          <a:pPr algn="l"/>
          <a:r>
            <a:rPr lang="cs-CZ" b="1" dirty="0" smtClean="0"/>
            <a:t>2) Ústavní zákony</a:t>
          </a:r>
          <a:endParaRPr lang="cs-CZ" b="1" dirty="0"/>
        </a:p>
      </dgm:t>
    </dgm:pt>
    <dgm:pt modelId="{8DB05916-7856-4B35-8183-E009267A7450}" type="parTrans" cxnId="{D1427290-0CB5-426B-9289-F583A58BA4B9}">
      <dgm:prSet/>
      <dgm:spPr/>
      <dgm:t>
        <a:bodyPr/>
        <a:lstStyle/>
        <a:p>
          <a:endParaRPr lang="cs-CZ"/>
        </a:p>
      </dgm:t>
    </dgm:pt>
    <dgm:pt modelId="{7C3622FE-72AE-48DE-AFD0-C1F3E5CD041E}" type="sibTrans" cxnId="{D1427290-0CB5-426B-9289-F583A58BA4B9}">
      <dgm:prSet/>
      <dgm:spPr/>
      <dgm:t>
        <a:bodyPr/>
        <a:lstStyle/>
        <a:p>
          <a:endParaRPr lang="cs-CZ"/>
        </a:p>
      </dgm:t>
    </dgm:pt>
    <dgm:pt modelId="{C3E89AC0-8211-42C4-AC42-C12411BEE54E}">
      <dgm:prSet phldrT="[Text]"/>
      <dgm:spPr/>
      <dgm:t>
        <a:bodyPr/>
        <a:lstStyle/>
        <a:p>
          <a:pPr algn="l"/>
          <a:r>
            <a:rPr lang="cs-CZ" b="1" dirty="0" smtClean="0"/>
            <a:t>4) </a:t>
          </a:r>
          <a:endParaRPr lang="cs-CZ" b="1" dirty="0"/>
        </a:p>
      </dgm:t>
    </dgm:pt>
    <dgm:pt modelId="{9AFCC01D-1FBF-49E9-82F5-D7DCF712E675}" type="parTrans" cxnId="{BCA14428-4873-408E-AA1B-73617F33C916}">
      <dgm:prSet/>
      <dgm:spPr/>
      <dgm:t>
        <a:bodyPr/>
        <a:lstStyle/>
        <a:p>
          <a:endParaRPr lang="cs-CZ"/>
        </a:p>
      </dgm:t>
    </dgm:pt>
    <dgm:pt modelId="{7EB17049-C205-43A1-B572-F9F8F156ED6D}" type="sibTrans" cxnId="{BCA14428-4873-408E-AA1B-73617F33C916}">
      <dgm:prSet/>
      <dgm:spPr/>
      <dgm:t>
        <a:bodyPr/>
        <a:lstStyle/>
        <a:p>
          <a:endParaRPr lang="cs-CZ"/>
        </a:p>
      </dgm:t>
    </dgm:pt>
    <dgm:pt modelId="{11D49FDB-63D6-47CD-B6F6-706A691D09FC}">
      <dgm:prSet phldrT="[Text]"/>
      <dgm:spPr/>
      <dgm:t>
        <a:bodyPr/>
        <a:lstStyle/>
        <a:p>
          <a:pPr algn="l"/>
          <a:r>
            <a:rPr lang="cs-CZ" b="1" dirty="0" smtClean="0"/>
            <a:t>6) </a:t>
          </a:r>
          <a:endParaRPr lang="cs-CZ" b="1" dirty="0"/>
        </a:p>
      </dgm:t>
    </dgm:pt>
    <dgm:pt modelId="{146C4467-26FB-4142-9867-68094B4763BC}" type="parTrans" cxnId="{BA62C655-D516-4839-88A3-18FFD4E89E41}">
      <dgm:prSet/>
      <dgm:spPr/>
      <dgm:t>
        <a:bodyPr/>
        <a:lstStyle/>
        <a:p>
          <a:endParaRPr lang="cs-CZ"/>
        </a:p>
      </dgm:t>
    </dgm:pt>
    <dgm:pt modelId="{61F87829-B1DF-4011-866E-906239BA5796}" type="sibTrans" cxnId="{BA62C655-D516-4839-88A3-18FFD4E89E41}">
      <dgm:prSet/>
      <dgm:spPr/>
      <dgm:t>
        <a:bodyPr/>
        <a:lstStyle/>
        <a:p>
          <a:endParaRPr lang="cs-CZ"/>
        </a:p>
      </dgm:t>
    </dgm:pt>
    <dgm:pt modelId="{A25A395E-2782-43E5-BB23-EF586CC3EE1B}">
      <dgm:prSet phldrT="[Text]"/>
      <dgm:spPr/>
      <dgm:t>
        <a:bodyPr/>
        <a:lstStyle/>
        <a:p>
          <a:pPr algn="l"/>
          <a:r>
            <a:rPr lang="cs-CZ" b="1" dirty="0" smtClean="0"/>
            <a:t>7) Vyhlášky ministerstev</a:t>
          </a:r>
          <a:endParaRPr lang="cs-CZ" b="1" dirty="0"/>
        </a:p>
      </dgm:t>
    </dgm:pt>
    <dgm:pt modelId="{EF5DEC69-CAF8-400E-97CB-A8D67D9CC15A}" type="parTrans" cxnId="{EC19DA90-705D-4BFE-BEA9-66F11417A96B}">
      <dgm:prSet/>
      <dgm:spPr/>
      <dgm:t>
        <a:bodyPr/>
        <a:lstStyle/>
        <a:p>
          <a:endParaRPr lang="cs-CZ"/>
        </a:p>
      </dgm:t>
    </dgm:pt>
    <dgm:pt modelId="{FA9F612F-9272-4AE6-AC50-0FB737678A8A}" type="sibTrans" cxnId="{EC19DA90-705D-4BFE-BEA9-66F11417A96B}">
      <dgm:prSet/>
      <dgm:spPr/>
      <dgm:t>
        <a:bodyPr/>
        <a:lstStyle/>
        <a:p>
          <a:endParaRPr lang="cs-CZ"/>
        </a:p>
      </dgm:t>
    </dgm:pt>
    <dgm:pt modelId="{F8478961-85DC-4CFA-AD5B-65F20C428987}">
      <dgm:prSet phldrT="[Text]"/>
      <dgm:spPr/>
      <dgm:t>
        <a:bodyPr/>
        <a:lstStyle/>
        <a:p>
          <a:pPr algn="l"/>
          <a:r>
            <a:rPr lang="cs-CZ" b="1" dirty="0" smtClean="0"/>
            <a:t>3) Mezinárodní smlouvy</a:t>
          </a:r>
          <a:endParaRPr lang="cs-CZ" b="1" dirty="0"/>
        </a:p>
      </dgm:t>
    </dgm:pt>
    <dgm:pt modelId="{8F5EE729-64D4-4FF9-BF5C-DCF211020DD0}" type="parTrans" cxnId="{5D4351AA-1572-497F-843A-3F5F33DA014C}">
      <dgm:prSet/>
      <dgm:spPr/>
      <dgm:t>
        <a:bodyPr/>
        <a:lstStyle/>
        <a:p>
          <a:endParaRPr lang="cs-CZ"/>
        </a:p>
      </dgm:t>
    </dgm:pt>
    <dgm:pt modelId="{5BADA83E-A06D-46D8-A4E5-DE76BB11ACE2}" type="sibTrans" cxnId="{5D4351AA-1572-497F-843A-3F5F33DA014C}">
      <dgm:prSet/>
      <dgm:spPr/>
      <dgm:t>
        <a:bodyPr/>
        <a:lstStyle/>
        <a:p>
          <a:endParaRPr lang="cs-CZ"/>
        </a:p>
      </dgm:t>
    </dgm:pt>
    <dgm:pt modelId="{EDAF0253-3A2B-4051-9379-5AA31FCFEAAC}">
      <dgm:prSet phldrT="[Text]"/>
      <dgm:spPr/>
      <dgm:t>
        <a:bodyPr/>
        <a:lstStyle/>
        <a:p>
          <a:pPr algn="l"/>
          <a:r>
            <a:rPr lang="cs-CZ" b="1" dirty="0" smtClean="0"/>
            <a:t>5) Zákonná opatření Senátu</a:t>
          </a:r>
          <a:endParaRPr lang="cs-CZ" b="1" dirty="0"/>
        </a:p>
      </dgm:t>
    </dgm:pt>
    <dgm:pt modelId="{837385FF-7AE9-429A-8C07-0AFF31AAFAAD}" type="sibTrans" cxnId="{40AF8D53-E5C2-4149-9730-8CB453EF852F}">
      <dgm:prSet/>
      <dgm:spPr/>
      <dgm:t>
        <a:bodyPr/>
        <a:lstStyle/>
        <a:p>
          <a:endParaRPr lang="cs-CZ"/>
        </a:p>
      </dgm:t>
    </dgm:pt>
    <dgm:pt modelId="{4B0899D0-E8DE-49D2-9654-CDBC43695BC3}" type="parTrans" cxnId="{40AF8D53-E5C2-4149-9730-8CB453EF852F}">
      <dgm:prSet/>
      <dgm:spPr/>
      <dgm:t>
        <a:bodyPr/>
        <a:lstStyle/>
        <a:p>
          <a:endParaRPr lang="cs-CZ"/>
        </a:p>
      </dgm:t>
    </dgm:pt>
    <dgm:pt modelId="{B3AC32A9-7FF9-46DC-8534-1A614885B8F9}">
      <dgm:prSet phldrT="[Text]"/>
      <dgm:spPr/>
      <dgm:t>
        <a:bodyPr/>
        <a:lstStyle/>
        <a:p>
          <a:pPr algn="l"/>
          <a:r>
            <a:rPr lang="cs-CZ" b="1" dirty="0" smtClean="0"/>
            <a:t>8) </a:t>
          </a:r>
          <a:endParaRPr lang="cs-CZ" b="1" dirty="0"/>
        </a:p>
      </dgm:t>
    </dgm:pt>
    <dgm:pt modelId="{6889500C-F483-47E1-A5A6-6720A3747A97}" type="sibTrans" cxnId="{B6C5B7AC-1D0E-4B81-B019-D3E9CDB6AB51}">
      <dgm:prSet/>
      <dgm:spPr/>
      <dgm:t>
        <a:bodyPr/>
        <a:lstStyle/>
        <a:p>
          <a:endParaRPr lang="cs-CZ"/>
        </a:p>
      </dgm:t>
    </dgm:pt>
    <dgm:pt modelId="{AD200D02-5C8F-4D9C-81CC-7243A47CAB12}" type="parTrans" cxnId="{B6C5B7AC-1D0E-4B81-B019-D3E9CDB6AB51}">
      <dgm:prSet/>
      <dgm:spPr/>
      <dgm:t>
        <a:bodyPr/>
        <a:lstStyle/>
        <a:p>
          <a:endParaRPr lang="cs-CZ"/>
        </a:p>
      </dgm:t>
    </dgm:pt>
    <dgm:pt modelId="{4EEE0BED-6AF0-4A36-BD58-0894105B5BE8}" type="pres">
      <dgm:prSet presAssocID="{4C51C735-7E9F-4905-AABA-15EFFC59E2C5}" presName="compositeShape" presStyleCnt="0">
        <dgm:presLayoutVars>
          <dgm:dir/>
          <dgm:resizeHandles/>
        </dgm:presLayoutVars>
      </dgm:prSet>
      <dgm:spPr/>
    </dgm:pt>
    <dgm:pt modelId="{61C21FC3-BB3E-4B33-9EFE-0B9443861FC4}" type="pres">
      <dgm:prSet presAssocID="{4C51C735-7E9F-4905-AABA-15EFFC59E2C5}" presName="pyramid" presStyleLbl="node1" presStyleIdx="0" presStyleCnt="1"/>
      <dgm:spPr/>
    </dgm:pt>
    <dgm:pt modelId="{BB9AC869-CB87-4F93-BE00-961926E41DE1}" type="pres">
      <dgm:prSet presAssocID="{4C51C735-7E9F-4905-AABA-15EFFC59E2C5}" presName="theList" presStyleCnt="0"/>
      <dgm:spPr/>
    </dgm:pt>
    <dgm:pt modelId="{EBCDB620-0282-495F-B1D9-F5F95DE521D7}" type="pres">
      <dgm:prSet presAssocID="{B68491A6-C7CD-4153-A78D-AEA08C1DBECB}" presName="aNode" presStyleLbl="fgAcc1" presStyleIdx="0" presStyleCnt="8" custLinFactY="-84726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5187D0-CCE4-4A29-B82C-DCB2D93DA3A7}" type="pres">
      <dgm:prSet presAssocID="{B68491A6-C7CD-4153-A78D-AEA08C1DBECB}" presName="aSpace" presStyleCnt="0"/>
      <dgm:spPr/>
    </dgm:pt>
    <dgm:pt modelId="{F709DB6D-B0CD-478A-8B4B-BB5C7EF724BB}" type="pres">
      <dgm:prSet presAssocID="{49AA74C3-AAE8-4165-B708-2855A7677B13}" presName="aNode" presStyleLbl="fgAcc1" presStyleIdx="1" presStyleCnt="8" custLinFactY="-73937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343DC6-C3A0-4425-8CD1-9D53AE68A69C}" type="pres">
      <dgm:prSet presAssocID="{49AA74C3-AAE8-4165-B708-2855A7677B13}" presName="aSpace" presStyleCnt="0"/>
      <dgm:spPr/>
    </dgm:pt>
    <dgm:pt modelId="{AEB7066E-08D2-421A-B029-BF1CEE89D778}" type="pres">
      <dgm:prSet presAssocID="{F8478961-85DC-4CFA-AD5B-65F20C428987}" presName="aNode" presStyleLbl="fgAcc1" presStyleIdx="2" presStyleCnt="8" custLinFactY="-6314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86A43B-AE9F-49B2-9FBC-1B78A3A3D818}" type="pres">
      <dgm:prSet presAssocID="{F8478961-85DC-4CFA-AD5B-65F20C428987}" presName="aSpace" presStyleCnt="0"/>
      <dgm:spPr/>
    </dgm:pt>
    <dgm:pt modelId="{6613C7EC-501D-4E9E-BF7B-F7FBF03BEABD}" type="pres">
      <dgm:prSet presAssocID="{C3E89AC0-8211-42C4-AC42-C12411BEE54E}" presName="aNode" presStyleLbl="fgAcc1" presStyleIdx="3" presStyleCnt="8" custLinFactY="-5235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BF8539-2CE0-47A1-9758-1DC5E49F143C}" type="pres">
      <dgm:prSet presAssocID="{C3E89AC0-8211-42C4-AC42-C12411BEE54E}" presName="aSpace" presStyleCnt="0"/>
      <dgm:spPr/>
    </dgm:pt>
    <dgm:pt modelId="{65BB2B65-80BC-4048-95C9-F133BF891439}" type="pres">
      <dgm:prSet presAssocID="{EDAF0253-3A2B-4051-9379-5AA31FCFEAAC}" presName="aNode" presStyleLbl="fgAcc1" presStyleIdx="4" presStyleCnt="8" custLinFactY="-41569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8B9471-59F6-4115-A762-92B696AC5214}" type="pres">
      <dgm:prSet presAssocID="{EDAF0253-3A2B-4051-9379-5AA31FCFEAAC}" presName="aSpace" presStyleCnt="0"/>
      <dgm:spPr/>
    </dgm:pt>
    <dgm:pt modelId="{13A49997-1563-4501-B97D-16B056161ADB}" type="pres">
      <dgm:prSet presAssocID="{11D49FDB-63D6-47CD-B6F6-706A691D09FC}" presName="aNode" presStyleLbl="fgAcc1" presStyleIdx="5" presStyleCnt="8" custLinFactNeighborX="-50113" custLinFactNeighborY="-996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70590E-C6C5-458D-995E-282A93D4710E}" type="pres">
      <dgm:prSet presAssocID="{11D49FDB-63D6-47CD-B6F6-706A691D09FC}" presName="aSpace" presStyleCnt="0"/>
      <dgm:spPr/>
    </dgm:pt>
    <dgm:pt modelId="{7F15BCCF-8C25-4841-9ADE-ED9EF9422F03}" type="pres">
      <dgm:prSet presAssocID="{A25A395E-2782-43E5-BB23-EF586CC3EE1B}" presName="aNode" presStyleLbl="fgAcc1" presStyleIdx="6" presStyleCnt="8" custLinFactY="16654" custLinFactNeighborX="-5011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94B65E-9580-4EE8-BDF0-BAE530CCBCFF}" type="pres">
      <dgm:prSet presAssocID="{A25A395E-2782-43E5-BB23-EF586CC3EE1B}" presName="aSpace" presStyleCnt="0"/>
      <dgm:spPr/>
    </dgm:pt>
    <dgm:pt modelId="{A8B85680-E221-4DF4-AA68-484F56E5AC43}" type="pres">
      <dgm:prSet presAssocID="{B3AC32A9-7FF9-46DC-8534-1A614885B8F9}" presName="aNode" presStyleLbl="fgAcc1" presStyleIdx="7" presStyleCnt="8" custScaleX="130766" custLinFactY="58266" custLinFactNeighborX="-4947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E452CA-9712-49FE-A937-92855867C77C}" type="pres">
      <dgm:prSet presAssocID="{B3AC32A9-7FF9-46DC-8534-1A614885B8F9}" presName="aSpace" presStyleCnt="0"/>
      <dgm:spPr/>
    </dgm:pt>
  </dgm:ptLst>
  <dgm:cxnLst>
    <dgm:cxn modelId="{A37C08A6-8354-45BE-91C9-C2E26B905F94}" type="presOf" srcId="{4C51C735-7E9F-4905-AABA-15EFFC59E2C5}" destId="{4EEE0BED-6AF0-4A36-BD58-0894105B5BE8}" srcOrd="0" destOrd="0" presId="urn:microsoft.com/office/officeart/2005/8/layout/pyramid2"/>
    <dgm:cxn modelId="{41FE6C74-31D9-4F35-A19E-8B0127AE2F2D}" type="presOf" srcId="{B68491A6-C7CD-4153-A78D-AEA08C1DBECB}" destId="{EBCDB620-0282-495F-B1D9-F5F95DE521D7}" srcOrd="0" destOrd="0" presId="urn:microsoft.com/office/officeart/2005/8/layout/pyramid2"/>
    <dgm:cxn modelId="{6E0AF1A7-A586-461B-B9E9-A5885CEE1FD6}" srcId="{4C51C735-7E9F-4905-AABA-15EFFC59E2C5}" destId="{B68491A6-C7CD-4153-A78D-AEA08C1DBECB}" srcOrd="0" destOrd="0" parTransId="{DA8F27BB-4E5F-4FAE-B469-BB0263F99A1A}" sibTransId="{722363DB-A55A-4F9D-B22E-2FA8DD5B2A14}"/>
    <dgm:cxn modelId="{8732DB82-C0BA-45CF-BC92-CEECEB4CC672}" type="presOf" srcId="{EDAF0253-3A2B-4051-9379-5AA31FCFEAAC}" destId="{65BB2B65-80BC-4048-95C9-F133BF891439}" srcOrd="0" destOrd="0" presId="urn:microsoft.com/office/officeart/2005/8/layout/pyramid2"/>
    <dgm:cxn modelId="{40AF8D53-E5C2-4149-9730-8CB453EF852F}" srcId="{4C51C735-7E9F-4905-AABA-15EFFC59E2C5}" destId="{EDAF0253-3A2B-4051-9379-5AA31FCFEAAC}" srcOrd="4" destOrd="0" parTransId="{4B0899D0-E8DE-49D2-9654-CDBC43695BC3}" sibTransId="{837385FF-7AE9-429A-8C07-0AFF31AAFAAD}"/>
    <dgm:cxn modelId="{0BEA8121-458C-4DB1-ADAD-052E3D9D2BFF}" type="presOf" srcId="{B3AC32A9-7FF9-46DC-8534-1A614885B8F9}" destId="{A8B85680-E221-4DF4-AA68-484F56E5AC43}" srcOrd="0" destOrd="0" presId="urn:microsoft.com/office/officeart/2005/8/layout/pyramid2"/>
    <dgm:cxn modelId="{B6C5B7AC-1D0E-4B81-B019-D3E9CDB6AB51}" srcId="{4C51C735-7E9F-4905-AABA-15EFFC59E2C5}" destId="{B3AC32A9-7FF9-46DC-8534-1A614885B8F9}" srcOrd="7" destOrd="0" parTransId="{AD200D02-5C8F-4D9C-81CC-7243A47CAB12}" sibTransId="{6889500C-F483-47E1-A5A6-6720A3747A97}"/>
    <dgm:cxn modelId="{99FF3172-ABB6-4C65-9CB0-3DC99FCA548E}" type="presOf" srcId="{49AA74C3-AAE8-4165-B708-2855A7677B13}" destId="{F709DB6D-B0CD-478A-8B4B-BB5C7EF724BB}" srcOrd="0" destOrd="0" presId="urn:microsoft.com/office/officeart/2005/8/layout/pyramid2"/>
    <dgm:cxn modelId="{BCA14428-4873-408E-AA1B-73617F33C916}" srcId="{4C51C735-7E9F-4905-AABA-15EFFC59E2C5}" destId="{C3E89AC0-8211-42C4-AC42-C12411BEE54E}" srcOrd="3" destOrd="0" parTransId="{9AFCC01D-1FBF-49E9-82F5-D7DCF712E675}" sibTransId="{7EB17049-C205-43A1-B572-F9F8F156ED6D}"/>
    <dgm:cxn modelId="{41359B30-194C-4C06-9342-30504958E418}" type="presOf" srcId="{F8478961-85DC-4CFA-AD5B-65F20C428987}" destId="{AEB7066E-08D2-421A-B029-BF1CEE89D778}" srcOrd="0" destOrd="0" presId="urn:microsoft.com/office/officeart/2005/8/layout/pyramid2"/>
    <dgm:cxn modelId="{5D4351AA-1572-497F-843A-3F5F33DA014C}" srcId="{4C51C735-7E9F-4905-AABA-15EFFC59E2C5}" destId="{F8478961-85DC-4CFA-AD5B-65F20C428987}" srcOrd="2" destOrd="0" parTransId="{8F5EE729-64D4-4FF9-BF5C-DCF211020DD0}" sibTransId="{5BADA83E-A06D-46D8-A4E5-DE76BB11ACE2}"/>
    <dgm:cxn modelId="{E29321F2-B1B2-4FD4-A28C-7977A0A4BD06}" type="presOf" srcId="{C3E89AC0-8211-42C4-AC42-C12411BEE54E}" destId="{6613C7EC-501D-4E9E-BF7B-F7FBF03BEABD}" srcOrd="0" destOrd="0" presId="urn:microsoft.com/office/officeart/2005/8/layout/pyramid2"/>
    <dgm:cxn modelId="{EC19DA90-705D-4BFE-BEA9-66F11417A96B}" srcId="{4C51C735-7E9F-4905-AABA-15EFFC59E2C5}" destId="{A25A395E-2782-43E5-BB23-EF586CC3EE1B}" srcOrd="6" destOrd="0" parTransId="{EF5DEC69-CAF8-400E-97CB-A8D67D9CC15A}" sibTransId="{FA9F612F-9272-4AE6-AC50-0FB737678A8A}"/>
    <dgm:cxn modelId="{EB0DED93-99A6-4049-8B23-28FBE2D8D740}" type="presOf" srcId="{A25A395E-2782-43E5-BB23-EF586CC3EE1B}" destId="{7F15BCCF-8C25-4841-9ADE-ED9EF9422F03}" srcOrd="0" destOrd="0" presId="urn:microsoft.com/office/officeart/2005/8/layout/pyramid2"/>
    <dgm:cxn modelId="{D1427290-0CB5-426B-9289-F583A58BA4B9}" srcId="{4C51C735-7E9F-4905-AABA-15EFFC59E2C5}" destId="{49AA74C3-AAE8-4165-B708-2855A7677B13}" srcOrd="1" destOrd="0" parTransId="{8DB05916-7856-4B35-8183-E009267A7450}" sibTransId="{7C3622FE-72AE-48DE-AFD0-C1F3E5CD041E}"/>
    <dgm:cxn modelId="{7082292C-3658-4472-BB5D-0A6642E51277}" type="presOf" srcId="{11D49FDB-63D6-47CD-B6F6-706A691D09FC}" destId="{13A49997-1563-4501-B97D-16B056161ADB}" srcOrd="0" destOrd="0" presId="urn:microsoft.com/office/officeart/2005/8/layout/pyramid2"/>
    <dgm:cxn modelId="{BA62C655-D516-4839-88A3-18FFD4E89E41}" srcId="{4C51C735-7E9F-4905-AABA-15EFFC59E2C5}" destId="{11D49FDB-63D6-47CD-B6F6-706A691D09FC}" srcOrd="5" destOrd="0" parTransId="{146C4467-26FB-4142-9867-68094B4763BC}" sibTransId="{61F87829-B1DF-4011-866E-906239BA5796}"/>
    <dgm:cxn modelId="{81D1A7E1-3B92-4011-BE24-05DD434DFCB3}" type="presParOf" srcId="{4EEE0BED-6AF0-4A36-BD58-0894105B5BE8}" destId="{61C21FC3-BB3E-4B33-9EFE-0B9443861FC4}" srcOrd="0" destOrd="0" presId="urn:microsoft.com/office/officeart/2005/8/layout/pyramid2"/>
    <dgm:cxn modelId="{D381AAC0-B57F-4C51-980F-B606CBB0C3CA}" type="presParOf" srcId="{4EEE0BED-6AF0-4A36-BD58-0894105B5BE8}" destId="{BB9AC869-CB87-4F93-BE00-961926E41DE1}" srcOrd="1" destOrd="0" presId="urn:microsoft.com/office/officeart/2005/8/layout/pyramid2"/>
    <dgm:cxn modelId="{FE7881DA-9F76-4F04-A1EB-07A867B7A61E}" type="presParOf" srcId="{BB9AC869-CB87-4F93-BE00-961926E41DE1}" destId="{EBCDB620-0282-495F-B1D9-F5F95DE521D7}" srcOrd="0" destOrd="0" presId="urn:microsoft.com/office/officeart/2005/8/layout/pyramid2"/>
    <dgm:cxn modelId="{A1B43A6A-28D3-4E57-8D20-40D5D0592AF6}" type="presParOf" srcId="{BB9AC869-CB87-4F93-BE00-961926E41DE1}" destId="{C55187D0-CCE4-4A29-B82C-DCB2D93DA3A7}" srcOrd="1" destOrd="0" presId="urn:microsoft.com/office/officeart/2005/8/layout/pyramid2"/>
    <dgm:cxn modelId="{DD74D8A1-4010-43C1-BEE2-B792B08ABF18}" type="presParOf" srcId="{BB9AC869-CB87-4F93-BE00-961926E41DE1}" destId="{F709DB6D-B0CD-478A-8B4B-BB5C7EF724BB}" srcOrd="2" destOrd="0" presId="urn:microsoft.com/office/officeart/2005/8/layout/pyramid2"/>
    <dgm:cxn modelId="{1026C708-0F4A-4CDB-A3D5-A818A466233B}" type="presParOf" srcId="{BB9AC869-CB87-4F93-BE00-961926E41DE1}" destId="{01343DC6-C3A0-4425-8CD1-9D53AE68A69C}" srcOrd="3" destOrd="0" presId="urn:microsoft.com/office/officeart/2005/8/layout/pyramid2"/>
    <dgm:cxn modelId="{B84539B8-7D0A-425D-8207-57A8DBD4708F}" type="presParOf" srcId="{BB9AC869-CB87-4F93-BE00-961926E41DE1}" destId="{AEB7066E-08D2-421A-B029-BF1CEE89D778}" srcOrd="4" destOrd="0" presId="urn:microsoft.com/office/officeart/2005/8/layout/pyramid2"/>
    <dgm:cxn modelId="{A65F4A14-BD30-4523-9438-EC1D8E8D2108}" type="presParOf" srcId="{BB9AC869-CB87-4F93-BE00-961926E41DE1}" destId="{EE86A43B-AE9F-49B2-9FBC-1B78A3A3D818}" srcOrd="5" destOrd="0" presId="urn:microsoft.com/office/officeart/2005/8/layout/pyramid2"/>
    <dgm:cxn modelId="{C958A815-1EE7-4AA6-A55D-78014F7F3868}" type="presParOf" srcId="{BB9AC869-CB87-4F93-BE00-961926E41DE1}" destId="{6613C7EC-501D-4E9E-BF7B-F7FBF03BEABD}" srcOrd="6" destOrd="0" presId="urn:microsoft.com/office/officeart/2005/8/layout/pyramid2"/>
    <dgm:cxn modelId="{2EB59223-F091-4F08-91A5-3D5492CEA648}" type="presParOf" srcId="{BB9AC869-CB87-4F93-BE00-961926E41DE1}" destId="{24BF8539-2CE0-47A1-9758-1DC5E49F143C}" srcOrd="7" destOrd="0" presId="urn:microsoft.com/office/officeart/2005/8/layout/pyramid2"/>
    <dgm:cxn modelId="{01677D29-3426-40BE-BB02-1B2FC165A95E}" type="presParOf" srcId="{BB9AC869-CB87-4F93-BE00-961926E41DE1}" destId="{65BB2B65-80BC-4048-95C9-F133BF891439}" srcOrd="8" destOrd="0" presId="urn:microsoft.com/office/officeart/2005/8/layout/pyramid2"/>
    <dgm:cxn modelId="{14CAFA9B-0D4A-46C2-B82D-857E1FF3AEAE}" type="presParOf" srcId="{BB9AC869-CB87-4F93-BE00-961926E41DE1}" destId="{EF8B9471-59F6-4115-A762-92B696AC5214}" srcOrd="9" destOrd="0" presId="urn:microsoft.com/office/officeart/2005/8/layout/pyramid2"/>
    <dgm:cxn modelId="{65421253-F3D1-4C1F-AFB7-F3C031CD7EC2}" type="presParOf" srcId="{BB9AC869-CB87-4F93-BE00-961926E41DE1}" destId="{13A49997-1563-4501-B97D-16B056161ADB}" srcOrd="10" destOrd="0" presId="urn:microsoft.com/office/officeart/2005/8/layout/pyramid2"/>
    <dgm:cxn modelId="{2B708FE1-CD65-4C6F-BA0F-2D3F9918BE32}" type="presParOf" srcId="{BB9AC869-CB87-4F93-BE00-961926E41DE1}" destId="{DF70590E-C6C5-458D-995E-282A93D4710E}" srcOrd="11" destOrd="0" presId="urn:microsoft.com/office/officeart/2005/8/layout/pyramid2"/>
    <dgm:cxn modelId="{42AFED50-D7B3-4D55-B6A7-5DE98D9F90BE}" type="presParOf" srcId="{BB9AC869-CB87-4F93-BE00-961926E41DE1}" destId="{7F15BCCF-8C25-4841-9ADE-ED9EF9422F03}" srcOrd="12" destOrd="0" presId="urn:microsoft.com/office/officeart/2005/8/layout/pyramid2"/>
    <dgm:cxn modelId="{B95221C8-C6E4-4DFA-91F6-00D1122557B0}" type="presParOf" srcId="{BB9AC869-CB87-4F93-BE00-961926E41DE1}" destId="{8194B65E-9580-4EE8-BDF0-BAE530CCBCFF}" srcOrd="13" destOrd="0" presId="urn:microsoft.com/office/officeart/2005/8/layout/pyramid2"/>
    <dgm:cxn modelId="{2508E089-2415-49B3-85A8-A1EEB4B79C76}" type="presParOf" srcId="{BB9AC869-CB87-4F93-BE00-961926E41DE1}" destId="{A8B85680-E221-4DF4-AA68-484F56E5AC43}" srcOrd="14" destOrd="0" presId="urn:microsoft.com/office/officeart/2005/8/layout/pyramid2"/>
    <dgm:cxn modelId="{DF9DF2FD-CA09-4605-95C8-76482F467E49}" type="presParOf" srcId="{BB9AC869-CB87-4F93-BE00-961926E41DE1}" destId="{EFE452CA-9712-49FE-A937-92855867C77C}" srcOrd="1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C51C735-7E9F-4905-AABA-15EFFC59E2C5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B68491A6-C7CD-4153-A78D-AEA08C1DBECB}">
      <dgm:prSet phldrT="[Text]"/>
      <dgm:spPr/>
      <dgm:t>
        <a:bodyPr/>
        <a:lstStyle/>
        <a:p>
          <a:pPr algn="l"/>
          <a:r>
            <a:rPr lang="cs-CZ" b="1" dirty="0" smtClean="0"/>
            <a:t>1) Ústava</a:t>
          </a:r>
          <a:endParaRPr lang="cs-CZ" b="1" dirty="0"/>
        </a:p>
      </dgm:t>
    </dgm:pt>
    <dgm:pt modelId="{DA8F27BB-4E5F-4FAE-B469-BB0263F99A1A}" type="parTrans" cxnId="{6E0AF1A7-A586-461B-B9E9-A5885CEE1FD6}">
      <dgm:prSet/>
      <dgm:spPr/>
      <dgm:t>
        <a:bodyPr/>
        <a:lstStyle/>
        <a:p>
          <a:endParaRPr lang="cs-CZ"/>
        </a:p>
      </dgm:t>
    </dgm:pt>
    <dgm:pt modelId="{722363DB-A55A-4F9D-B22E-2FA8DD5B2A14}" type="sibTrans" cxnId="{6E0AF1A7-A586-461B-B9E9-A5885CEE1FD6}">
      <dgm:prSet/>
      <dgm:spPr/>
      <dgm:t>
        <a:bodyPr/>
        <a:lstStyle/>
        <a:p>
          <a:endParaRPr lang="cs-CZ"/>
        </a:p>
      </dgm:t>
    </dgm:pt>
    <dgm:pt modelId="{49AA74C3-AAE8-4165-B708-2855A7677B13}">
      <dgm:prSet phldrT="[Text]"/>
      <dgm:spPr/>
      <dgm:t>
        <a:bodyPr/>
        <a:lstStyle/>
        <a:p>
          <a:pPr algn="l"/>
          <a:r>
            <a:rPr lang="cs-CZ" b="1" dirty="0" smtClean="0"/>
            <a:t>2) Ústavní zákony</a:t>
          </a:r>
          <a:endParaRPr lang="cs-CZ" b="1" dirty="0"/>
        </a:p>
      </dgm:t>
    </dgm:pt>
    <dgm:pt modelId="{8DB05916-7856-4B35-8183-E009267A7450}" type="parTrans" cxnId="{D1427290-0CB5-426B-9289-F583A58BA4B9}">
      <dgm:prSet/>
      <dgm:spPr/>
      <dgm:t>
        <a:bodyPr/>
        <a:lstStyle/>
        <a:p>
          <a:endParaRPr lang="cs-CZ"/>
        </a:p>
      </dgm:t>
    </dgm:pt>
    <dgm:pt modelId="{7C3622FE-72AE-48DE-AFD0-C1F3E5CD041E}" type="sibTrans" cxnId="{D1427290-0CB5-426B-9289-F583A58BA4B9}">
      <dgm:prSet/>
      <dgm:spPr/>
      <dgm:t>
        <a:bodyPr/>
        <a:lstStyle/>
        <a:p>
          <a:endParaRPr lang="cs-CZ"/>
        </a:p>
      </dgm:t>
    </dgm:pt>
    <dgm:pt modelId="{C3E89AC0-8211-42C4-AC42-C12411BEE54E}">
      <dgm:prSet phldrT="[Text]"/>
      <dgm:spPr/>
      <dgm:t>
        <a:bodyPr/>
        <a:lstStyle/>
        <a:p>
          <a:pPr algn="l"/>
          <a:r>
            <a:rPr lang="cs-CZ" b="1" dirty="0" smtClean="0"/>
            <a:t>4) Zákony</a:t>
          </a:r>
          <a:endParaRPr lang="cs-CZ" b="1" dirty="0"/>
        </a:p>
      </dgm:t>
    </dgm:pt>
    <dgm:pt modelId="{9AFCC01D-1FBF-49E9-82F5-D7DCF712E675}" type="parTrans" cxnId="{BCA14428-4873-408E-AA1B-73617F33C916}">
      <dgm:prSet/>
      <dgm:spPr/>
      <dgm:t>
        <a:bodyPr/>
        <a:lstStyle/>
        <a:p>
          <a:endParaRPr lang="cs-CZ"/>
        </a:p>
      </dgm:t>
    </dgm:pt>
    <dgm:pt modelId="{7EB17049-C205-43A1-B572-F9F8F156ED6D}" type="sibTrans" cxnId="{BCA14428-4873-408E-AA1B-73617F33C916}">
      <dgm:prSet/>
      <dgm:spPr/>
      <dgm:t>
        <a:bodyPr/>
        <a:lstStyle/>
        <a:p>
          <a:endParaRPr lang="cs-CZ"/>
        </a:p>
      </dgm:t>
    </dgm:pt>
    <dgm:pt modelId="{11D49FDB-63D6-47CD-B6F6-706A691D09FC}">
      <dgm:prSet phldrT="[Text]"/>
      <dgm:spPr/>
      <dgm:t>
        <a:bodyPr/>
        <a:lstStyle/>
        <a:p>
          <a:pPr algn="l"/>
          <a:r>
            <a:rPr lang="cs-CZ" b="1" dirty="0" smtClean="0"/>
            <a:t>6) </a:t>
          </a:r>
          <a:endParaRPr lang="cs-CZ" b="1" dirty="0"/>
        </a:p>
      </dgm:t>
    </dgm:pt>
    <dgm:pt modelId="{146C4467-26FB-4142-9867-68094B4763BC}" type="parTrans" cxnId="{BA62C655-D516-4839-88A3-18FFD4E89E41}">
      <dgm:prSet/>
      <dgm:spPr/>
      <dgm:t>
        <a:bodyPr/>
        <a:lstStyle/>
        <a:p>
          <a:endParaRPr lang="cs-CZ"/>
        </a:p>
      </dgm:t>
    </dgm:pt>
    <dgm:pt modelId="{61F87829-B1DF-4011-866E-906239BA5796}" type="sibTrans" cxnId="{BA62C655-D516-4839-88A3-18FFD4E89E41}">
      <dgm:prSet/>
      <dgm:spPr/>
      <dgm:t>
        <a:bodyPr/>
        <a:lstStyle/>
        <a:p>
          <a:endParaRPr lang="cs-CZ"/>
        </a:p>
      </dgm:t>
    </dgm:pt>
    <dgm:pt modelId="{A25A395E-2782-43E5-BB23-EF586CC3EE1B}">
      <dgm:prSet phldrT="[Text]"/>
      <dgm:spPr/>
      <dgm:t>
        <a:bodyPr/>
        <a:lstStyle/>
        <a:p>
          <a:pPr algn="l"/>
          <a:r>
            <a:rPr lang="cs-CZ" b="1" dirty="0" smtClean="0"/>
            <a:t>7) Vyhlášky ministerstev</a:t>
          </a:r>
          <a:endParaRPr lang="cs-CZ" b="1" dirty="0"/>
        </a:p>
      </dgm:t>
    </dgm:pt>
    <dgm:pt modelId="{EF5DEC69-CAF8-400E-97CB-A8D67D9CC15A}" type="parTrans" cxnId="{EC19DA90-705D-4BFE-BEA9-66F11417A96B}">
      <dgm:prSet/>
      <dgm:spPr/>
      <dgm:t>
        <a:bodyPr/>
        <a:lstStyle/>
        <a:p>
          <a:endParaRPr lang="cs-CZ"/>
        </a:p>
      </dgm:t>
    </dgm:pt>
    <dgm:pt modelId="{FA9F612F-9272-4AE6-AC50-0FB737678A8A}" type="sibTrans" cxnId="{EC19DA90-705D-4BFE-BEA9-66F11417A96B}">
      <dgm:prSet/>
      <dgm:spPr/>
      <dgm:t>
        <a:bodyPr/>
        <a:lstStyle/>
        <a:p>
          <a:endParaRPr lang="cs-CZ"/>
        </a:p>
      </dgm:t>
    </dgm:pt>
    <dgm:pt modelId="{F8478961-85DC-4CFA-AD5B-65F20C428987}">
      <dgm:prSet phldrT="[Text]"/>
      <dgm:spPr/>
      <dgm:t>
        <a:bodyPr/>
        <a:lstStyle/>
        <a:p>
          <a:pPr algn="l"/>
          <a:r>
            <a:rPr lang="cs-CZ" b="1" dirty="0" smtClean="0"/>
            <a:t>3) Mezinárodní smlouvy</a:t>
          </a:r>
          <a:endParaRPr lang="cs-CZ" b="1" dirty="0"/>
        </a:p>
      </dgm:t>
    </dgm:pt>
    <dgm:pt modelId="{8F5EE729-64D4-4FF9-BF5C-DCF211020DD0}" type="parTrans" cxnId="{5D4351AA-1572-497F-843A-3F5F33DA014C}">
      <dgm:prSet/>
      <dgm:spPr/>
      <dgm:t>
        <a:bodyPr/>
        <a:lstStyle/>
        <a:p>
          <a:endParaRPr lang="cs-CZ"/>
        </a:p>
      </dgm:t>
    </dgm:pt>
    <dgm:pt modelId="{5BADA83E-A06D-46D8-A4E5-DE76BB11ACE2}" type="sibTrans" cxnId="{5D4351AA-1572-497F-843A-3F5F33DA014C}">
      <dgm:prSet/>
      <dgm:spPr/>
      <dgm:t>
        <a:bodyPr/>
        <a:lstStyle/>
        <a:p>
          <a:endParaRPr lang="cs-CZ"/>
        </a:p>
      </dgm:t>
    </dgm:pt>
    <dgm:pt modelId="{EDAF0253-3A2B-4051-9379-5AA31FCFEAAC}">
      <dgm:prSet phldrT="[Text]"/>
      <dgm:spPr/>
      <dgm:t>
        <a:bodyPr/>
        <a:lstStyle/>
        <a:p>
          <a:pPr algn="l"/>
          <a:r>
            <a:rPr lang="cs-CZ" b="1" dirty="0" smtClean="0"/>
            <a:t>5) Zákonná opatření Senátu</a:t>
          </a:r>
          <a:endParaRPr lang="cs-CZ" b="1" dirty="0"/>
        </a:p>
      </dgm:t>
    </dgm:pt>
    <dgm:pt modelId="{837385FF-7AE9-429A-8C07-0AFF31AAFAAD}" type="sibTrans" cxnId="{40AF8D53-E5C2-4149-9730-8CB453EF852F}">
      <dgm:prSet/>
      <dgm:spPr/>
      <dgm:t>
        <a:bodyPr/>
        <a:lstStyle/>
        <a:p>
          <a:endParaRPr lang="cs-CZ"/>
        </a:p>
      </dgm:t>
    </dgm:pt>
    <dgm:pt modelId="{4B0899D0-E8DE-49D2-9654-CDBC43695BC3}" type="parTrans" cxnId="{40AF8D53-E5C2-4149-9730-8CB453EF852F}">
      <dgm:prSet/>
      <dgm:spPr/>
      <dgm:t>
        <a:bodyPr/>
        <a:lstStyle/>
        <a:p>
          <a:endParaRPr lang="cs-CZ"/>
        </a:p>
      </dgm:t>
    </dgm:pt>
    <dgm:pt modelId="{B3AC32A9-7FF9-46DC-8534-1A614885B8F9}">
      <dgm:prSet phldrT="[Text]"/>
      <dgm:spPr/>
      <dgm:t>
        <a:bodyPr/>
        <a:lstStyle/>
        <a:p>
          <a:pPr algn="l"/>
          <a:r>
            <a:rPr lang="cs-CZ" b="1" dirty="0" smtClean="0"/>
            <a:t>8) </a:t>
          </a:r>
          <a:endParaRPr lang="cs-CZ" b="1" dirty="0"/>
        </a:p>
      </dgm:t>
    </dgm:pt>
    <dgm:pt modelId="{6889500C-F483-47E1-A5A6-6720A3747A97}" type="sibTrans" cxnId="{B6C5B7AC-1D0E-4B81-B019-D3E9CDB6AB51}">
      <dgm:prSet/>
      <dgm:spPr/>
      <dgm:t>
        <a:bodyPr/>
        <a:lstStyle/>
        <a:p>
          <a:endParaRPr lang="cs-CZ"/>
        </a:p>
      </dgm:t>
    </dgm:pt>
    <dgm:pt modelId="{AD200D02-5C8F-4D9C-81CC-7243A47CAB12}" type="parTrans" cxnId="{B6C5B7AC-1D0E-4B81-B019-D3E9CDB6AB51}">
      <dgm:prSet/>
      <dgm:spPr/>
      <dgm:t>
        <a:bodyPr/>
        <a:lstStyle/>
        <a:p>
          <a:endParaRPr lang="cs-CZ"/>
        </a:p>
      </dgm:t>
    </dgm:pt>
    <dgm:pt modelId="{4EEE0BED-6AF0-4A36-BD58-0894105B5BE8}" type="pres">
      <dgm:prSet presAssocID="{4C51C735-7E9F-4905-AABA-15EFFC59E2C5}" presName="compositeShape" presStyleCnt="0">
        <dgm:presLayoutVars>
          <dgm:dir/>
          <dgm:resizeHandles/>
        </dgm:presLayoutVars>
      </dgm:prSet>
      <dgm:spPr/>
    </dgm:pt>
    <dgm:pt modelId="{61C21FC3-BB3E-4B33-9EFE-0B9443861FC4}" type="pres">
      <dgm:prSet presAssocID="{4C51C735-7E9F-4905-AABA-15EFFC59E2C5}" presName="pyramid" presStyleLbl="node1" presStyleIdx="0" presStyleCnt="1"/>
      <dgm:spPr/>
    </dgm:pt>
    <dgm:pt modelId="{BB9AC869-CB87-4F93-BE00-961926E41DE1}" type="pres">
      <dgm:prSet presAssocID="{4C51C735-7E9F-4905-AABA-15EFFC59E2C5}" presName="theList" presStyleCnt="0"/>
      <dgm:spPr/>
    </dgm:pt>
    <dgm:pt modelId="{EBCDB620-0282-495F-B1D9-F5F95DE521D7}" type="pres">
      <dgm:prSet presAssocID="{B68491A6-C7CD-4153-A78D-AEA08C1DBECB}" presName="aNode" presStyleLbl="fgAcc1" presStyleIdx="0" presStyleCnt="8" custLinFactY="-84726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5187D0-CCE4-4A29-B82C-DCB2D93DA3A7}" type="pres">
      <dgm:prSet presAssocID="{B68491A6-C7CD-4153-A78D-AEA08C1DBECB}" presName="aSpace" presStyleCnt="0"/>
      <dgm:spPr/>
    </dgm:pt>
    <dgm:pt modelId="{F709DB6D-B0CD-478A-8B4B-BB5C7EF724BB}" type="pres">
      <dgm:prSet presAssocID="{49AA74C3-AAE8-4165-B708-2855A7677B13}" presName="aNode" presStyleLbl="fgAcc1" presStyleIdx="1" presStyleCnt="8" custLinFactY="-73937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343DC6-C3A0-4425-8CD1-9D53AE68A69C}" type="pres">
      <dgm:prSet presAssocID="{49AA74C3-AAE8-4165-B708-2855A7677B13}" presName="aSpace" presStyleCnt="0"/>
      <dgm:spPr/>
    </dgm:pt>
    <dgm:pt modelId="{AEB7066E-08D2-421A-B029-BF1CEE89D778}" type="pres">
      <dgm:prSet presAssocID="{F8478961-85DC-4CFA-AD5B-65F20C428987}" presName="aNode" presStyleLbl="fgAcc1" presStyleIdx="2" presStyleCnt="8" custLinFactY="-6314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86A43B-AE9F-49B2-9FBC-1B78A3A3D818}" type="pres">
      <dgm:prSet presAssocID="{F8478961-85DC-4CFA-AD5B-65F20C428987}" presName="aSpace" presStyleCnt="0"/>
      <dgm:spPr/>
    </dgm:pt>
    <dgm:pt modelId="{6613C7EC-501D-4E9E-BF7B-F7FBF03BEABD}" type="pres">
      <dgm:prSet presAssocID="{C3E89AC0-8211-42C4-AC42-C12411BEE54E}" presName="aNode" presStyleLbl="fgAcc1" presStyleIdx="3" presStyleCnt="8" custLinFactY="-5235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BF8539-2CE0-47A1-9758-1DC5E49F143C}" type="pres">
      <dgm:prSet presAssocID="{C3E89AC0-8211-42C4-AC42-C12411BEE54E}" presName="aSpace" presStyleCnt="0"/>
      <dgm:spPr/>
    </dgm:pt>
    <dgm:pt modelId="{65BB2B65-80BC-4048-95C9-F133BF891439}" type="pres">
      <dgm:prSet presAssocID="{EDAF0253-3A2B-4051-9379-5AA31FCFEAAC}" presName="aNode" presStyleLbl="fgAcc1" presStyleIdx="4" presStyleCnt="8" custLinFactY="-41569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8B9471-59F6-4115-A762-92B696AC5214}" type="pres">
      <dgm:prSet presAssocID="{EDAF0253-3A2B-4051-9379-5AA31FCFEAAC}" presName="aSpace" presStyleCnt="0"/>
      <dgm:spPr/>
    </dgm:pt>
    <dgm:pt modelId="{13A49997-1563-4501-B97D-16B056161ADB}" type="pres">
      <dgm:prSet presAssocID="{11D49FDB-63D6-47CD-B6F6-706A691D09FC}" presName="aNode" presStyleLbl="fgAcc1" presStyleIdx="5" presStyleCnt="8" custLinFactNeighborX="-50113" custLinFactNeighborY="-996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70590E-C6C5-458D-995E-282A93D4710E}" type="pres">
      <dgm:prSet presAssocID="{11D49FDB-63D6-47CD-B6F6-706A691D09FC}" presName="aSpace" presStyleCnt="0"/>
      <dgm:spPr/>
    </dgm:pt>
    <dgm:pt modelId="{7F15BCCF-8C25-4841-9ADE-ED9EF9422F03}" type="pres">
      <dgm:prSet presAssocID="{A25A395E-2782-43E5-BB23-EF586CC3EE1B}" presName="aNode" presStyleLbl="fgAcc1" presStyleIdx="6" presStyleCnt="8" custLinFactY="16654" custLinFactNeighborX="-5011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94B65E-9580-4EE8-BDF0-BAE530CCBCFF}" type="pres">
      <dgm:prSet presAssocID="{A25A395E-2782-43E5-BB23-EF586CC3EE1B}" presName="aSpace" presStyleCnt="0"/>
      <dgm:spPr/>
    </dgm:pt>
    <dgm:pt modelId="{A8B85680-E221-4DF4-AA68-484F56E5AC43}" type="pres">
      <dgm:prSet presAssocID="{B3AC32A9-7FF9-46DC-8534-1A614885B8F9}" presName="aNode" presStyleLbl="fgAcc1" presStyleIdx="7" presStyleCnt="8" custScaleX="130766" custLinFactY="58266" custLinFactNeighborX="-4947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E452CA-9712-49FE-A937-92855867C77C}" type="pres">
      <dgm:prSet presAssocID="{B3AC32A9-7FF9-46DC-8534-1A614885B8F9}" presName="aSpace" presStyleCnt="0"/>
      <dgm:spPr/>
    </dgm:pt>
  </dgm:ptLst>
  <dgm:cxnLst>
    <dgm:cxn modelId="{C69E4919-1D67-4045-A45E-791CB4AF72B5}" type="presOf" srcId="{49AA74C3-AAE8-4165-B708-2855A7677B13}" destId="{F709DB6D-B0CD-478A-8B4B-BB5C7EF724BB}" srcOrd="0" destOrd="0" presId="urn:microsoft.com/office/officeart/2005/8/layout/pyramid2"/>
    <dgm:cxn modelId="{7555C743-00E7-4F2E-B1AD-CB247CB0EAE6}" type="presOf" srcId="{B68491A6-C7CD-4153-A78D-AEA08C1DBECB}" destId="{EBCDB620-0282-495F-B1D9-F5F95DE521D7}" srcOrd="0" destOrd="0" presId="urn:microsoft.com/office/officeart/2005/8/layout/pyramid2"/>
    <dgm:cxn modelId="{E71CA871-118C-499C-94F8-828E8511E1FE}" type="presOf" srcId="{4C51C735-7E9F-4905-AABA-15EFFC59E2C5}" destId="{4EEE0BED-6AF0-4A36-BD58-0894105B5BE8}" srcOrd="0" destOrd="0" presId="urn:microsoft.com/office/officeart/2005/8/layout/pyramid2"/>
    <dgm:cxn modelId="{6E0AF1A7-A586-461B-B9E9-A5885CEE1FD6}" srcId="{4C51C735-7E9F-4905-AABA-15EFFC59E2C5}" destId="{B68491A6-C7CD-4153-A78D-AEA08C1DBECB}" srcOrd="0" destOrd="0" parTransId="{DA8F27BB-4E5F-4FAE-B469-BB0263F99A1A}" sibTransId="{722363DB-A55A-4F9D-B22E-2FA8DD5B2A14}"/>
    <dgm:cxn modelId="{40AF8D53-E5C2-4149-9730-8CB453EF852F}" srcId="{4C51C735-7E9F-4905-AABA-15EFFC59E2C5}" destId="{EDAF0253-3A2B-4051-9379-5AA31FCFEAAC}" srcOrd="4" destOrd="0" parTransId="{4B0899D0-E8DE-49D2-9654-CDBC43695BC3}" sibTransId="{837385FF-7AE9-429A-8C07-0AFF31AAFAAD}"/>
    <dgm:cxn modelId="{36CEC612-C89C-45CE-8231-DE20B01CFA63}" type="presOf" srcId="{A25A395E-2782-43E5-BB23-EF586CC3EE1B}" destId="{7F15BCCF-8C25-4841-9ADE-ED9EF9422F03}" srcOrd="0" destOrd="0" presId="urn:microsoft.com/office/officeart/2005/8/layout/pyramid2"/>
    <dgm:cxn modelId="{36EE4E97-7F65-4182-A9DC-3B3C55F3E70B}" type="presOf" srcId="{F8478961-85DC-4CFA-AD5B-65F20C428987}" destId="{AEB7066E-08D2-421A-B029-BF1CEE89D778}" srcOrd="0" destOrd="0" presId="urn:microsoft.com/office/officeart/2005/8/layout/pyramid2"/>
    <dgm:cxn modelId="{B6C5B7AC-1D0E-4B81-B019-D3E9CDB6AB51}" srcId="{4C51C735-7E9F-4905-AABA-15EFFC59E2C5}" destId="{B3AC32A9-7FF9-46DC-8534-1A614885B8F9}" srcOrd="7" destOrd="0" parTransId="{AD200D02-5C8F-4D9C-81CC-7243A47CAB12}" sibTransId="{6889500C-F483-47E1-A5A6-6720A3747A97}"/>
    <dgm:cxn modelId="{BCA14428-4873-408E-AA1B-73617F33C916}" srcId="{4C51C735-7E9F-4905-AABA-15EFFC59E2C5}" destId="{C3E89AC0-8211-42C4-AC42-C12411BEE54E}" srcOrd="3" destOrd="0" parTransId="{9AFCC01D-1FBF-49E9-82F5-D7DCF712E675}" sibTransId="{7EB17049-C205-43A1-B572-F9F8F156ED6D}"/>
    <dgm:cxn modelId="{11AEADB4-C2DF-48A8-860A-0EF4B46F1206}" type="presOf" srcId="{C3E89AC0-8211-42C4-AC42-C12411BEE54E}" destId="{6613C7EC-501D-4E9E-BF7B-F7FBF03BEABD}" srcOrd="0" destOrd="0" presId="urn:microsoft.com/office/officeart/2005/8/layout/pyramid2"/>
    <dgm:cxn modelId="{5D4351AA-1572-497F-843A-3F5F33DA014C}" srcId="{4C51C735-7E9F-4905-AABA-15EFFC59E2C5}" destId="{F8478961-85DC-4CFA-AD5B-65F20C428987}" srcOrd="2" destOrd="0" parTransId="{8F5EE729-64D4-4FF9-BF5C-DCF211020DD0}" sibTransId="{5BADA83E-A06D-46D8-A4E5-DE76BB11ACE2}"/>
    <dgm:cxn modelId="{8EA97A0D-19B7-46EA-A9B5-69426EF163C8}" type="presOf" srcId="{B3AC32A9-7FF9-46DC-8534-1A614885B8F9}" destId="{A8B85680-E221-4DF4-AA68-484F56E5AC43}" srcOrd="0" destOrd="0" presId="urn:microsoft.com/office/officeart/2005/8/layout/pyramid2"/>
    <dgm:cxn modelId="{EC19DA90-705D-4BFE-BEA9-66F11417A96B}" srcId="{4C51C735-7E9F-4905-AABA-15EFFC59E2C5}" destId="{A25A395E-2782-43E5-BB23-EF586CC3EE1B}" srcOrd="6" destOrd="0" parTransId="{EF5DEC69-CAF8-400E-97CB-A8D67D9CC15A}" sibTransId="{FA9F612F-9272-4AE6-AC50-0FB737678A8A}"/>
    <dgm:cxn modelId="{32B4632D-9451-48A9-B50E-81A53B78E2CA}" type="presOf" srcId="{11D49FDB-63D6-47CD-B6F6-706A691D09FC}" destId="{13A49997-1563-4501-B97D-16B056161ADB}" srcOrd="0" destOrd="0" presId="urn:microsoft.com/office/officeart/2005/8/layout/pyramid2"/>
    <dgm:cxn modelId="{D1427290-0CB5-426B-9289-F583A58BA4B9}" srcId="{4C51C735-7E9F-4905-AABA-15EFFC59E2C5}" destId="{49AA74C3-AAE8-4165-B708-2855A7677B13}" srcOrd="1" destOrd="0" parTransId="{8DB05916-7856-4B35-8183-E009267A7450}" sibTransId="{7C3622FE-72AE-48DE-AFD0-C1F3E5CD041E}"/>
    <dgm:cxn modelId="{9F8DAD49-F821-4F24-A3F0-B5731D6AFA35}" type="presOf" srcId="{EDAF0253-3A2B-4051-9379-5AA31FCFEAAC}" destId="{65BB2B65-80BC-4048-95C9-F133BF891439}" srcOrd="0" destOrd="0" presId="urn:microsoft.com/office/officeart/2005/8/layout/pyramid2"/>
    <dgm:cxn modelId="{BA62C655-D516-4839-88A3-18FFD4E89E41}" srcId="{4C51C735-7E9F-4905-AABA-15EFFC59E2C5}" destId="{11D49FDB-63D6-47CD-B6F6-706A691D09FC}" srcOrd="5" destOrd="0" parTransId="{146C4467-26FB-4142-9867-68094B4763BC}" sibTransId="{61F87829-B1DF-4011-866E-906239BA5796}"/>
    <dgm:cxn modelId="{5D921D99-8D89-4E43-92A0-5624E08BB6D6}" type="presParOf" srcId="{4EEE0BED-6AF0-4A36-BD58-0894105B5BE8}" destId="{61C21FC3-BB3E-4B33-9EFE-0B9443861FC4}" srcOrd="0" destOrd="0" presId="urn:microsoft.com/office/officeart/2005/8/layout/pyramid2"/>
    <dgm:cxn modelId="{7173D9D7-1907-4CB2-B188-8493B8A5E7DF}" type="presParOf" srcId="{4EEE0BED-6AF0-4A36-BD58-0894105B5BE8}" destId="{BB9AC869-CB87-4F93-BE00-961926E41DE1}" srcOrd="1" destOrd="0" presId="urn:microsoft.com/office/officeart/2005/8/layout/pyramid2"/>
    <dgm:cxn modelId="{789D2524-BD07-4274-9290-47B95276FE5A}" type="presParOf" srcId="{BB9AC869-CB87-4F93-BE00-961926E41DE1}" destId="{EBCDB620-0282-495F-B1D9-F5F95DE521D7}" srcOrd="0" destOrd="0" presId="urn:microsoft.com/office/officeart/2005/8/layout/pyramid2"/>
    <dgm:cxn modelId="{470D6B41-1977-4A1A-BD8F-FEEC6957A7E2}" type="presParOf" srcId="{BB9AC869-CB87-4F93-BE00-961926E41DE1}" destId="{C55187D0-CCE4-4A29-B82C-DCB2D93DA3A7}" srcOrd="1" destOrd="0" presId="urn:microsoft.com/office/officeart/2005/8/layout/pyramid2"/>
    <dgm:cxn modelId="{644BB8FD-F8DF-4800-8031-C22300D1F27B}" type="presParOf" srcId="{BB9AC869-CB87-4F93-BE00-961926E41DE1}" destId="{F709DB6D-B0CD-478A-8B4B-BB5C7EF724BB}" srcOrd="2" destOrd="0" presId="urn:microsoft.com/office/officeart/2005/8/layout/pyramid2"/>
    <dgm:cxn modelId="{3A0E49EF-6C6A-4728-9F37-B120393B5941}" type="presParOf" srcId="{BB9AC869-CB87-4F93-BE00-961926E41DE1}" destId="{01343DC6-C3A0-4425-8CD1-9D53AE68A69C}" srcOrd="3" destOrd="0" presId="urn:microsoft.com/office/officeart/2005/8/layout/pyramid2"/>
    <dgm:cxn modelId="{56A41C1F-E847-4D9A-B66B-4F195FC8CE2A}" type="presParOf" srcId="{BB9AC869-CB87-4F93-BE00-961926E41DE1}" destId="{AEB7066E-08D2-421A-B029-BF1CEE89D778}" srcOrd="4" destOrd="0" presId="urn:microsoft.com/office/officeart/2005/8/layout/pyramid2"/>
    <dgm:cxn modelId="{E4F634E2-163C-4B33-95B8-5101764622DD}" type="presParOf" srcId="{BB9AC869-CB87-4F93-BE00-961926E41DE1}" destId="{EE86A43B-AE9F-49B2-9FBC-1B78A3A3D818}" srcOrd="5" destOrd="0" presId="urn:microsoft.com/office/officeart/2005/8/layout/pyramid2"/>
    <dgm:cxn modelId="{D79935DB-BF77-4758-B777-22CAF954EF4C}" type="presParOf" srcId="{BB9AC869-CB87-4F93-BE00-961926E41DE1}" destId="{6613C7EC-501D-4E9E-BF7B-F7FBF03BEABD}" srcOrd="6" destOrd="0" presId="urn:microsoft.com/office/officeart/2005/8/layout/pyramid2"/>
    <dgm:cxn modelId="{D318E834-D309-4D1B-B65E-73217325F038}" type="presParOf" srcId="{BB9AC869-CB87-4F93-BE00-961926E41DE1}" destId="{24BF8539-2CE0-47A1-9758-1DC5E49F143C}" srcOrd="7" destOrd="0" presId="urn:microsoft.com/office/officeart/2005/8/layout/pyramid2"/>
    <dgm:cxn modelId="{FA8BADF0-489C-4BF6-B69A-0B456B3B7BAA}" type="presParOf" srcId="{BB9AC869-CB87-4F93-BE00-961926E41DE1}" destId="{65BB2B65-80BC-4048-95C9-F133BF891439}" srcOrd="8" destOrd="0" presId="urn:microsoft.com/office/officeart/2005/8/layout/pyramid2"/>
    <dgm:cxn modelId="{6CB26273-CA32-414B-AFCD-14E188A827C2}" type="presParOf" srcId="{BB9AC869-CB87-4F93-BE00-961926E41DE1}" destId="{EF8B9471-59F6-4115-A762-92B696AC5214}" srcOrd="9" destOrd="0" presId="urn:microsoft.com/office/officeart/2005/8/layout/pyramid2"/>
    <dgm:cxn modelId="{0A8623DB-F5F5-4A22-9525-7288728FEECE}" type="presParOf" srcId="{BB9AC869-CB87-4F93-BE00-961926E41DE1}" destId="{13A49997-1563-4501-B97D-16B056161ADB}" srcOrd="10" destOrd="0" presId="urn:microsoft.com/office/officeart/2005/8/layout/pyramid2"/>
    <dgm:cxn modelId="{82F891C6-515E-4202-9D67-7E15AAA7B418}" type="presParOf" srcId="{BB9AC869-CB87-4F93-BE00-961926E41DE1}" destId="{DF70590E-C6C5-458D-995E-282A93D4710E}" srcOrd="11" destOrd="0" presId="urn:microsoft.com/office/officeart/2005/8/layout/pyramid2"/>
    <dgm:cxn modelId="{CEA53006-7BD1-4013-9D6A-AC7406137FF3}" type="presParOf" srcId="{BB9AC869-CB87-4F93-BE00-961926E41DE1}" destId="{7F15BCCF-8C25-4841-9ADE-ED9EF9422F03}" srcOrd="12" destOrd="0" presId="urn:microsoft.com/office/officeart/2005/8/layout/pyramid2"/>
    <dgm:cxn modelId="{1AC12DC8-552F-47FA-A328-76DF44109B62}" type="presParOf" srcId="{BB9AC869-CB87-4F93-BE00-961926E41DE1}" destId="{8194B65E-9580-4EE8-BDF0-BAE530CCBCFF}" srcOrd="13" destOrd="0" presId="urn:microsoft.com/office/officeart/2005/8/layout/pyramid2"/>
    <dgm:cxn modelId="{0DE67A4B-069F-468D-9F5C-48C6038D22BE}" type="presParOf" srcId="{BB9AC869-CB87-4F93-BE00-961926E41DE1}" destId="{A8B85680-E221-4DF4-AA68-484F56E5AC43}" srcOrd="14" destOrd="0" presId="urn:microsoft.com/office/officeart/2005/8/layout/pyramid2"/>
    <dgm:cxn modelId="{377888EB-2EFE-4EA7-BDB7-37B07EC6A3DF}" type="presParOf" srcId="{BB9AC869-CB87-4F93-BE00-961926E41DE1}" destId="{EFE452CA-9712-49FE-A937-92855867C77C}" srcOrd="1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4C51C735-7E9F-4905-AABA-15EFFC59E2C5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B68491A6-C7CD-4153-A78D-AEA08C1DBECB}">
      <dgm:prSet phldrT="[Text]"/>
      <dgm:spPr/>
      <dgm:t>
        <a:bodyPr/>
        <a:lstStyle/>
        <a:p>
          <a:pPr algn="l"/>
          <a:r>
            <a:rPr lang="cs-CZ" b="1" dirty="0" smtClean="0"/>
            <a:t>1) Ústava</a:t>
          </a:r>
          <a:endParaRPr lang="cs-CZ" b="1" dirty="0"/>
        </a:p>
      </dgm:t>
    </dgm:pt>
    <dgm:pt modelId="{DA8F27BB-4E5F-4FAE-B469-BB0263F99A1A}" type="parTrans" cxnId="{6E0AF1A7-A586-461B-B9E9-A5885CEE1FD6}">
      <dgm:prSet/>
      <dgm:spPr/>
      <dgm:t>
        <a:bodyPr/>
        <a:lstStyle/>
        <a:p>
          <a:endParaRPr lang="cs-CZ"/>
        </a:p>
      </dgm:t>
    </dgm:pt>
    <dgm:pt modelId="{722363DB-A55A-4F9D-B22E-2FA8DD5B2A14}" type="sibTrans" cxnId="{6E0AF1A7-A586-461B-B9E9-A5885CEE1FD6}">
      <dgm:prSet/>
      <dgm:spPr/>
      <dgm:t>
        <a:bodyPr/>
        <a:lstStyle/>
        <a:p>
          <a:endParaRPr lang="cs-CZ"/>
        </a:p>
      </dgm:t>
    </dgm:pt>
    <dgm:pt modelId="{49AA74C3-AAE8-4165-B708-2855A7677B13}">
      <dgm:prSet phldrT="[Text]"/>
      <dgm:spPr/>
      <dgm:t>
        <a:bodyPr/>
        <a:lstStyle/>
        <a:p>
          <a:pPr algn="l"/>
          <a:r>
            <a:rPr lang="cs-CZ" b="1" dirty="0" smtClean="0"/>
            <a:t>2) Ústavní zákony</a:t>
          </a:r>
          <a:endParaRPr lang="cs-CZ" b="1" dirty="0"/>
        </a:p>
      </dgm:t>
    </dgm:pt>
    <dgm:pt modelId="{8DB05916-7856-4B35-8183-E009267A7450}" type="parTrans" cxnId="{D1427290-0CB5-426B-9289-F583A58BA4B9}">
      <dgm:prSet/>
      <dgm:spPr/>
      <dgm:t>
        <a:bodyPr/>
        <a:lstStyle/>
        <a:p>
          <a:endParaRPr lang="cs-CZ"/>
        </a:p>
      </dgm:t>
    </dgm:pt>
    <dgm:pt modelId="{7C3622FE-72AE-48DE-AFD0-C1F3E5CD041E}" type="sibTrans" cxnId="{D1427290-0CB5-426B-9289-F583A58BA4B9}">
      <dgm:prSet/>
      <dgm:spPr/>
      <dgm:t>
        <a:bodyPr/>
        <a:lstStyle/>
        <a:p>
          <a:endParaRPr lang="cs-CZ"/>
        </a:p>
      </dgm:t>
    </dgm:pt>
    <dgm:pt modelId="{C3E89AC0-8211-42C4-AC42-C12411BEE54E}">
      <dgm:prSet phldrT="[Text]"/>
      <dgm:spPr/>
      <dgm:t>
        <a:bodyPr/>
        <a:lstStyle/>
        <a:p>
          <a:pPr algn="l"/>
          <a:r>
            <a:rPr lang="cs-CZ" b="1" dirty="0" smtClean="0"/>
            <a:t>4) Zákony</a:t>
          </a:r>
          <a:endParaRPr lang="cs-CZ" b="1" dirty="0"/>
        </a:p>
      </dgm:t>
    </dgm:pt>
    <dgm:pt modelId="{9AFCC01D-1FBF-49E9-82F5-D7DCF712E675}" type="parTrans" cxnId="{BCA14428-4873-408E-AA1B-73617F33C916}">
      <dgm:prSet/>
      <dgm:spPr/>
      <dgm:t>
        <a:bodyPr/>
        <a:lstStyle/>
        <a:p>
          <a:endParaRPr lang="cs-CZ"/>
        </a:p>
      </dgm:t>
    </dgm:pt>
    <dgm:pt modelId="{7EB17049-C205-43A1-B572-F9F8F156ED6D}" type="sibTrans" cxnId="{BCA14428-4873-408E-AA1B-73617F33C916}">
      <dgm:prSet/>
      <dgm:spPr/>
      <dgm:t>
        <a:bodyPr/>
        <a:lstStyle/>
        <a:p>
          <a:endParaRPr lang="cs-CZ"/>
        </a:p>
      </dgm:t>
    </dgm:pt>
    <dgm:pt modelId="{11D49FDB-63D6-47CD-B6F6-706A691D09FC}">
      <dgm:prSet phldrT="[Text]"/>
      <dgm:spPr/>
      <dgm:t>
        <a:bodyPr/>
        <a:lstStyle/>
        <a:p>
          <a:pPr algn="l"/>
          <a:r>
            <a:rPr lang="cs-CZ" b="1" dirty="0" smtClean="0"/>
            <a:t>6) Nařízení vlády</a:t>
          </a:r>
          <a:endParaRPr lang="cs-CZ" b="1" dirty="0"/>
        </a:p>
      </dgm:t>
    </dgm:pt>
    <dgm:pt modelId="{146C4467-26FB-4142-9867-68094B4763BC}" type="parTrans" cxnId="{BA62C655-D516-4839-88A3-18FFD4E89E41}">
      <dgm:prSet/>
      <dgm:spPr/>
      <dgm:t>
        <a:bodyPr/>
        <a:lstStyle/>
        <a:p>
          <a:endParaRPr lang="cs-CZ"/>
        </a:p>
      </dgm:t>
    </dgm:pt>
    <dgm:pt modelId="{61F87829-B1DF-4011-866E-906239BA5796}" type="sibTrans" cxnId="{BA62C655-D516-4839-88A3-18FFD4E89E41}">
      <dgm:prSet/>
      <dgm:spPr/>
      <dgm:t>
        <a:bodyPr/>
        <a:lstStyle/>
        <a:p>
          <a:endParaRPr lang="cs-CZ"/>
        </a:p>
      </dgm:t>
    </dgm:pt>
    <dgm:pt modelId="{A25A395E-2782-43E5-BB23-EF586CC3EE1B}">
      <dgm:prSet phldrT="[Text]"/>
      <dgm:spPr/>
      <dgm:t>
        <a:bodyPr/>
        <a:lstStyle/>
        <a:p>
          <a:pPr algn="l"/>
          <a:r>
            <a:rPr lang="cs-CZ" b="1" dirty="0" smtClean="0"/>
            <a:t>7) Vyhlášky ministerstev</a:t>
          </a:r>
          <a:endParaRPr lang="cs-CZ" b="1" dirty="0"/>
        </a:p>
      </dgm:t>
    </dgm:pt>
    <dgm:pt modelId="{EF5DEC69-CAF8-400E-97CB-A8D67D9CC15A}" type="parTrans" cxnId="{EC19DA90-705D-4BFE-BEA9-66F11417A96B}">
      <dgm:prSet/>
      <dgm:spPr/>
      <dgm:t>
        <a:bodyPr/>
        <a:lstStyle/>
        <a:p>
          <a:endParaRPr lang="cs-CZ"/>
        </a:p>
      </dgm:t>
    </dgm:pt>
    <dgm:pt modelId="{FA9F612F-9272-4AE6-AC50-0FB737678A8A}" type="sibTrans" cxnId="{EC19DA90-705D-4BFE-BEA9-66F11417A96B}">
      <dgm:prSet/>
      <dgm:spPr/>
      <dgm:t>
        <a:bodyPr/>
        <a:lstStyle/>
        <a:p>
          <a:endParaRPr lang="cs-CZ"/>
        </a:p>
      </dgm:t>
    </dgm:pt>
    <dgm:pt modelId="{F8478961-85DC-4CFA-AD5B-65F20C428987}">
      <dgm:prSet phldrT="[Text]"/>
      <dgm:spPr/>
      <dgm:t>
        <a:bodyPr/>
        <a:lstStyle/>
        <a:p>
          <a:pPr algn="l"/>
          <a:r>
            <a:rPr lang="cs-CZ" b="1" dirty="0" smtClean="0"/>
            <a:t>3) Mezinárodní smlouvy</a:t>
          </a:r>
          <a:endParaRPr lang="cs-CZ" b="1" dirty="0"/>
        </a:p>
      </dgm:t>
    </dgm:pt>
    <dgm:pt modelId="{8F5EE729-64D4-4FF9-BF5C-DCF211020DD0}" type="parTrans" cxnId="{5D4351AA-1572-497F-843A-3F5F33DA014C}">
      <dgm:prSet/>
      <dgm:spPr/>
      <dgm:t>
        <a:bodyPr/>
        <a:lstStyle/>
        <a:p>
          <a:endParaRPr lang="cs-CZ"/>
        </a:p>
      </dgm:t>
    </dgm:pt>
    <dgm:pt modelId="{5BADA83E-A06D-46D8-A4E5-DE76BB11ACE2}" type="sibTrans" cxnId="{5D4351AA-1572-497F-843A-3F5F33DA014C}">
      <dgm:prSet/>
      <dgm:spPr/>
      <dgm:t>
        <a:bodyPr/>
        <a:lstStyle/>
        <a:p>
          <a:endParaRPr lang="cs-CZ"/>
        </a:p>
      </dgm:t>
    </dgm:pt>
    <dgm:pt modelId="{EDAF0253-3A2B-4051-9379-5AA31FCFEAAC}">
      <dgm:prSet phldrT="[Text]"/>
      <dgm:spPr/>
      <dgm:t>
        <a:bodyPr/>
        <a:lstStyle/>
        <a:p>
          <a:pPr algn="l"/>
          <a:r>
            <a:rPr lang="cs-CZ" b="1" dirty="0" smtClean="0"/>
            <a:t>5) Zákonná opatření Senátu</a:t>
          </a:r>
          <a:endParaRPr lang="cs-CZ" b="1" dirty="0"/>
        </a:p>
      </dgm:t>
    </dgm:pt>
    <dgm:pt modelId="{837385FF-7AE9-429A-8C07-0AFF31AAFAAD}" type="sibTrans" cxnId="{40AF8D53-E5C2-4149-9730-8CB453EF852F}">
      <dgm:prSet/>
      <dgm:spPr/>
      <dgm:t>
        <a:bodyPr/>
        <a:lstStyle/>
        <a:p>
          <a:endParaRPr lang="cs-CZ"/>
        </a:p>
      </dgm:t>
    </dgm:pt>
    <dgm:pt modelId="{4B0899D0-E8DE-49D2-9654-CDBC43695BC3}" type="parTrans" cxnId="{40AF8D53-E5C2-4149-9730-8CB453EF852F}">
      <dgm:prSet/>
      <dgm:spPr/>
      <dgm:t>
        <a:bodyPr/>
        <a:lstStyle/>
        <a:p>
          <a:endParaRPr lang="cs-CZ"/>
        </a:p>
      </dgm:t>
    </dgm:pt>
    <dgm:pt modelId="{B3AC32A9-7FF9-46DC-8534-1A614885B8F9}">
      <dgm:prSet phldrT="[Text]"/>
      <dgm:spPr/>
      <dgm:t>
        <a:bodyPr/>
        <a:lstStyle/>
        <a:p>
          <a:pPr algn="l"/>
          <a:r>
            <a:rPr lang="cs-CZ" b="1" dirty="0" smtClean="0"/>
            <a:t>8) </a:t>
          </a:r>
          <a:endParaRPr lang="cs-CZ" b="1" dirty="0"/>
        </a:p>
      </dgm:t>
    </dgm:pt>
    <dgm:pt modelId="{6889500C-F483-47E1-A5A6-6720A3747A97}" type="sibTrans" cxnId="{B6C5B7AC-1D0E-4B81-B019-D3E9CDB6AB51}">
      <dgm:prSet/>
      <dgm:spPr/>
      <dgm:t>
        <a:bodyPr/>
        <a:lstStyle/>
        <a:p>
          <a:endParaRPr lang="cs-CZ"/>
        </a:p>
      </dgm:t>
    </dgm:pt>
    <dgm:pt modelId="{AD200D02-5C8F-4D9C-81CC-7243A47CAB12}" type="parTrans" cxnId="{B6C5B7AC-1D0E-4B81-B019-D3E9CDB6AB51}">
      <dgm:prSet/>
      <dgm:spPr/>
      <dgm:t>
        <a:bodyPr/>
        <a:lstStyle/>
        <a:p>
          <a:endParaRPr lang="cs-CZ"/>
        </a:p>
      </dgm:t>
    </dgm:pt>
    <dgm:pt modelId="{4EEE0BED-6AF0-4A36-BD58-0894105B5BE8}" type="pres">
      <dgm:prSet presAssocID="{4C51C735-7E9F-4905-AABA-15EFFC59E2C5}" presName="compositeShape" presStyleCnt="0">
        <dgm:presLayoutVars>
          <dgm:dir/>
          <dgm:resizeHandles/>
        </dgm:presLayoutVars>
      </dgm:prSet>
      <dgm:spPr/>
    </dgm:pt>
    <dgm:pt modelId="{61C21FC3-BB3E-4B33-9EFE-0B9443861FC4}" type="pres">
      <dgm:prSet presAssocID="{4C51C735-7E9F-4905-AABA-15EFFC59E2C5}" presName="pyramid" presStyleLbl="node1" presStyleIdx="0" presStyleCnt="1"/>
      <dgm:spPr/>
    </dgm:pt>
    <dgm:pt modelId="{BB9AC869-CB87-4F93-BE00-961926E41DE1}" type="pres">
      <dgm:prSet presAssocID="{4C51C735-7E9F-4905-AABA-15EFFC59E2C5}" presName="theList" presStyleCnt="0"/>
      <dgm:spPr/>
    </dgm:pt>
    <dgm:pt modelId="{EBCDB620-0282-495F-B1D9-F5F95DE521D7}" type="pres">
      <dgm:prSet presAssocID="{B68491A6-C7CD-4153-A78D-AEA08C1DBECB}" presName="aNode" presStyleLbl="fgAcc1" presStyleIdx="0" presStyleCnt="8" custLinFactY="-84726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5187D0-CCE4-4A29-B82C-DCB2D93DA3A7}" type="pres">
      <dgm:prSet presAssocID="{B68491A6-C7CD-4153-A78D-AEA08C1DBECB}" presName="aSpace" presStyleCnt="0"/>
      <dgm:spPr/>
    </dgm:pt>
    <dgm:pt modelId="{F709DB6D-B0CD-478A-8B4B-BB5C7EF724BB}" type="pres">
      <dgm:prSet presAssocID="{49AA74C3-AAE8-4165-B708-2855A7677B13}" presName="aNode" presStyleLbl="fgAcc1" presStyleIdx="1" presStyleCnt="8" custLinFactY="-73937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343DC6-C3A0-4425-8CD1-9D53AE68A69C}" type="pres">
      <dgm:prSet presAssocID="{49AA74C3-AAE8-4165-B708-2855A7677B13}" presName="aSpace" presStyleCnt="0"/>
      <dgm:spPr/>
    </dgm:pt>
    <dgm:pt modelId="{AEB7066E-08D2-421A-B029-BF1CEE89D778}" type="pres">
      <dgm:prSet presAssocID="{F8478961-85DC-4CFA-AD5B-65F20C428987}" presName="aNode" presStyleLbl="fgAcc1" presStyleIdx="2" presStyleCnt="8" custLinFactY="-6314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86A43B-AE9F-49B2-9FBC-1B78A3A3D818}" type="pres">
      <dgm:prSet presAssocID="{F8478961-85DC-4CFA-AD5B-65F20C428987}" presName="aSpace" presStyleCnt="0"/>
      <dgm:spPr/>
    </dgm:pt>
    <dgm:pt modelId="{6613C7EC-501D-4E9E-BF7B-F7FBF03BEABD}" type="pres">
      <dgm:prSet presAssocID="{C3E89AC0-8211-42C4-AC42-C12411BEE54E}" presName="aNode" presStyleLbl="fgAcc1" presStyleIdx="3" presStyleCnt="8" custLinFactY="-5235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BF8539-2CE0-47A1-9758-1DC5E49F143C}" type="pres">
      <dgm:prSet presAssocID="{C3E89AC0-8211-42C4-AC42-C12411BEE54E}" presName="aSpace" presStyleCnt="0"/>
      <dgm:spPr/>
    </dgm:pt>
    <dgm:pt modelId="{65BB2B65-80BC-4048-95C9-F133BF891439}" type="pres">
      <dgm:prSet presAssocID="{EDAF0253-3A2B-4051-9379-5AA31FCFEAAC}" presName="aNode" presStyleLbl="fgAcc1" presStyleIdx="4" presStyleCnt="8" custLinFactY="-41569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8B9471-59F6-4115-A762-92B696AC5214}" type="pres">
      <dgm:prSet presAssocID="{EDAF0253-3A2B-4051-9379-5AA31FCFEAAC}" presName="aSpace" presStyleCnt="0"/>
      <dgm:spPr/>
    </dgm:pt>
    <dgm:pt modelId="{13A49997-1563-4501-B97D-16B056161ADB}" type="pres">
      <dgm:prSet presAssocID="{11D49FDB-63D6-47CD-B6F6-706A691D09FC}" presName="aNode" presStyleLbl="fgAcc1" presStyleIdx="5" presStyleCnt="8" custLinFactNeighborX="-50113" custLinFactNeighborY="-996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70590E-C6C5-458D-995E-282A93D4710E}" type="pres">
      <dgm:prSet presAssocID="{11D49FDB-63D6-47CD-B6F6-706A691D09FC}" presName="aSpace" presStyleCnt="0"/>
      <dgm:spPr/>
    </dgm:pt>
    <dgm:pt modelId="{7F15BCCF-8C25-4841-9ADE-ED9EF9422F03}" type="pres">
      <dgm:prSet presAssocID="{A25A395E-2782-43E5-BB23-EF586CC3EE1B}" presName="aNode" presStyleLbl="fgAcc1" presStyleIdx="6" presStyleCnt="8" custLinFactY="16654" custLinFactNeighborX="-5011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94B65E-9580-4EE8-BDF0-BAE530CCBCFF}" type="pres">
      <dgm:prSet presAssocID="{A25A395E-2782-43E5-BB23-EF586CC3EE1B}" presName="aSpace" presStyleCnt="0"/>
      <dgm:spPr/>
    </dgm:pt>
    <dgm:pt modelId="{A8B85680-E221-4DF4-AA68-484F56E5AC43}" type="pres">
      <dgm:prSet presAssocID="{B3AC32A9-7FF9-46DC-8534-1A614885B8F9}" presName="aNode" presStyleLbl="fgAcc1" presStyleIdx="7" presStyleCnt="8" custScaleX="130766" custLinFactY="58266" custLinFactNeighborX="-4947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E452CA-9712-49FE-A937-92855867C77C}" type="pres">
      <dgm:prSet presAssocID="{B3AC32A9-7FF9-46DC-8534-1A614885B8F9}" presName="aSpace" presStyleCnt="0"/>
      <dgm:spPr/>
    </dgm:pt>
  </dgm:ptLst>
  <dgm:cxnLst>
    <dgm:cxn modelId="{598E3084-F727-4ADA-8101-A2C3EBD4C00F}" type="presOf" srcId="{49AA74C3-AAE8-4165-B708-2855A7677B13}" destId="{F709DB6D-B0CD-478A-8B4B-BB5C7EF724BB}" srcOrd="0" destOrd="0" presId="urn:microsoft.com/office/officeart/2005/8/layout/pyramid2"/>
    <dgm:cxn modelId="{C94983BF-5E62-4DAD-9230-FF9AD8109636}" type="presOf" srcId="{11D49FDB-63D6-47CD-B6F6-706A691D09FC}" destId="{13A49997-1563-4501-B97D-16B056161ADB}" srcOrd="0" destOrd="0" presId="urn:microsoft.com/office/officeart/2005/8/layout/pyramid2"/>
    <dgm:cxn modelId="{6060D7D1-17AA-4F67-85CD-BFFCA302222C}" type="presOf" srcId="{4C51C735-7E9F-4905-AABA-15EFFC59E2C5}" destId="{4EEE0BED-6AF0-4A36-BD58-0894105B5BE8}" srcOrd="0" destOrd="0" presId="urn:microsoft.com/office/officeart/2005/8/layout/pyramid2"/>
    <dgm:cxn modelId="{6E0AF1A7-A586-461B-B9E9-A5885CEE1FD6}" srcId="{4C51C735-7E9F-4905-AABA-15EFFC59E2C5}" destId="{B68491A6-C7CD-4153-A78D-AEA08C1DBECB}" srcOrd="0" destOrd="0" parTransId="{DA8F27BB-4E5F-4FAE-B469-BB0263F99A1A}" sibTransId="{722363DB-A55A-4F9D-B22E-2FA8DD5B2A14}"/>
    <dgm:cxn modelId="{40AF8D53-E5C2-4149-9730-8CB453EF852F}" srcId="{4C51C735-7E9F-4905-AABA-15EFFC59E2C5}" destId="{EDAF0253-3A2B-4051-9379-5AA31FCFEAAC}" srcOrd="4" destOrd="0" parTransId="{4B0899D0-E8DE-49D2-9654-CDBC43695BC3}" sibTransId="{837385FF-7AE9-429A-8C07-0AFF31AAFAAD}"/>
    <dgm:cxn modelId="{B6C5B7AC-1D0E-4B81-B019-D3E9CDB6AB51}" srcId="{4C51C735-7E9F-4905-AABA-15EFFC59E2C5}" destId="{B3AC32A9-7FF9-46DC-8534-1A614885B8F9}" srcOrd="7" destOrd="0" parTransId="{AD200D02-5C8F-4D9C-81CC-7243A47CAB12}" sibTransId="{6889500C-F483-47E1-A5A6-6720A3747A97}"/>
    <dgm:cxn modelId="{94C6DCF7-8951-4052-9BBF-7F35A6C155E9}" type="presOf" srcId="{F8478961-85DC-4CFA-AD5B-65F20C428987}" destId="{AEB7066E-08D2-421A-B029-BF1CEE89D778}" srcOrd="0" destOrd="0" presId="urn:microsoft.com/office/officeart/2005/8/layout/pyramid2"/>
    <dgm:cxn modelId="{50481472-1574-450D-860D-941E9F962157}" type="presOf" srcId="{C3E89AC0-8211-42C4-AC42-C12411BEE54E}" destId="{6613C7EC-501D-4E9E-BF7B-F7FBF03BEABD}" srcOrd="0" destOrd="0" presId="urn:microsoft.com/office/officeart/2005/8/layout/pyramid2"/>
    <dgm:cxn modelId="{FF59AFB0-5CE1-4670-A384-C65739838D08}" type="presOf" srcId="{B3AC32A9-7FF9-46DC-8534-1A614885B8F9}" destId="{A8B85680-E221-4DF4-AA68-484F56E5AC43}" srcOrd="0" destOrd="0" presId="urn:microsoft.com/office/officeart/2005/8/layout/pyramid2"/>
    <dgm:cxn modelId="{BCA14428-4873-408E-AA1B-73617F33C916}" srcId="{4C51C735-7E9F-4905-AABA-15EFFC59E2C5}" destId="{C3E89AC0-8211-42C4-AC42-C12411BEE54E}" srcOrd="3" destOrd="0" parTransId="{9AFCC01D-1FBF-49E9-82F5-D7DCF712E675}" sibTransId="{7EB17049-C205-43A1-B572-F9F8F156ED6D}"/>
    <dgm:cxn modelId="{5D4351AA-1572-497F-843A-3F5F33DA014C}" srcId="{4C51C735-7E9F-4905-AABA-15EFFC59E2C5}" destId="{F8478961-85DC-4CFA-AD5B-65F20C428987}" srcOrd="2" destOrd="0" parTransId="{8F5EE729-64D4-4FF9-BF5C-DCF211020DD0}" sibTransId="{5BADA83E-A06D-46D8-A4E5-DE76BB11ACE2}"/>
    <dgm:cxn modelId="{EC19DA90-705D-4BFE-BEA9-66F11417A96B}" srcId="{4C51C735-7E9F-4905-AABA-15EFFC59E2C5}" destId="{A25A395E-2782-43E5-BB23-EF586CC3EE1B}" srcOrd="6" destOrd="0" parTransId="{EF5DEC69-CAF8-400E-97CB-A8D67D9CC15A}" sibTransId="{FA9F612F-9272-4AE6-AC50-0FB737678A8A}"/>
    <dgm:cxn modelId="{D1427290-0CB5-426B-9289-F583A58BA4B9}" srcId="{4C51C735-7E9F-4905-AABA-15EFFC59E2C5}" destId="{49AA74C3-AAE8-4165-B708-2855A7677B13}" srcOrd="1" destOrd="0" parTransId="{8DB05916-7856-4B35-8183-E009267A7450}" sibTransId="{7C3622FE-72AE-48DE-AFD0-C1F3E5CD041E}"/>
    <dgm:cxn modelId="{1DF3F0DA-176E-4C12-A221-3C843DDF7CB8}" type="presOf" srcId="{EDAF0253-3A2B-4051-9379-5AA31FCFEAAC}" destId="{65BB2B65-80BC-4048-95C9-F133BF891439}" srcOrd="0" destOrd="0" presId="urn:microsoft.com/office/officeart/2005/8/layout/pyramid2"/>
    <dgm:cxn modelId="{C548BE7C-7D85-46C5-A6FD-D8A5A49DF56B}" type="presOf" srcId="{B68491A6-C7CD-4153-A78D-AEA08C1DBECB}" destId="{EBCDB620-0282-495F-B1D9-F5F95DE521D7}" srcOrd="0" destOrd="0" presId="urn:microsoft.com/office/officeart/2005/8/layout/pyramid2"/>
    <dgm:cxn modelId="{B7596456-7EE5-4E15-A73B-870BDE72EDD3}" type="presOf" srcId="{A25A395E-2782-43E5-BB23-EF586CC3EE1B}" destId="{7F15BCCF-8C25-4841-9ADE-ED9EF9422F03}" srcOrd="0" destOrd="0" presId="urn:microsoft.com/office/officeart/2005/8/layout/pyramid2"/>
    <dgm:cxn modelId="{BA62C655-D516-4839-88A3-18FFD4E89E41}" srcId="{4C51C735-7E9F-4905-AABA-15EFFC59E2C5}" destId="{11D49FDB-63D6-47CD-B6F6-706A691D09FC}" srcOrd="5" destOrd="0" parTransId="{146C4467-26FB-4142-9867-68094B4763BC}" sibTransId="{61F87829-B1DF-4011-866E-906239BA5796}"/>
    <dgm:cxn modelId="{93E9E4E5-EEEA-459F-A2C6-D293415CDBB8}" type="presParOf" srcId="{4EEE0BED-6AF0-4A36-BD58-0894105B5BE8}" destId="{61C21FC3-BB3E-4B33-9EFE-0B9443861FC4}" srcOrd="0" destOrd="0" presId="urn:microsoft.com/office/officeart/2005/8/layout/pyramid2"/>
    <dgm:cxn modelId="{E2C558FA-3D14-4CDE-84E0-A54E790CD56C}" type="presParOf" srcId="{4EEE0BED-6AF0-4A36-BD58-0894105B5BE8}" destId="{BB9AC869-CB87-4F93-BE00-961926E41DE1}" srcOrd="1" destOrd="0" presId="urn:microsoft.com/office/officeart/2005/8/layout/pyramid2"/>
    <dgm:cxn modelId="{9F5FBC44-A0AF-43B1-925F-C5FAA85EA5A4}" type="presParOf" srcId="{BB9AC869-CB87-4F93-BE00-961926E41DE1}" destId="{EBCDB620-0282-495F-B1D9-F5F95DE521D7}" srcOrd="0" destOrd="0" presId="urn:microsoft.com/office/officeart/2005/8/layout/pyramid2"/>
    <dgm:cxn modelId="{9FE28487-30EB-4142-A568-4BA30E92B046}" type="presParOf" srcId="{BB9AC869-CB87-4F93-BE00-961926E41DE1}" destId="{C55187D0-CCE4-4A29-B82C-DCB2D93DA3A7}" srcOrd="1" destOrd="0" presId="urn:microsoft.com/office/officeart/2005/8/layout/pyramid2"/>
    <dgm:cxn modelId="{25A11C2A-71BD-4C0E-BDB5-53E4177E12E5}" type="presParOf" srcId="{BB9AC869-CB87-4F93-BE00-961926E41DE1}" destId="{F709DB6D-B0CD-478A-8B4B-BB5C7EF724BB}" srcOrd="2" destOrd="0" presId="urn:microsoft.com/office/officeart/2005/8/layout/pyramid2"/>
    <dgm:cxn modelId="{080DE067-0904-4E39-AFE0-CB72A7622A3F}" type="presParOf" srcId="{BB9AC869-CB87-4F93-BE00-961926E41DE1}" destId="{01343DC6-C3A0-4425-8CD1-9D53AE68A69C}" srcOrd="3" destOrd="0" presId="urn:microsoft.com/office/officeart/2005/8/layout/pyramid2"/>
    <dgm:cxn modelId="{0F412AA8-9529-4DBC-A02C-110482F84C15}" type="presParOf" srcId="{BB9AC869-CB87-4F93-BE00-961926E41DE1}" destId="{AEB7066E-08D2-421A-B029-BF1CEE89D778}" srcOrd="4" destOrd="0" presId="urn:microsoft.com/office/officeart/2005/8/layout/pyramid2"/>
    <dgm:cxn modelId="{72AD6472-2BD1-49C8-AE1C-CB8F60EE2A49}" type="presParOf" srcId="{BB9AC869-CB87-4F93-BE00-961926E41DE1}" destId="{EE86A43B-AE9F-49B2-9FBC-1B78A3A3D818}" srcOrd="5" destOrd="0" presId="urn:microsoft.com/office/officeart/2005/8/layout/pyramid2"/>
    <dgm:cxn modelId="{3D546585-D4B2-47D6-AAD8-E0E9C6860224}" type="presParOf" srcId="{BB9AC869-CB87-4F93-BE00-961926E41DE1}" destId="{6613C7EC-501D-4E9E-BF7B-F7FBF03BEABD}" srcOrd="6" destOrd="0" presId="urn:microsoft.com/office/officeart/2005/8/layout/pyramid2"/>
    <dgm:cxn modelId="{C29379E0-7C08-45EA-98DF-A9B38B013BE3}" type="presParOf" srcId="{BB9AC869-CB87-4F93-BE00-961926E41DE1}" destId="{24BF8539-2CE0-47A1-9758-1DC5E49F143C}" srcOrd="7" destOrd="0" presId="urn:microsoft.com/office/officeart/2005/8/layout/pyramid2"/>
    <dgm:cxn modelId="{9CC05416-D6FE-462C-A9B6-D1B29C964225}" type="presParOf" srcId="{BB9AC869-CB87-4F93-BE00-961926E41DE1}" destId="{65BB2B65-80BC-4048-95C9-F133BF891439}" srcOrd="8" destOrd="0" presId="urn:microsoft.com/office/officeart/2005/8/layout/pyramid2"/>
    <dgm:cxn modelId="{1DE3EE7C-2F58-4A4E-8990-33446406D4B9}" type="presParOf" srcId="{BB9AC869-CB87-4F93-BE00-961926E41DE1}" destId="{EF8B9471-59F6-4115-A762-92B696AC5214}" srcOrd="9" destOrd="0" presId="urn:microsoft.com/office/officeart/2005/8/layout/pyramid2"/>
    <dgm:cxn modelId="{59A8BA16-4E0A-4DA9-8491-FD87AD706658}" type="presParOf" srcId="{BB9AC869-CB87-4F93-BE00-961926E41DE1}" destId="{13A49997-1563-4501-B97D-16B056161ADB}" srcOrd="10" destOrd="0" presId="urn:microsoft.com/office/officeart/2005/8/layout/pyramid2"/>
    <dgm:cxn modelId="{83363184-D0F4-4112-B7F5-48C83B347817}" type="presParOf" srcId="{BB9AC869-CB87-4F93-BE00-961926E41DE1}" destId="{DF70590E-C6C5-458D-995E-282A93D4710E}" srcOrd="11" destOrd="0" presId="urn:microsoft.com/office/officeart/2005/8/layout/pyramid2"/>
    <dgm:cxn modelId="{28513A61-4179-45FD-BDF2-D1EAAE4443FF}" type="presParOf" srcId="{BB9AC869-CB87-4F93-BE00-961926E41DE1}" destId="{7F15BCCF-8C25-4841-9ADE-ED9EF9422F03}" srcOrd="12" destOrd="0" presId="urn:microsoft.com/office/officeart/2005/8/layout/pyramid2"/>
    <dgm:cxn modelId="{E75A47E2-8307-405E-9D37-80AB201ADA33}" type="presParOf" srcId="{BB9AC869-CB87-4F93-BE00-961926E41DE1}" destId="{8194B65E-9580-4EE8-BDF0-BAE530CCBCFF}" srcOrd="13" destOrd="0" presId="urn:microsoft.com/office/officeart/2005/8/layout/pyramid2"/>
    <dgm:cxn modelId="{2FEF58D1-5ED1-44F7-A266-492DCD2F6609}" type="presParOf" srcId="{BB9AC869-CB87-4F93-BE00-961926E41DE1}" destId="{A8B85680-E221-4DF4-AA68-484F56E5AC43}" srcOrd="14" destOrd="0" presId="urn:microsoft.com/office/officeart/2005/8/layout/pyramid2"/>
    <dgm:cxn modelId="{9693BA57-3945-4DE4-BF42-5FEA19256F4A}" type="presParOf" srcId="{BB9AC869-CB87-4F93-BE00-961926E41DE1}" destId="{EFE452CA-9712-49FE-A937-92855867C77C}" srcOrd="1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C51C735-7E9F-4905-AABA-15EFFC59E2C5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B68491A6-C7CD-4153-A78D-AEA08C1DBECB}">
      <dgm:prSet phldrT="[Text]"/>
      <dgm:spPr/>
      <dgm:t>
        <a:bodyPr/>
        <a:lstStyle/>
        <a:p>
          <a:pPr algn="l"/>
          <a:r>
            <a:rPr lang="cs-CZ" b="1" dirty="0" smtClean="0"/>
            <a:t>1) Ústava</a:t>
          </a:r>
          <a:endParaRPr lang="cs-CZ" b="1" dirty="0"/>
        </a:p>
      </dgm:t>
    </dgm:pt>
    <dgm:pt modelId="{DA8F27BB-4E5F-4FAE-B469-BB0263F99A1A}" type="parTrans" cxnId="{6E0AF1A7-A586-461B-B9E9-A5885CEE1FD6}">
      <dgm:prSet/>
      <dgm:spPr/>
      <dgm:t>
        <a:bodyPr/>
        <a:lstStyle/>
        <a:p>
          <a:endParaRPr lang="cs-CZ"/>
        </a:p>
      </dgm:t>
    </dgm:pt>
    <dgm:pt modelId="{722363DB-A55A-4F9D-B22E-2FA8DD5B2A14}" type="sibTrans" cxnId="{6E0AF1A7-A586-461B-B9E9-A5885CEE1FD6}">
      <dgm:prSet/>
      <dgm:spPr/>
      <dgm:t>
        <a:bodyPr/>
        <a:lstStyle/>
        <a:p>
          <a:endParaRPr lang="cs-CZ"/>
        </a:p>
      </dgm:t>
    </dgm:pt>
    <dgm:pt modelId="{49AA74C3-AAE8-4165-B708-2855A7677B13}">
      <dgm:prSet phldrT="[Text]"/>
      <dgm:spPr/>
      <dgm:t>
        <a:bodyPr/>
        <a:lstStyle/>
        <a:p>
          <a:pPr algn="l"/>
          <a:r>
            <a:rPr lang="cs-CZ" b="1" dirty="0" smtClean="0"/>
            <a:t>2) Ústavní zákony</a:t>
          </a:r>
          <a:endParaRPr lang="cs-CZ" b="1" dirty="0"/>
        </a:p>
      </dgm:t>
    </dgm:pt>
    <dgm:pt modelId="{8DB05916-7856-4B35-8183-E009267A7450}" type="parTrans" cxnId="{D1427290-0CB5-426B-9289-F583A58BA4B9}">
      <dgm:prSet/>
      <dgm:spPr/>
      <dgm:t>
        <a:bodyPr/>
        <a:lstStyle/>
        <a:p>
          <a:endParaRPr lang="cs-CZ"/>
        </a:p>
      </dgm:t>
    </dgm:pt>
    <dgm:pt modelId="{7C3622FE-72AE-48DE-AFD0-C1F3E5CD041E}" type="sibTrans" cxnId="{D1427290-0CB5-426B-9289-F583A58BA4B9}">
      <dgm:prSet/>
      <dgm:spPr/>
      <dgm:t>
        <a:bodyPr/>
        <a:lstStyle/>
        <a:p>
          <a:endParaRPr lang="cs-CZ"/>
        </a:p>
      </dgm:t>
    </dgm:pt>
    <dgm:pt modelId="{C3E89AC0-8211-42C4-AC42-C12411BEE54E}">
      <dgm:prSet phldrT="[Text]"/>
      <dgm:spPr/>
      <dgm:t>
        <a:bodyPr/>
        <a:lstStyle/>
        <a:p>
          <a:pPr algn="l"/>
          <a:r>
            <a:rPr lang="cs-CZ" b="1" dirty="0" smtClean="0"/>
            <a:t>4) Zákony</a:t>
          </a:r>
          <a:endParaRPr lang="cs-CZ" b="1" dirty="0"/>
        </a:p>
      </dgm:t>
    </dgm:pt>
    <dgm:pt modelId="{9AFCC01D-1FBF-49E9-82F5-D7DCF712E675}" type="parTrans" cxnId="{BCA14428-4873-408E-AA1B-73617F33C916}">
      <dgm:prSet/>
      <dgm:spPr/>
      <dgm:t>
        <a:bodyPr/>
        <a:lstStyle/>
        <a:p>
          <a:endParaRPr lang="cs-CZ"/>
        </a:p>
      </dgm:t>
    </dgm:pt>
    <dgm:pt modelId="{7EB17049-C205-43A1-B572-F9F8F156ED6D}" type="sibTrans" cxnId="{BCA14428-4873-408E-AA1B-73617F33C916}">
      <dgm:prSet/>
      <dgm:spPr/>
      <dgm:t>
        <a:bodyPr/>
        <a:lstStyle/>
        <a:p>
          <a:endParaRPr lang="cs-CZ"/>
        </a:p>
      </dgm:t>
    </dgm:pt>
    <dgm:pt modelId="{11D49FDB-63D6-47CD-B6F6-706A691D09FC}">
      <dgm:prSet phldrT="[Text]"/>
      <dgm:spPr/>
      <dgm:t>
        <a:bodyPr/>
        <a:lstStyle/>
        <a:p>
          <a:pPr algn="l"/>
          <a:r>
            <a:rPr lang="cs-CZ" b="1" dirty="0" smtClean="0"/>
            <a:t>6) Nařízení vlády</a:t>
          </a:r>
          <a:endParaRPr lang="cs-CZ" b="1" dirty="0"/>
        </a:p>
      </dgm:t>
    </dgm:pt>
    <dgm:pt modelId="{146C4467-26FB-4142-9867-68094B4763BC}" type="parTrans" cxnId="{BA62C655-D516-4839-88A3-18FFD4E89E41}">
      <dgm:prSet/>
      <dgm:spPr/>
      <dgm:t>
        <a:bodyPr/>
        <a:lstStyle/>
        <a:p>
          <a:endParaRPr lang="cs-CZ"/>
        </a:p>
      </dgm:t>
    </dgm:pt>
    <dgm:pt modelId="{61F87829-B1DF-4011-866E-906239BA5796}" type="sibTrans" cxnId="{BA62C655-D516-4839-88A3-18FFD4E89E41}">
      <dgm:prSet/>
      <dgm:spPr/>
      <dgm:t>
        <a:bodyPr/>
        <a:lstStyle/>
        <a:p>
          <a:endParaRPr lang="cs-CZ"/>
        </a:p>
      </dgm:t>
    </dgm:pt>
    <dgm:pt modelId="{A25A395E-2782-43E5-BB23-EF586CC3EE1B}">
      <dgm:prSet phldrT="[Text]"/>
      <dgm:spPr/>
      <dgm:t>
        <a:bodyPr/>
        <a:lstStyle/>
        <a:p>
          <a:pPr algn="l"/>
          <a:r>
            <a:rPr lang="cs-CZ" b="1" dirty="0" smtClean="0"/>
            <a:t>7) Vyhlášky ministerstev</a:t>
          </a:r>
          <a:endParaRPr lang="cs-CZ" b="1" dirty="0"/>
        </a:p>
      </dgm:t>
    </dgm:pt>
    <dgm:pt modelId="{EF5DEC69-CAF8-400E-97CB-A8D67D9CC15A}" type="parTrans" cxnId="{EC19DA90-705D-4BFE-BEA9-66F11417A96B}">
      <dgm:prSet/>
      <dgm:spPr/>
      <dgm:t>
        <a:bodyPr/>
        <a:lstStyle/>
        <a:p>
          <a:endParaRPr lang="cs-CZ"/>
        </a:p>
      </dgm:t>
    </dgm:pt>
    <dgm:pt modelId="{FA9F612F-9272-4AE6-AC50-0FB737678A8A}" type="sibTrans" cxnId="{EC19DA90-705D-4BFE-BEA9-66F11417A96B}">
      <dgm:prSet/>
      <dgm:spPr/>
      <dgm:t>
        <a:bodyPr/>
        <a:lstStyle/>
        <a:p>
          <a:endParaRPr lang="cs-CZ"/>
        </a:p>
      </dgm:t>
    </dgm:pt>
    <dgm:pt modelId="{F8478961-85DC-4CFA-AD5B-65F20C428987}">
      <dgm:prSet phldrT="[Text]"/>
      <dgm:spPr/>
      <dgm:t>
        <a:bodyPr/>
        <a:lstStyle/>
        <a:p>
          <a:pPr algn="l"/>
          <a:r>
            <a:rPr lang="cs-CZ" b="1" dirty="0" smtClean="0"/>
            <a:t>3) Mezinárodní smlouvy</a:t>
          </a:r>
          <a:endParaRPr lang="cs-CZ" b="1" dirty="0"/>
        </a:p>
      </dgm:t>
    </dgm:pt>
    <dgm:pt modelId="{8F5EE729-64D4-4FF9-BF5C-DCF211020DD0}" type="parTrans" cxnId="{5D4351AA-1572-497F-843A-3F5F33DA014C}">
      <dgm:prSet/>
      <dgm:spPr/>
      <dgm:t>
        <a:bodyPr/>
        <a:lstStyle/>
        <a:p>
          <a:endParaRPr lang="cs-CZ"/>
        </a:p>
      </dgm:t>
    </dgm:pt>
    <dgm:pt modelId="{5BADA83E-A06D-46D8-A4E5-DE76BB11ACE2}" type="sibTrans" cxnId="{5D4351AA-1572-497F-843A-3F5F33DA014C}">
      <dgm:prSet/>
      <dgm:spPr/>
      <dgm:t>
        <a:bodyPr/>
        <a:lstStyle/>
        <a:p>
          <a:endParaRPr lang="cs-CZ"/>
        </a:p>
      </dgm:t>
    </dgm:pt>
    <dgm:pt modelId="{EDAF0253-3A2B-4051-9379-5AA31FCFEAAC}">
      <dgm:prSet phldrT="[Text]"/>
      <dgm:spPr/>
      <dgm:t>
        <a:bodyPr/>
        <a:lstStyle/>
        <a:p>
          <a:pPr algn="l"/>
          <a:r>
            <a:rPr lang="cs-CZ" b="1" dirty="0" smtClean="0"/>
            <a:t>5) Zákonná opatření Senátu</a:t>
          </a:r>
          <a:endParaRPr lang="cs-CZ" b="1" dirty="0"/>
        </a:p>
      </dgm:t>
    </dgm:pt>
    <dgm:pt modelId="{837385FF-7AE9-429A-8C07-0AFF31AAFAAD}" type="sibTrans" cxnId="{40AF8D53-E5C2-4149-9730-8CB453EF852F}">
      <dgm:prSet/>
      <dgm:spPr/>
      <dgm:t>
        <a:bodyPr/>
        <a:lstStyle/>
        <a:p>
          <a:endParaRPr lang="cs-CZ"/>
        </a:p>
      </dgm:t>
    </dgm:pt>
    <dgm:pt modelId="{4B0899D0-E8DE-49D2-9654-CDBC43695BC3}" type="parTrans" cxnId="{40AF8D53-E5C2-4149-9730-8CB453EF852F}">
      <dgm:prSet/>
      <dgm:spPr/>
      <dgm:t>
        <a:bodyPr/>
        <a:lstStyle/>
        <a:p>
          <a:endParaRPr lang="cs-CZ"/>
        </a:p>
      </dgm:t>
    </dgm:pt>
    <dgm:pt modelId="{B3AC32A9-7FF9-46DC-8534-1A614885B8F9}">
      <dgm:prSet phldrT="[Text]"/>
      <dgm:spPr/>
      <dgm:t>
        <a:bodyPr/>
        <a:lstStyle/>
        <a:p>
          <a:pPr algn="l"/>
          <a:r>
            <a:rPr lang="cs-CZ" b="1" dirty="0" smtClean="0"/>
            <a:t>8) Vyhlášky a nařízení samosprávných celků</a:t>
          </a:r>
          <a:endParaRPr lang="cs-CZ" b="1" dirty="0"/>
        </a:p>
      </dgm:t>
    </dgm:pt>
    <dgm:pt modelId="{6889500C-F483-47E1-A5A6-6720A3747A97}" type="sibTrans" cxnId="{B6C5B7AC-1D0E-4B81-B019-D3E9CDB6AB51}">
      <dgm:prSet/>
      <dgm:spPr/>
      <dgm:t>
        <a:bodyPr/>
        <a:lstStyle/>
        <a:p>
          <a:endParaRPr lang="cs-CZ"/>
        </a:p>
      </dgm:t>
    </dgm:pt>
    <dgm:pt modelId="{AD200D02-5C8F-4D9C-81CC-7243A47CAB12}" type="parTrans" cxnId="{B6C5B7AC-1D0E-4B81-B019-D3E9CDB6AB51}">
      <dgm:prSet/>
      <dgm:spPr/>
      <dgm:t>
        <a:bodyPr/>
        <a:lstStyle/>
        <a:p>
          <a:endParaRPr lang="cs-CZ"/>
        </a:p>
      </dgm:t>
    </dgm:pt>
    <dgm:pt modelId="{4EEE0BED-6AF0-4A36-BD58-0894105B5BE8}" type="pres">
      <dgm:prSet presAssocID="{4C51C735-7E9F-4905-AABA-15EFFC59E2C5}" presName="compositeShape" presStyleCnt="0">
        <dgm:presLayoutVars>
          <dgm:dir/>
          <dgm:resizeHandles/>
        </dgm:presLayoutVars>
      </dgm:prSet>
      <dgm:spPr/>
    </dgm:pt>
    <dgm:pt modelId="{61C21FC3-BB3E-4B33-9EFE-0B9443861FC4}" type="pres">
      <dgm:prSet presAssocID="{4C51C735-7E9F-4905-AABA-15EFFC59E2C5}" presName="pyramid" presStyleLbl="node1" presStyleIdx="0" presStyleCnt="1"/>
      <dgm:spPr/>
    </dgm:pt>
    <dgm:pt modelId="{BB9AC869-CB87-4F93-BE00-961926E41DE1}" type="pres">
      <dgm:prSet presAssocID="{4C51C735-7E9F-4905-AABA-15EFFC59E2C5}" presName="theList" presStyleCnt="0"/>
      <dgm:spPr/>
    </dgm:pt>
    <dgm:pt modelId="{EBCDB620-0282-495F-B1D9-F5F95DE521D7}" type="pres">
      <dgm:prSet presAssocID="{B68491A6-C7CD-4153-A78D-AEA08C1DBECB}" presName="aNode" presStyleLbl="fgAcc1" presStyleIdx="0" presStyleCnt="8" custLinFactY="-84726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5187D0-CCE4-4A29-B82C-DCB2D93DA3A7}" type="pres">
      <dgm:prSet presAssocID="{B68491A6-C7CD-4153-A78D-AEA08C1DBECB}" presName="aSpace" presStyleCnt="0"/>
      <dgm:spPr/>
    </dgm:pt>
    <dgm:pt modelId="{F709DB6D-B0CD-478A-8B4B-BB5C7EF724BB}" type="pres">
      <dgm:prSet presAssocID="{49AA74C3-AAE8-4165-B708-2855A7677B13}" presName="aNode" presStyleLbl="fgAcc1" presStyleIdx="1" presStyleCnt="8" custLinFactY="-73937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343DC6-C3A0-4425-8CD1-9D53AE68A69C}" type="pres">
      <dgm:prSet presAssocID="{49AA74C3-AAE8-4165-B708-2855A7677B13}" presName="aSpace" presStyleCnt="0"/>
      <dgm:spPr/>
    </dgm:pt>
    <dgm:pt modelId="{AEB7066E-08D2-421A-B029-BF1CEE89D778}" type="pres">
      <dgm:prSet presAssocID="{F8478961-85DC-4CFA-AD5B-65F20C428987}" presName="aNode" presStyleLbl="fgAcc1" presStyleIdx="2" presStyleCnt="8" custLinFactY="-6314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86A43B-AE9F-49B2-9FBC-1B78A3A3D818}" type="pres">
      <dgm:prSet presAssocID="{F8478961-85DC-4CFA-AD5B-65F20C428987}" presName="aSpace" presStyleCnt="0"/>
      <dgm:spPr/>
    </dgm:pt>
    <dgm:pt modelId="{6613C7EC-501D-4E9E-BF7B-F7FBF03BEABD}" type="pres">
      <dgm:prSet presAssocID="{C3E89AC0-8211-42C4-AC42-C12411BEE54E}" presName="aNode" presStyleLbl="fgAcc1" presStyleIdx="3" presStyleCnt="8" custLinFactY="-52358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BF8539-2CE0-47A1-9758-1DC5E49F143C}" type="pres">
      <dgm:prSet presAssocID="{C3E89AC0-8211-42C4-AC42-C12411BEE54E}" presName="aSpace" presStyleCnt="0"/>
      <dgm:spPr/>
    </dgm:pt>
    <dgm:pt modelId="{65BB2B65-80BC-4048-95C9-F133BF891439}" type="pres">
      <dgm:prSet presAssocID="{EDAF0253-3A2B-4051-9379-5AA31FCFEAAC}" presName="aNode" presStyleLbl="fgAcc1" presStyleIdx="4" presStyleCnt="8" custLinFactY="-41569" custLinFactNeighborX="-501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8B9471-59F6-4115-A762-92B696AC5214}" type="pres">
      <dgm:prSet presAssocID="{EDAF0253-3A2B-4051-9379-5AA31FCFEAAC}" presName="aSpace" presStyleCnt="0"/>
      <dgm:spPr/>
    </dgm:pt>
    <dgm:pt modelId="{13A49997-1563-4501-B97D-16B056161ADB}" type="pres">
      <dgm:prSet presAssocID="{11D49FDB-63D6-47CD-B6F6-706A691D09FC}" presName="aNode" presStyleLbl="fgAcc1" presStyleIdx="5" presStyleCnt="8" custLinFactNeighborX="-50113" custLinFactNeighborY="-996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70590E-C6C5-458D-995E-282A93D4710E}" type="pres">
      <dgm:prSet presAssocID="{11D49FDB-63D6-47CD-B6F6-706A691D09FC}" presName="aSpace" presStyleCnt="0"/>
      <dgm:spPr/>
    </dgm:pt>
    <dgm:pt modelId="{7F15BCCF-8C25-4841-9ADE-ED9EF9422F03}" type="pres">
      <dgm:prSet presAssocID="{A25A395E-2782-43E5-BB23-EF586CC3EE1B}" presName="aNode" presStyleLbl="fgAcc1" presStyleIdx="6" presStyleCnt="8" custLinFactY="16654" custLinFactNeighborX="-5011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94B65E-9580-4EE8-BDF0-BAE530CCBCFF}" type="pres">
      <dgm:prSet presAssocID="{A25A395E-2782-43E5-BB23-EF586CC3EE1B}" presName="aSpace" presStyleCnt="0"/>
      <dgm:spPr/>
    </dgm:pt>
    <dgm:pt modelId="{A8B85680-E221-4DF4-AA68-484F56E5AC43}" type="pres">
      <dgm:prSet presAssocID="{B3AC32A9-7FF9-46DC-8534-1A614885B8F9}" presName="aNode" presStyleLbl="fgAcc1" presStyleIdx="7" presStyleCnt="8" custScaleX="130766" custLinFactY="58266" custLinFactNeighborX="-4947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E452CA-9712-49FE-A937-92855867C77C}" type="pres">
      <dgm:prSet presAssocID="{B3AC32A9-7FF9-46DC-8534-1A614885B8F9}" presName="aSpace" presStyleCnt="0"/>
      <dgm:spPr/>
    </dgm:pt>
  </dgm:ptLst>
  <dgm:cxnLst>
    <dgm:cxn modelId="{CDDDF10A-CFAF-4E68-A236-6C5EF9850892}" type="presOf" srcId="{B68491A6-C7CD-4153-A78D-AEA08C1DBECB}" destId="{EBCDB620-0282-495F-B1D9-F5F95DE521D7}" srcOrd="0" destOrd="0" presId="urn:microsoft.com/office/officeart/2005/8/layout/pyramid2"/>
    <dgm:cxn modelId="{6E0AF1A7-A586-461B-B9E9-A5885CEE1FD6}" srcId="{4C51C735-7E9F-4905-AABA-15EFFC59E2C5}" destId="{B68491A6-C7CD-4153-A78D-AEA08C1DBECB}" srcOrd="0" destOrd="0" parTransId="{DA8F27BB-4E5F-4FAE-B469-BB0263F99A1A}" sibTransId="{722363DB-A55A-4F9D-B22E-2FA8DD5B2A14}"/>
    <dgm:cxn modelId="{40AF8D53-E5C2-4149-9730-8CB453EF852F}" srcId="{4C51C735-7E9F-4905-AABA-15EFFC59E2C5}" destId="{EDAF0253-3A2B-4051-9379-5AA31FCFEAAC}" srcOrd="4" destOrd="0" parTransId="{4B0899D0-E8DE-49D2-9654-CDBC43695BC3}" sibTransId="{837385FF-7AE9-429A-8C07-0AFF31AAFAAD}"/>
    <dgm:cxn modelId="{B6C5B7AC-1D0E-4B81-B019-D3E9CDB6AB51}" srcId="{4C51C735-7E9F-4905-AABA-15EFFC59E2C5}" destId="{B3AC32A9-7FF9-46DC-8534-1A614885B8F9}" srcOrd="7" destOrd="0" parTransId="{AD200D02-5C8F-4D9C-81CC-7243A47CAB12}" sibTransId="{6889500C-F483-47E1-A5A6-6720A3747A97}"/>
    <dgm:cxn modelId="{F6F28F84-D65F-4779-943A-866C6399A307}" type="presOf" srcId="{B3AC32A9-7FF9-46DC-8534-1A614885B8F9}" destId="{A8B85680-E221-4DF4-AA68-484F56E5AC43}" srcOrd="0" destOrd="0" presId="urn:microsoft.com/office/officeart/2005/8/layout/pyramid2"/>
    <dgm:cxn modelId="{9E0E4428-C870-439D-B9E9-D50FA9D5BBBA}" type="presOf" srcId="{F8478961-85DC-4CFA-AD5B-65F20C428987}" destId="{AEB7066E-08D2-421A-B029-BF1CEE89D778}" srcOrd="0" destOrd="0" presId="urn:microsoft.com/office/officeart/2005/8/layout/pyramid2"/>
    <dgm:cxn modelId="{7D5D8E59-1497-48F1-911D-C6AF853BFC50}" type="presOf" srcId="{11D49FDB-63D6-47CD-B6F6-706A691D09FC}" destId="{13A49997-1563-4501-B97D-16B056161ADB}" srcOrd="0" destOrd="0" presId="urn:microsoft.com/office/officeart/2005/8/layout/pyramid2"/>
    <dgm:cxn modelId="{98257C6F-A2E2-43B6-B468-AFF6DB4171CE}" type="presOf" srcId="{4C51C735-7E9F-4905-AABA-15EFFC59E2C5}" destId="{4EEE0BED-6AF0-4A36-BD58-0894105B5BE8}" srcOrd="0" destOrd="0" presId="urn:microsoft.com/office/officeart/2005/8/layout/pyramid2"/>
    <dgm:cxn modelId="{CD9E2FC2-FA59-458D-A004-6CBB3E0101F0}" type="presOf" srcId="{A25A395E-2782-43E5-BB23-EF586CC3EE1B}" destId="{7F15BCCF-8C25-4841-9ADE-ED9EF9422F03}" srcOrd="0" destOrd="0" presId="urn:microsoft.com/office/officeart/2005/8/layout/pyramid2"/>
    <dgm:cxn modelId="{BCA14428-4873-408E-AA1B-73617F33C916}" srcId="{4C51C735-7E9F-4905-AABA-15EFFC59E2C5}" destId="{C3E89AC0-8211-42C4-AC42-C12411BEE54E}" srcOrd="3" destOrd="0" parTransId="{9AFCC01D-1FBF-49E9-82F5-D7DCF712E675}" sibTransId="{7EB17049-C205-43A1-B572-F9F8F156ED6D}"/>
    <dgm:cxn modelId="{6449A6CF-68DE-4D52-BDF3-E442A69ABF8A}" type="presOf" srcId="{49AA74C3-AAE8-4165-B708-2855A7677B13}" destId="{F709DB6D-B0CD-478A-8B4B-BB5C7EF724BB}" srcOrd="0" destOrd="0" presId="urn:microsoft.com/office/officeart/2005/8/layout/pyramid2"/>
    <dgm:cxn modelId="{5D4351AA-1572-497F-843A-3F5F33DA014C}" srcId="{4C51C735-7E9F-4905-AABA-15EFFC59E2C5}" destId="{F8478961-85DC-4CFA-AD5B-65F20C428987}" srcOrd="2" destOrd="0" parTransId="{8F5EE729-64D4-4FF9-BF5C-DCF211020DD0}" sibTransId="{5BADA83E-A06D-46D8-A4E5-DE76BB11ACE2}"/>
    <dgm:cxn modelId="{499FF288-F8A0-4386-B8CA-3D9E343C3FD6}" type="presOf" srcId="{EDAF0253-3A2B-4051-9379-5AA31FCFEAAC}" destId="{65BB2B65-80BC-4048-95C9-F133BF891439}" srcOrd="0" destOrd="0" presId="urn:microsoft.com/office/officeart/2005/8/layout/pyramid2"/>
    <dgm:cxn modelId="{EC19DA90-705D-4BFE-BEA9-66F11417A96B}" srcId="{4C51C735-7E9F-4905-AABA-15EFFC59E2C5}" destId="{A25A395E-2782-43E5-BB23-EF586CC3EE1B}" srcOrd="6" destOrd="0" parTransId="{EF5DEC69-CAF8-400E-97CB-A8D67D9CC15A}" sibTransId="{FA9F612F-9272-4AE6-AC50-0FB737678A8A}"/>
    <dgm:cxn modelId="{D1427290-0CB5-426B-9289-F583A58BA4B9}" srcId="{4C51C735-7E9F-4905-AABA-15EFFC59E2C5}" destId="{49AA74C3-AAE8-4165-B708-2855A7677B13}" srcOrd="1" destOrd="0" parTransId="{8DB05916-7856-4B35-8183-E009267A7450}" sibTransId="{7C3622FE-72AE-48DE-AFD0-C1F3E5CD041E}"/>
    <dgm:cxn modelId="{FF1FAC9F-1F7D-4D72-868C-76A096CCEA04}" type="presOf" srcId="{C3E89AC0-8211-42C4-AC42-C12411BEE54E}" destId="{6613C7EC-501D-4E9E-BF7B-F7FBF03BEABD}" srcOrd="0" destOrd="0" presId="urn:microsoft.com/office/officeart/2005/8/layout/pyramid2"/>
    <dgm:cxn modelId="{BA62C655-D516-4839-88A3-18FFD4E89E41}" srcId="{4C51C735-7E9F-4905-AABA-15EFFC59E2C5}" destId="{11D49FDB-63D6-47CD-B6F6-706A691D09FC}" srcOrd="5" destOrd="0" parTransId="{146C4467-26FB-4142-9867-68094B4763BC}" sibTransId="{61F87829-B1DF-4011-866E-906239BA5796}"/>
    <dgm:cxn modelId="{8EABDDFC-082B-4AF7-B211-79EAB66D2F61}" type="presParOf" srcId="{4EEE0BED-6AF0-4A36-BD58-0894105B5BE8}" destId="{61C21FC3-BB3E-4B33-9EFE-0B9443861FC4}" srcOrd="0" destOrd="0" presId="urn:microsoft.com/office/officeart/2005/8/layout/pyramid2"/>
    <dgm:cxn modelId="{B8DC9E25-1667-4EAC-8E1F-9E857FD5FEF2}" type="presParOf" srcId="{4EEE0BED-6AF0-4A36-BD58-0894105B5BE8}" destId="{BB9AC869-CB87-4F93-BE00-961926E41DE1}" srcOrd="1" destOrd="0" presId="urn:microsoft.com/office/officeart/2005/8/layout/pyramid2"/>
    <dgm:cxn modelId="{F2A4BDDF-45B3-44C5-B003-F83120E0E6EF}" type="presParOf" srcId="{BB9AC869-CB87-4F93-BE00-961926E41DE1}" destId="{EBCDB620-0282-495F-B1D9-F5F95DE521D7}" srcOrd="0" destOrd="0" presId="urn:microsoft.com/office/officeart/2005/8/layout/pyramid2"/>
    <dgm:cxn modelId="{084DF588-8C27-4D23-8081-745584C3FF6C}" type="presParOf" srcId="{BB9AC869-CB87-4F93-BE00-961926E41DE1}" destId="{C55187D0-CCE4-4A29-B82C-DCB2D93DA3A7}" srcOrd="1" destOrd="0" presId="urn:microsoft.com/office/officeart/2005/8/layout/pyramid2"/>
    <dgm:cxn modelId="{356A41A3-B964-4A52-A130-2A3D5040736D}" type="presParOf" srcId="{BB9AC869-CB87-4F93-BE00-961926E41DE1}" destId="{F709DB6D-B0CD-478A-8B4B-BB5C7EF724BB}" srcOrd="2" destOrd="0" presId="urn:microsoft.com/office/officeart/2005/8/layout/pyramid2"/>
    <dgm:cxn modelId="{34654EC9-C2FE-4809-AC68-77CC786E12A6}" type="presParOf" srcId="{BB9AC869-CB87-4F93-BE00-961926E41DE1}" destId="{01343DC6-C3A0-4425-8CD1-9D53AE68A69C}" srcOrd="3" destOrd="0" presId="urn:microsoft.com/office/officeart/2005/8/layout/pyramid2"/>
    <dgm:cxn modelId="{21DDEC35-E5B3-4A96-B36A-6EEB7D7701F1}" type="presParOf" srcId="{BB9AC869-CB87-4F93-BE00-961926E41DE1}" destId="{AEB7066E-08D2-421A-B029-BF1CEE89D778}" srcOrd="4" destOrd="0" presId="urn:microsoft.com/office/officeart/2005/8/layout/pyramid2"/>
    <dgm:cxn modelId="{E8694B8B-3360-49A4-A7F7-13C26D547FC6}" type="presParOf" srcId="{BB9AC869-CB87-4F93-BE00-961926E41DE1}" destId="{EE86A43B-AE9F-49B2-9FBC-1B78A3A3D818}" srcOrd="5" destOrd="0" presId="urn:microsoft.com/office/officeart/2005/8/layout/pyramid2"/>
    <dgm:cxn modelId="{EBAFDE40-7D33-434F-B863-79B9A00ED371}" type="presParOf" srcId="{BB9AC869-CB87-4F93-BE00-961926E41DE1}" destId="{6613C7EC-501D-4E9E-BF7B-F7FBF03BEABD}" srcOrd="6" destOrd="0" presId="urn:microsoft.com/office/officeart/2005/8/layout/pyramid2"/>
    <dgm:cxn modelId="{D2143BEB-5BBF-4752-A7AD-AC92542CE95A}" type="presParOf" srcId="{BB9AC869-CB87-4F93-BE00-961926E41DE1}" destId="{24BF8539-2CE0-47A1-9758-1DC5E49F143C}" srcOrd="7" destOrd="0" presId="urn:microsoft.com/office/officeart/2005/8/layout/pyramid2"/>
    <dgm:cxn modelId="{9E566ACA-213F-41DE-8C74-AA9C35F62A36}" type="presParOf" srcId="{BB9AC869-CB87-4F93-BE00-961926E41DE1}" destId="{65BB2B65-80BC-4048-95C9-F133BF891439}" srcOrd="8" destOrd="0" presId="urn:microsoft.com/office/officeart/2005/8/layout/pyramid2"/>
    <dgm:cxn modelId="{6A21AEFE-330F-4292-AB82-684428A376E9}" type="presParOf" srcId="{BB9AC869-CB87-4F93-BE00-961926E41DE1}" destId="{EF8B9471-59F6-4115-A762-92B696AC5214}" srcOrd="9" destOrd="0" presId="urn:microsoft.com/office/officeart/2005/8/layout/pyramid2"/>
    <dgm:cxn modelId="{B3F66932-4C6C-4FAA-BDE7-2E3B280AA979}" type="presParOf" srcId="{BB9AC869-CB87-4F93-BE00-961926E41DE1}" destId="{13A49997-1563-4501-B97D-16B056161ADB}" srcOrd="10" destOrd="0" presId="urn:microsoft.com/office/officeart/2005/8/layout/pyramid2"/>
    <dgm:cxn modelId="{715D6114-A35D-4702-A3B4-09BC49046C4E}" type="presParOf" srcId="{BB9AC869-CB87-4F93-BE00-961926E41DE1}" destId="{DF70590E-C6C5-458D-995E-282A93D4710E}" srcOrd="11" destOrd="0" presId="urn:microsoft.com/office/officeart/2005/8/layout/pyramid2"/>
    <dgm:cxn modelId="{C8D1C28F-B0CA-4F7F-9138-9965B3F046E4}" type="presParOf" srcId="{BB9AC869-CB87-4F93-BE00-961926E41DE1}" destId="{7F15BCCF-8C25-4841-9ADE-ED9EF9422F03}" srcOrd="12" destOrd="0" presId="urn:microsoft.com/office/officeart/2005/8/layout/pyramid2"/>
    <dgm:cxn modelId="{961859EB-758C-40A5-8B26-B916A4AAEB47}" type="presParOf" srcId="{BB9AC869-CB87-4F93-BE00-961926E41DE1}" destId="{8194B65E-9580-4EE8-BDF0-BAE530CCBCFF}" srcOrd="13" destOrd="0" presId="urn:microsoft.com/office/officeart/2005/8/layout/pyramid2"/>
    <dgm:cxn modelId="{551624C2-A750-4722-BC2B-1D14FEF8DB53}" type="presParOf" srcId="{BB9AC869-CB87-4F93-BE00-961926E41DE1}" destId="{A8B85680-E221-4DF4-AA68-484F56E5AC43}" srcOrd="14" destOrd="0" presId="urn:microsoft.com/office/officeart/2005/8/layout/pyramid2"/>
    <dgm:cxn modelId="{9C566A18-7304-407D-9D63-D55A7B4F9A6F}" type="presParOf" srcId="{BB9AC869-CB87-4F93-BE00-961926E41DE1}" destId="{EFE452CA-9712-49FE-A937-92855867C77C}" srcOrd="1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3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1C21FC3-BB3E-4B33-9EFE-0B9443861FC4}">
      <dsp:nvSpPr>
        <dsp:cNvPr id="0" name=""/>
        <dsp:cNvSpPr/>
      </dsp:nvSpPr>
      <dsp:spPr>
        <a:xfrm>
          <a:off x="523902" y="0"/>
          <a:ext cx="5257800" cy="52578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CDB620-0282-495F-B1D9-F5F95DE521D7}">
      <dsp:nvSpPr>
        <dsp:cNvPr id="0" name=""/>
        <dsp:cNvSpPr/>
      </dsp:nvSpPr>
      <dsp:spPr>
        <a:xfrm>
          <a:off x="1440155" y="72008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Ústava</a:t>
          </a:r>
          <a:endParaRPr lang="cs-CZ" sz="1800" b="1" kern="1200" dirty="0"/>
        </a:p>
      </dsp:txBody>
      <dsp:txXfrm>
        <a:off x="1440155" y="72008"/>
        <a:ext cx="3417570" cy="467245"/>
      </dsp:txXfrm>
    </dsp:sp>
    <dsp:sp modelId="{F709DB6D-B0CD-478A-8B4B-BB5C7EF724BB}">
      <dsp:nvSpPr>
        <dsp:cNvPr id="0" name=""/>
        <dsp:cNvSpPr/>
      </dsp:nvSpPr>
      <dsp:spPr>
        <a:xfrm>
          <a:off x="1440155" y="648071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Ústavní zákony</a:t>
          </a:r>
          <a:endParaRPr lang="cs-CZ" sz="1800" b="1" kern="1200" dirty="0"/>
        </a:p>
      </dsp:txBody>
      <dsp:txXfrm>
        <a:off x="1440155" y="648071"/>
        <a:ext cx="3417570" cy="467245"/>
      </dsp:txXfrm>
    </dsp:sp>
    <dsp:sp modelId="{AEB7066E-08D2-421A-B029-BF1CEE89D778}">
      <dsp:nvSpPr>
        <dsp:cNvPr id="0" name=""/>
        <dsp:cNvSpPr/>
      </dsp:nvSpPr>
      <dsp:spPr>
        <a:xfrm>
          <a:off x="1440155" y="122413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Mezinárodní smlouvy</a:t>
          </a:r>
          <a:endParaRPr lang="cs-CZ" sz="1800" b="1" kern="1200" dirty="0"/>
        </a:p>
      </dsp:txBody>
      <dsp:txXfrm>
        <a:off x="1440155" y="1224134"/>
        <a:ext cx="3417570" cy="467245"/>
      </dsp:txXfrm>
    </dsp:sp>
    <dsp:sp modelId="{6613C7EC-501D-4E9E-BF7B-F7FBF03BEABD}">
      <dsp:nvSpPr>
        <dsp:cNvPr id="0" name=""/>
        <dsp:cNvSpPr/>
      </dsp:nvSpPr>
      <dsp:spPr>
        <a:xfrm>
          <a:off x="1440155" y="1800202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Zákony</a:t>
          </a:r>
          <a:endParaRPr lang="cs-CZ" sz="1800" b="1" kern="1200" dirty="0"/>
        </a:p>
      </dsp:txBody>
      <dsp:txXfrm>
        <a:off x="1440155" y="1800202"/>
        <a:ext cx="3417570" cy="467245"/>
      </dsp:txXfrm>
    </dsp:sp>
    <dsp:sp modelId="{65BB2B65-80BC-4048-95C9-F133BF891439}">
      <dsp:nvSpPr>
        <dsp:cNvPr id="0" name=""/>
        <dsp:cNvSpPr/>
      </dsp:nvSpPr>
      <dsp:spPr>
        <a:xfrm>
          <a:off x="1440155" y="237626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Zákonná opatření Senátu</a:t>
          </a:r>
          <a:endParaRPr lang="cs-CZ" sz="1800" b="1" kern="1200" dirty="0"/>
        </a:p>
      </dsp:txBody>
      <dsp:txXfrm>
        <a:off x="1440155" y="2376264"/>
        <a:ext cx="3417570" cy="467245"/>
      </dsp:txXfrm>
    </dsp:sp>
    <dsp:sp modelId="{13A49997-1563-4501-B97D-16B056161ADB}">
      <dsp:nvSpPr>
        <dsp:cNvPr id="0" name=""/>
        <dsp:cNvSpPr/>
      </dsp:nvSpPr>
      <dsp:spPr>
        <a:xfrm>
          <a:off x="1440155" y="309634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Nařízení vlády</a:t>
          </a:r>
          <a:endParaRPr lang="cs-CZ" sz="1800" b="1" kern="1200" dirty="0"/>
        </a:p>
      </dsp:txBody>
      <dsp:txXfrm>
        <a:off x="1440155" y="3096344"/>
        <a:ext cx="3417570" cy="467245"/>
      </dsp:txXfrm>
    </dsp:sp>
    <dsp:sp modelId="{7F15BCCF-8C25-4841-9ADE-ED9EF9422F03}">
      <dsp:nvSpPr>
        <dsp:cNvPr id="0" name=""/>
        <dsp:cNvSpPr/>
      </dsp:nvSpPr>
      <dsp:spPr>
        <a:xfrm>
          <a:off x="1440155" y="381642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Vyhlášky ministerstev</a:t>
          </a:r>
          <a:endParaRPr lang="cs-CZ" sz="1800" b="1" kern="1200" dirty="0"/>
        </a:p>
      </dsp:txBody>
      <dsp:txXfrm>
        <a:off x="1440155" y="3816424"/>
        <a:ext cx="3417570" cy="467245"/>
      </dsp:txXfrm>
    </dsp:sp>
    <dsp:sp modelId="{A8B85680-E221-4DF4-AA68-484F56E5AC43}">
      <dsp:nvSpPr>
        <dsp:cNvPr id="0" name=""/>
        <dsp:cNvSpPr/>
      </dsp:nvSpPr>
      <dsp:spPr>
        <a:xfrm>
          <a:off x="936098" y="4536506"/>
          <a:ext cx="4469019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Vyhlášky a nařízení samosprávných celků</a:t>
          </a:r>
          <a:endParaRPr lang="cs-CZ" sz="1800" b="1" kern="1200" dirty="0"/>
        </a:p>
      </dsp:txBody>
      <dsp:txXfrm>
        <a:off x="936098" y="4536506"/>
        <a:ext cx="4469019" cy="46724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6C5EBAF-B3F4-4D61-B47B-A4D4DEBC9D54}">
      <dsp:nvSpPr>
        <dsp:cNvPr id="0" name=""/>
        <dsp:cNvSpPr/>
      </dsp:nvSpPr>
      <dsp:spPr>
        <a:xfrm rot="16200000">
          <a:off x="50232" y="1903186"/>
          <a:ext cx="2880320" cy="43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i="1" kern="1200" dirty="0" smtClean="0"/>
            <a:t>Zákonné předpisy</a:t>
          </a:r>
          <a:endParaRPr lang="cs-CZ" sz="1600" b="1" i="1" kern="1200" dirty="0"/>
        </a:p>
      </dsp:txBody>
      <dsp:txXfrm rot="16200000">
        <a:off x="50232" y="1903186"/>
        <a:ext cx="2880320" cy="43475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6C5EBAF-B3F4-4D61-B47B-A4D4DEBC9D54}">
      <dsp:nvSpPr>
        <dsp:cNvPr id="0" name=""/>
        <dsp:cNvSpPr/>
      </dsp:nvSpPr>
      <dsp:spPr>
        <a:xfrm rot="16200000">
          <a:off x="262584" y="1291118"/>
          <a:ext cx="2455616" cy="43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i="1" kern="1200" dirty="0" smtClean="0"/>
            <a:t>Zákonné předpisy</a:t>
          </a:r>
          <a:endParaRPr lang="cs-CZ" sz="1600" b="1" i="1" kern="1200" dirty="0"/>
        </a:p>
      </dsp:txBody>
      <dsp:txXfrm rot="16200000">
        <a:off x="262584" y="1291118"/>
        <a:ext cx="2455616" cy="43475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40E4375-921F-4468-AE59-3C4E0A03E6E5}">
      <dsp:nvSpPr>
        <dsp:cNvPr id="0" name=""/>
        <dsp:cNvSpPr/>
      </dsp:nvSpPr>
      <dsp:spPr>
        <a:xfrm>
          <a:off x="220829" y="13250"/>
          <a:ext cx="2235230" cy="693579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Primární právo</a:t>
          </a:r>
          <a:endParaRPr lang="cs-CZ" sz="2500" b="1" kern="1200" dirty="0"/>
        </a:p>
      </dsp:txBody>
      <dsp:txXfrm>
        <a:off x="220829" y="13250"/>
        <a:ext cx="2235230" cy="693579"/>
      </dsp:txXfrm>
    </dsp:sp>
    <dsp:sp modelId="{99BCA6D1-0206-4FA2-ACEF-7BD5604C5227}">
      <dsp:nvSpPr>
        <dsp:cNvPr id="0" name=""/>
        <dsp:cNvSpPr/>
      </dsp:nvSpPr>
      <dsp:spPr>
        <a:xfrm>
          <a:off x="2533245" y="129726"/>
          <a:ext cx="1947368" cy="427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i="1" u="none" kern="1200" dirty="0" smtClean="0"/>
            <a:t>komunitární</a:t>
          </a:r>
          <a:endParaRPr lang="cs-CZ" sz="1800" i="1" u="none" kern="1200" dirty="0"/>
        </a:p>
      </dsp:txBody>
      <dsp:txXfrm>
        <a:off x="2533245" y="129726"/>
        <a:ext cx="1947368" cy="42796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40E4375-921F-4468-AE59-3C4E0A03E6E5}">
      <dsp:nvSpPr>
        <dsp:cNvPr id="0" name=""/>
        <dsp:cNvSpPr/>
      </dsp:nvSpPr>
      <dsp:spPr>
        <a:xfrm>
          <a:off x="220829" y="13250"/>
          <a:ext cx="2235230" cy="693579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Sekundární právo</a:t>
          </a:r>
          <a:endParaRPr lang="cs-CZ" sz="2500" b="1" kern="1200" dirty="0"/>
        </a:p>
      </dsp:txBody>
      <dsp:txXfrm>
        <a:off x="220829" y="13250"/>
        <a:ext cx="2235230" cy="693579"/>
      </dsp:txXfrm>
    </dsp:sp>
    <dsp:sp modelId="{99BCA6D1-0206-4FA2-ACEF-7BD5604C5227}">
      <dsp:nvSpPr>
        <dsp:cNvPr id="0" name=""/>
        <dsp:cNvSpPr/>
      </dsp:nvSpPr>
      <dsp:spPr>
        <a:xfrm>
          <a:off x="2533245" y="129726"/>
          <a:ext cx="1947368" cy="427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i="1" u="none" kern="1200" dirty="0" smtClean="0"/>
            <a:t>unijní</a:t>
          </a:r>
          <a:endParaRPr lang="cs-CZ" sz="1800" i="1" u="none" kern="1200" dirty="0"/>
        </a:p>
      </dsp:txBody>
      <dsp:txXfrm>
        <a:off x="2533245" y="129726"/>
        <a:ext cx="1947368" cy="427960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40E4375-921F-4468-AE59-3C4E0A03E6E5}">
      <dsp:nvSpPr>
        <dsp:cNvPr id="0" name=""/>
        <dsp:cNvSpPr/>
      </dsp:nvSpPr>
      <dsp:spPr>
        <a:xfrm>
          <a:off x="368500" y="13250"/>
          <a:ext cx="2235230" cy="693579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Judikatura</a:t>
          </a:r>
          <a:endParaRPr lang="cs-CZ" sz="2500" b="1" kern="1200" dirty="0"/>
        </a:p>
      </dsp:txBody>
      <dsp:txXfrm>
        <a:off x="368500" y="13250"/>
        <a:ext cx="2235230" cy="693579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7934B76-E25F-4A7E-B239-8365C09EA299}">
      <dsp:nvSpPr>
        <dsp:cNvPr id="0" name=""/>
        <dsp:cNvSpPr/>
      </dsp:nvSpPr>
      <dsp:spPr>
        <a:xfrm>
          <a:off x="0" y="374441"/>
          <a:ext cx="2088232" cy="83529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013" tIns="33338" rIns="33338" bIns="33338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Nařízení</a:t>
          </a:r>
          <a:endParaRPr lang="cs-CZ" sz="2500" b="1" kern="1200" dirty="0"/>
        </a:p>
      </dsp:txBody>
      <dsp:txXfrm>
        <a:off x="0" y="374441"/>
        <a:ext cx="2088232" cy="835292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7934B76-E25F-4A7E-B239-8365C09EA299}">
      <dsp:nvSpPr>
        <dsp:cNvPr id="0" name=""/>
        <dsp:cNvSpPr/>
      </dsp:nvSpPr>
      <dsp:spPr>
        <a:xfrm>
          <a:off x="0" y="374441"/>
          <a:ext cx="2088232" cy="83529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Směrnice </a:t>
          </a:r>
          <a:endParaRPr lang="cs-CZ" sz="2200" b="1" kern="1200" dirty="0"/>
        </a:p>
      </dsp:txBody>
      <dsp:txXfrm>
        <a:off x="0" y="374441"/>
        <a:ext cx="2088232" cy="835292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7934B76-E25F-4A7E-B239-8365C09EA299}">
      <dsp:nvSpPr>
        <dsp:cNvPr id="0" name=""/>
        <dsp:cNvSpPr/>
      </dsp:nvSpPr>
      <dsp:spPr>
        <a:xfrm>
          <a:off x="0" y="374441"/>
          <a:ext cx="2088232" cy="83529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Rozhodnutí </a:t>
          </a:r>
          <a:endParaRPr lang="cs-CZ" sz="1900" b="1" kern="1200" dirty="0"/>
        </a:p>
      </dsp:txBody>
      <dsp:txXfrm>
        <a:off x="0" y="374441"/>
        <a:ext cx="2088232" cy="835292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7934B76-E25F-4A7E-B239-8365C09EA299}">
      <dsp:nvSpPr>
        <dsp:cNvPr id="0" name=""/>
        <dsp:cNvSpPr/>
      </dsp:nvSpPr>
      <dsp:spPr>
        <a:xfrm>
          <a:off x="1687" y="0"/>
          <a:ext cx="3453008" cy="86409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Doporučení a stanoviska</a:t>
          </a:r>
          <a:endParaRPr lang="cs-CZ" sz="1900" b="1" kern="1200" dirty="0"/>
        </a:p>
      </dsp:txBody>
      <dsp:txXfrm>
        <a:off x="1687" y="0"/>
        <a:ext cx="3453008" cy="864096"/>
      </dsp:txXfrm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50E1BAF-485F-4F2C-8A5B-5C5BBFF8BA45}">
      <dsp:nvSpPr>
        <dsp:cNvPr id="0" name=""/>
        <dsp:cNvSpPr/>
      </dsp:nvSpPr>
      <dsp:spPr>
        <a:xfrm>
          <a:off x="0" y="265"/>
          <a:ext cx="7632848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/>
            <a:t>Veřejné</a:t>
          </a:r>
          <a:endParaRPr lang="cs-CZ" sz="3000" b="1" kern="1200" dirty="0"/>
        </a:p>
      </dsp:txBody>
      <dsp:txXfrm>
        <a:off x="0" y="265"/>
        <a:ext cx="7632848" cy="719549"/>
      </dsp:txXfrm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50E1BAF-485F-4F2C-8A5B-5C5BBFF8BA45}">
      <dsp:nvSpPr>
        <dsp:cNvPr id="0" name=""/>
        <dsp:cNvSpPr/>
      </dsp:nvSpPr>
      <dsp:spPr>
        <a:xfrm>
          <a:off x="0" y="265"/>
          <a:ext cx="7632848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/>
            <a:t>Soukromé</a:t>
          </a:r>
          <a:endParaRPr lang="cs-CZ" sz="3000" b="1" kern="1200" dirty="0"/>
        </a:p>
      </dsp:txBody>
      <dsp:txXfrm>
        <a:off x="0" y="265"/>
        <a:ext cx="7632848" cy="719549"/>
      </dsp:txXfrm>
    </dsp:sp>
  </dsp:spTree>
</dsp:drawing>
</file>

<file path=ppt/diagrams/drawing1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1C21FC3-BB3E-4B33-9EFE-0B9443861FC4}">
      <dsp:nvSpPr>
        <dsp:cNvPr id="0" name=""/>
        <dsp:cNvSpPr/>
      </dsp:nvSpPr>
      <dsp:spPr>
        <a:xfrm>
          <a:off x="523902" y="0"/>
          <a:ext cx="5257800" cy="52578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CDB620-0282-495F-B1D9-F5F95DE521D7}">
      <dsp:nvSpPr>
        <dsp:cNvPr id="0" name=""/>
        <dsp:cNvSpPr/>
      </dsp:nvSpPr>
      <dsp:spPr>
        <a:xfrm>
          <a:off x="1440155" y="72008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1)</a:t>
          </a:r>
          <a:endParaRPr lang="cs-CZ" sz="1900" b="1" kern="1200" dirty="0"/>
        </a:p>
      </dsp:txBody>
      <dsp:txXfrm>
        <a:off x="1440155" y="72008"/>
        <a:ext cx="3417570" cy="467245"/>
      </dsp:txXfrm>
    </dsp:sp>
    <dsp:sp modelId="{F709DB6D-B0CD-478A-8B4B-BB5C7EF724BB}">
      <dsp:nvSpPr>
        <dsp:cNvPr id="0" name=""/>
        <dsp:cNvSpPr/>
      </dsp:nvSpPr>
      <dsp:spPr>
        <a:xfrm>
          <a:off x="1440155" y="648071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2) Ústavní zákony</a:t>
          </a:r>
          <a:endParaRPr lang="cs-CZ" sz="1900" b="1" kern="1200" dirty="0"/>
        </a:p>
      </dsp:txBody>
      <dsp:txXfrm>
        <a:off x="1440155" y="648071"/>
        <a:ext cx="3417570" cy="467245"/>
      </dsp:txXfrm>
    </dsp:sp>
    <dsp:sp modelId="{AEB7066E-08D2-421A-B029-BF1CEE89D778}">
      <dsp:nvSpPr>
        <dsp:cNvPr id="0" name=""/>
        <dsp:cNvSpPr/>
      </dsp:nvSpPr>
      <dsp:spPr>
        <a:xfrm>
          <a:off x="1440155" y="122413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3) </a:t>
          </a:r>
          <a:endParaRPr lang="cs-CZ" sz="1900" b="1" kern="1200" dirty="0"/>
        </a:p>
      </dsp:txBody>
      <dsp:txXfrm>
        <a:off x="1440155" y="1224134"/>
        <a:ext cx="3417570" cy="467245"/>
      </dsp:txXfrm>
    </dsp:sp>
    <dsp:sp modelId="{6613C7EC-501D-4E9E-BF7B-F7FBF03BEABD}">
      <dsp:nvSpPr>
        <dsp:cNvPr id="0" name=""/>
        <dsp:cNvSpPr/>
      </dsp:nvSpPr>
      <dsp:spPr>
        <a:xfrm>
          <a:off x="1440155" y="1800202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4) </a:t>
          </a:r>
          <a:endParaRPr lang="cs-CZ" sz="1900" b="1" kern="1200" dirty="0"/>
        </a:p>
      </dsp:txBody>
      <dsp:txXfrm>
        <a:off x="1440155" y="1800202"/>
        <a:ext cx="3417570" cy="467245"/>
      </dsp:txXfrm>
    </dsp:sp>
    <dsp:sp modelId="{65BB2B65-80BC-4048-95C9-F133BF891439}">
      <dsp:nvSpPr>
        <dsp:cNvPr id="0" name=""/>
        <dsp:cNvSpPr/>
      </dsp:nvSpPr>
      <dsp:spPr>
        <a:xfrm>
          <a:off x="1440155" y="237626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5) Zákonná opatření Senátu</a:t>
          </a:r>
          <a:endParaRPr lang="cs-CZ" sz="1900" b="1" kern="1200" dirty="0"/>
        </a:p>
      </dsp:txBody>
      <dsp:txXfrm>
        <a:off x="1440155" y="2376264"/>
        <a:ext cx="3417570" cy="467245"/>
      </dsp:txXfrm>
    </dsp:sp>
    <dsp:sp modelId="{13A49997-1563-4501-B97D-16B056161ADB}">
      <dsp:nvSpPr>
        <dsp:cNvPr id="0" name=""/>
        <dsp:cNvSpPr/>
      </dsp:nvSpPr>
      <dsp:spPr>
        <a:xfrm>
          <a:off x="1440155" y="309634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6)</a:t>
          </a:r>
          <a:endParaRPr lang="cs-CZ" sz="1900" b="1" kern="1200" dirty="0"/>
        </a:p>
      </dsp:txBody>
      <dsp:txXfrm>
        <a:off x="1440155" y="3096344"/>
        <a:ext cx="3417570" cy="467245"/>
      </dsp:txXfrm>
    </dsp:sp>
    <dsp:sp modelId="{7F15BCCF-8C25-4841-9ADE-ED9EF9422F03}">
      <dsp:nvSpPr>
        <dsp:cNvPr id="0" name=""/>
        <dsp:cNvSpPr/>
      </dsp:nvSpPr>
      <dsp:spPr>
        <a:xfrm>
          <a:off x="1440155" y="381642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7) Vyhlášky ministerstev</a:t>
          </a:r>
          <a:endParaRPr lang="cs-CZ" sz="1900" b="1" kern="1200" dirty="0"/>
        </a:p>
      </dsp:txBody>
      <dsp:txXfrm>
        <a:off x="1440155" y="3816424"/>
        <a:ext cx="3417570" cy="467245"/>
      </dsp:txXfrm>
    </dsp:sp>
    <dsp:sp modelId="{A8B85680-E221-4DF4-AA68-484F56E5AC43}">
      <dsp:nvSpPr>
        <dsp:cNvPr id="0" name=""/>
        <dsp:cNvSpPr/>
      </dsp:nvSpPr>
      <dsp:spPr>
        <a:xfrm>
          <a:off x="936098" y="4536506"/>
          <a:ext cx="4469019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8)</a:t>
          </a:r>
          <a:endParaRPr lang="cs-CZ" sz="1900" b="1" kern="1200" dirty="0"/>
        </a:p>
      </dsp:txBody>
      <dsp:txXfrm>
        <a:off x="936098" y="4536506"/>
        <a:ext cx="4469019" cy="467245"/>
      </dsp:txXfrm>
    </dsp:sp>
  </dsp:spTree>
</dsp:drawing>
</file>

<file path=ppt/diagrams/drawing1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1C21FC3-BB3E-4B33-9EFE-0B9443861FC4}">
      <dsp:nvSpPr>
        <dsp:cNvPr id="0" name=""/>
        <dsp:cNvSpPr/>
      </dsp:nvSpPr>
      <dsp:spPr>
        <a:xfrm>
          <a:off x="523902" y="0"/>
          <a:ext cx="5257800" cy="52578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CDB620-0282-495F-B1D9-F5F95DE521D7}">
      <dsp:nvSpPr>
        <dsp:cNvPr id="0" name=""/>
        <dsp:cNvSpPr/>
      </dsp:nvSpPr>
      <dsp:spPr>
        <a:xfrm>
          <a:off x="1440155" y="72008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1) Ústava</a:t>
          </a:r>
          <a:endParaRPr lang="cs-CZ" sz="1900" b="1" kern="1200" dirty="0"/>
        </a:p>
      </dsp:txBody>
      <dsp:txXfrm>
        <a:off x="1440155" y="72008"/>
        <a:ext cx="3417570" cy="467245"/>
      </dsp:txXfrm>
    </dsp:sp>
    <dsp:sp modelId="{F709DB6D-B0CD-478A-8B4B-BB5C7EF724BB}">
      <dsp:nvSpPr>
        <dsp:cNvPr id="0" name=""/>
        <dsp:cNvSpPr/>
      </dsp:nvSpPr>
      <dsp:spPr>
        <a:xfrm>
          <a:off x="1440155" y="648071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2) Ústavní zákony</a:t>
          </a:r>
          <a:endParaRPr lang="cs-CZ" sz="1900" b="1" kern="1200" dirty="0"/>
        </a:p>
      </dsp:txBody>
      <dsp:txXfrm>
        <a:off x="1440155" y="648071"/>
        <a:ext cx="3417570" cy="467245"/>
      </dsp:txXfrm>
    </dsp:sp>
    <dsp:sp modelId="{AEB7066E-08D2-421A-B029-BF1CEE89D778}">
      <dsp:nvSpPr>
        <dsp:cNvPr id="0" name=""/>
        <dsp:cNvSpPr/>
      </dsp:nvSpPr>
      <dsp:spPr>
        <a:xfrm>
          <a:off x="1440155" y="122413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3)</a:t>
          </a:r>
          <a:endParaRPr lang="cs-CZ" sz="1900" b="1" kern="1200" dirty="0"/>
        </a:p>
      </dsp:txBody>
      <dsp:txXfrm>
        <a:off x="1440155" y="1224134"/>
        <a:ext cx="3417570" cy="467245"/>
      </dsp:txXfrm>
    </dsp:sp>
    <dsp:sp modelId="{6613C7EC-501D-4E9E-BF7B-F7FBF03BEABD}">
      <dsp:nvSpPr>
        <dsp:cNvPr id="0" name=""/>
        <dsp:cNvSpPr/>
      </dsp:nvSpPr>
      <dsp:spPr>
        <a:xfrm>
          <a:off x="1440155" y="1800202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4) </a:t>
          </a:r>
          <a:endParaRPr lang="cs-CZ" sz="1900" b="1" kern="1200" dirty="0"/>
        </a:p>
      </dsp:txBody>
      <dsp:txXfrm>
        <a:off x="1440155" y="1800202"/>
        <a:ext cx="3417570" cy="467245"/>
      </dsp:txXfrm>
    </dsp:sp>
    <dsp:sp modelId="{65BB2B65-80BC-4048-95C9-F133BF891439}">
      <dsp:nvSpPr>
        <dsp:cNvPr id="0" name=""/>
        <dsp:cNvSpPr/>
      </dsp:nvSpPr>
      <dsp:spPr>
        <a:xfrm>
          <a:off x="1440155" y="237626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5) Zákonná opatření Senátu</a:t>
          </a:r>
          <a:endParaRPr lang="cs-CZ" sz="1900" b="1" kern="1200" dirty="0"/>
        </a:p>
      </dsp:txBody>
      <dsp:txXfrm>
        <a:off x="1440155" y="2376264"/>
        <a:ext cx="3417570" cy="467245"/>
      </dsp:txXfrm>
    </dsp:sp>
    <dsp:sp modelId="{13A49997-1563-4501-B97D-16B056161ADB}">
      <dsp:nvSpPr>
        <dsp:cNvPr id="0" name=""/>
        <dsp:cNvSpPr/>
      </dsp:nvSpPr>
      <dsp:spPr>
        <a:xfrm>
          <a:off x="1440155" y="309634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6) </a:t>
          </a:r>
          <a:endParaRPr lang="cs-CZ" sz="1900" b="1" kern="1200" dirty="0"/>
        </a:p>
      </dsp:txBody>
      <dsp:txXfrm>
        <a:off x="1440155" y="3096344"/>
        <a:ext cx="3417570" cy="467245"/>
      </dsp:txXfrm>
    </dsp:sp>
    <dsp:sp modelId="{7F15BCCF-8C25-4841-9ADE-ED9EF9422F03}">
      <dsp:nvSpPr>
        <dsp:cNvPr id="0" name=""/>
        <dsp:cNvSpPr/>
      </dsp:nvSpPr>
      <dsp:spPr>
        <a:xfrm>
          <a:off x="1440155" y="381642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7) Vyhlášky ministerstev</a:t>
          </a:r>
          <a:endParaRPr lang="cs-CZ" sz="1900" b="1" kern="1200" dirty="0"/>
        </a:p>
      </dsp:txBody>
      <dsp:txXfrm>
        <a:off x="1440155" y="3816424"/>
        <a:ext cx="3417570" cy="467245"/>
      </dsp:txXfrm>
    </dsp:sp>
    <dsp:sp modelId="{A8B85680-E221-4DF4-AA68-484F56E5AC43}">
      <dsp:nvSpPr>
        <dsp:cNvPr id="0" name=""/>
        <dsp:cNvSpPr/>
      </dsp:nvSpPr>
      <dsp:spPr>
        <a:xfrm>
          <a:off x="936098" y="4536506"/>
          <a:ext cx="4469019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8) </a:t>
          </a:r>
          <a:endParaRPr lang="cs-CZ" sz="1900" b="1" kern="1200" dirty="0"/>
        </a:p>
      </dsp:txBody>
      <dsp:txXfrm>
        <a:off x="936098" y="4536506"/>
        <a:ext cx="4469019" cy="467245"/>
      </dsp:txXfrm>
    </dsp:sp>
  </dsp:spTree>
</dsp:drawing>
</file>

<file path=ppt/diagrams/drawing1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1C21FC3-BB3E-4B33-9EFE-0B9443861FC4}">
      <dsp:nvSpPr>
        <dsp:cNvPr id="0" name=""/>
        <dsp:cNvSpPr/>
      </dsp:nvSpPr>
      <dsp:spPr>
        <a:xfrm>
          <a:off x="523902" y="0"/>
          <a:ext cx="5257800" cy="52578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CDB620-0282-495F-B1D9-F5F95DE521D7}">
      <dsp:nvSpPr>
        <dsp:cNvPr id="0" name=""/>
        <dsp:cNvSpPr/>
      </dsp:nvSpPr>
      <dsp:spPr>
        <a:xfrm>
          <a:off x="1440155" y="72008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1) Ústava</a:t>
          </a:r>
          <a:endParaRPr lang="cs-CZ" sz="1900" b="1" kern="1200" dirty="0"/>
        </a:p>
      </dsp:txBody>
      <dsp:txXfrm>
        <a:off x="1440155" y="72008"/>
        <a:ext cx="3417570" cy="467245"/>
      </dsp:txXfrm>
    </dsp:sp>
    <dsp:sp modelId="{F709DB6D-B0CD-478A-8B4B-BB5C7EF724BB}">
      <dsp:nvSpPr>
        <dsp:cNvPr id="0" name=""/>
        <dsp:cNvSpPr/>
      </dsp:nvSpPr>
      <dsp:spPr>
        <a:xfrm>
          <a:off x="1440155" y="648071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2) Ústavní zákony</a:t>
          </a:r>
          <a:endParaRPr lang="cs-CZ" sz="1900" b="1" kern="1200" dirty="0"/>
        </a:p>
      </dsp:txBody>
      <dsp:txXfrm>
        <a:off x="1440155" y="648071"/>
        <a:ext cx="3417570" cy="467245"/>
      </dsp:txXfrm>
    </dsp:sp>
    <dsp:sp modelId="{AEB7066E-08D2-421A-B029-BF1CEE89D778}">
      <dsp:nvSpPr>
        <dsp:cNvPr id="0" name=""/>
        <dsp:cNvSpPr/>
      </dsp:nvSpPr>
      <dsp:spPr>
        <a:xfrm>
          <a:off x="1440155" y="122413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3) Mezinárodní smlouvy</a:t>
          </a:r>
          <a:endParaRPr lang="cs-CZ" sz="1900" b="1" kern="1200" dirty="0"/>
        </a:p>
      </dsp:txBody>
      <dsp:txXfrm>
        <a:off x="1440155" y="1224134"/>
        <a:ext cx="3417570" cy="467245"/>
      </dsp:txXfrm>
    </dsp:sp>
    <dsp:sp modelId="{6613C7EC-501D-4E9E-BF7B-F7FBF03BEABD}">
      <dsp:nvSpPr>
        <dsp:cNvPr id="0" name=""/>
        <dsp:cNvSpPr/>
      </dsp:nvSpPr>
      <dsp:spPr>
        <a:xfrm>
          <a:off x="1440155" y="1800202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4) </a:t>
          </a:r>
          <a:endParaRPr lang="cs-CZ" sz="1900" b="1" kern="1200" dirty="0"/>
        </a:p>
      </dsp:txBody>
      <dsp:txXfrm>
        <a:off x="1440155" y="1800202"/>
        <a:ext cx="3417570" cy="467245"/>
      </dsp:txXfrm>
    </dsp:sp>
    <dsp:sp modelId="{65BB2B65-80BC-4048-95C9-F133BF891439}">
      <dsp:nvSpPr>
        <dsp:cNvPr id="0" name=""/>
        <dsp:cNvSpPr/>
      </dsp:nvSpPr>
      <dsp:spPr>
        <a:xfrm>
          <a:off x="1440155" y="237626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5) Zákonná opatření Senátu</a:t>
          </a:r>
          <a:endParaRPr lang="cs-CZ" sz="1900" b="1" kern="1200" dirty="0"/>
        </a:p>
      </dsp:txBody>
      <dsp:txXfrm>
        <a:off x="1440155" y="2376264"/>
        <a:ext cx="3417570" cy="467245"/>
      </dsp:txXfrm>
    </dsp:sp>
    <dsp:sp modelId="{13A49997-1563-4501-B97D-16B056161ADB}">
      <dsp:nvSpPr>
        <dsp:cNvPr id="0" name=""/>
        <dsp:cNvSpPr/>
      </dsp:nvSpPr>
      <dsp:spPr>
        <a:xfrm>
          <a:off x="1440155" y="309634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6) </a:t>
          </a:r>
          <a:endParaRPr lang="cs-CZ" sz="1900" b="1" kern="1200" dirty="0"/>
        </a:p>
      </dsp:txBody>
      <dsp:txXfrm>
        <a:off x="1440155" y="3096344"/>
        <a:ext cx="3417570" cy="467245"/>
      </dsp:txXfrm>
    </dsp:sp>
    <dsp:sp modelId="{7F15BCCF-8C25-4841-9ADE-ED9EF9422F03}">
      <dsp:nvSpPr>
        <dsp:cNvPr id="0" name=""/>
        <dsp:cNvSpPr/>
      </dsp:nvSpPr>
      <dsp:spPr>
        <a:xfrm>
          <a:off x="1440155" y="381642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7) Vyhlášky ministerstev</a:t>
          </a:r>
          <a:endParaRPr lang="cs-CZ" sz="1900" b="1" kern="1200" dirty="0"/>
        </a:p>
      </dsp:txBody>
      <dsp:txXfrm>
        <a:off x="1440155" y="3816424"/>
        <a:ext cx="3417570" cy="467245"/>
      </dsp:txXfrm>
    </dsp:sp>
    <dsp:sp modelId="{A8B85680-E221-4DF4-AA68-484F56E5AC43}">
      <dsp:nvSpPr>
        <dsp:cNvPr id="0" name=""/>
        <dsp:cNvSpPr/>
      </dsp:nvSpPr>
      <dsp:spPr>
        <a:xfrm>
          <a:off x="936098" y="4536506"/>
          <a:ext cx="4469019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8) </a:t>
          </a:r>
          <a:endParaRPr lang="cs-CZ" sz="1900" b="1" kern="1200" dirty="0"/>
        </a:p>
      </dsp:txBody>
      <dsp:txXfrm>
        <a:off x="936098" y="4536506"/>
        <a:ext cx="4469019" cy="467245"/>
      </dsp:txXfrm>
    </dsp:sp>
  </dsp:spTree>
</dsp:drawing>
</file>

<file path=ppt/diagrams/drawing1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1C21FC3-BB3E-4B33-9EFE-0B9443861FC4}">
      <dsp:nvSpPr>
        <dsp:cNvPr id="0" name=""/>
        <dsp:cNvSpPr/>
      </dsp:nvSpPr>
      <dsp:spPr>
        <a:xfrm>
          <a:off x="523902" y="0"/>
          <a:ext cx="5257800" cy="52578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CDB620-0282-495F-B1D9-F5F95DE521D7}">
      <dsp:nvSpPr>
        <dsp:cNvPr id="0" name=""/>
        <dsp:cNvSpPr/>
      </dsp:nvSpPr>
      <dsp:spPr>
        <a:xfrm>
          <a:off x="1440155" y="72008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1) Ústava</a:t>
          </a:r>
          <a:endParaRPr lang="cs-CZ" sz="1900" b="1" kern="1200" dirty="0"/>
        </a:p>
      </dsp:txBody>
      <dsp:txXfrm>
        <a:off x="1440155" y="72008"/>
        <a:ext cx="3417570" cy="467245"/>
      </dsp:txXfrm>
    </dsp:sp>
    <dsp:sp modelId="{F709DB6D-B0CD-478A-8B4B-BB5C7EF724BB}">
      <dsp:nvSpPr>
        <dsp:cNvPr id="0" name=""/>
        <dsp:cNvSpPr/>
      </dsp:nvSpPr>
      <dsp:spPr>
        <a:xfrm>
          <a:off x="1440155" y="648071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2) Ústavní zákony</a:t>
          </a:r>
          <a:endParaRPr lang="cs-CZ" sz="1900" b="1" kern="1200" dirty="0"/>
        </a:p>
      </dsp:txBody>
      <dsp:txXfrm>
        <a:off x="1440155" y="648071"/>
        <a:ext cx="3417570" cy="467245"/>
      </dsp:txXfrm>
    </dsp:sp>
    <dsp:sp modelId="{AEB7066E-08D2-421A-B029-BF1CEE89D778}">
      <dsp:nvSpPr>
        <dsp:cNvPr id="0" name=""/>
        <dsp:cNvSpPr/>
      </dsp:nvSpPr>
      <dsp:spPr>
        <a:xfrm>
          <a:off x="1440155" y="122413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3) Mezinárodní smlouvy</a:t>
          </a:r>
          <a:endParaRPr lang="cs-CZ" sz="1900" b="1" kern="1200" dirty="0"/>
        </a:p>
      </dsp:txBody>
      <dsp:txXfrm>
        <a:off x="1440155" y="1224134"/>
        <a:ext cx="3417570" cy="467245"/>
      </dsp:txXfrm>
    </dsp:sp>
    <dsp:sp modelId="{6613C7EC-501D-4E9E-BF7B-F7FBF03BEABD}">
      <dsp:nvSpPr>
        <dsp:cNvPr id="0" name=""/>
        <dsp:cNvSpPr/>
      </dsp:nvSpPr>
      <dsp:spPr>
        <a:xfrm>
          <a:off x="1440155" y="1800202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4) Zákony</a:t>
          </a:r>
          <a:endParaRPr lang="cs-CZ" sz="1900" b="1" kern="1200" dirty="0"/>
        </a:p>
      </dsp:txBody>
      <dsp:txXfrm>
        <a:off x="1440155" y="1800202"/>
        <a:ext cx="3417570" cy="467245"/>
      </dsp:txXfrm>
    </dsp:sp>
    <dsp:sp modelId="{65BB2B65-80BC-4048-95C9-F133BF891439}">
      <dsp:nvSpPr>
        <dsp:cNvPr id="0" name=""/>
        <dsp:cNvSpPr/>
      </dsp:nvSpPr>
      <dsp:spPr>
        <a:xfrm>
          <a:off x="1440155" y="237626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5) Zákonná opatření Senátu</a:t>
          </a:r>
          <a:endParaRPr lang="cs-CZ" sz="1900" b="1" kern="1200" dirty="0"/>
        </a:p>
      </dsp:txBody>
      <dsp:txXfrm>
        <a:off x="1440155" y="2376264"/>
        <a:ext cx="3417570" cy="467245"/>
      </dsp:txXfrm>
    </dsp:sp>
    <dsp:sp modelId="{13A49997-1563-4501-B97D-16B056161ADB}">
      <dsp:nvSpPr>
        <dsp:cNvPr id="0" name=""/>
        <dsp:cNvSpPr/>
      </dsp:nvSpPr>
      <dsp:spPr>
        <a:xfrm>
          <a:off x="1440155" y="309634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6) </a:t>
          </a:r>
          <a:endParaRPr lang="cs-CZ" sz="1900" b="1" kern="1200" dirty="0"/>
        </a:p>
      </dsp:txBody>
      <dsp:txXfrm>
        <a:off x="1440155" y="3096344"/>
        <a:ext cx="3417570" cy="467245"/>
      </dsp:txXfrm>
    </dsp:sp>
    <dsp:sp modelId="{7F15BCCF-8C25-4841-9ADE-ED9EF9422F03}">
      <dsp:nvSpPr>
        <dsp:cNvPr id="0" name=""/>
        <dsp:cNvSpPr/>
      </dsp:nvSpPr>
      <dsp:spPr>
        <a:xfrm>
          <a:off x="1440155" y="381642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7) Vyhlášky ministerstev</a:t>
          </a:r>
          <a:endParaRPr lang="cs-CZ" sz="1900" b="1" kern="1200" dirty="0"/>
        </a:p>
      </dsp:txBody>
      <dsp:txXfrm>
        <a:off x="1440155" y="3816424"/>
        <a:ext cx="3417570" cy="467245"/>
      </dsp:txXfrm>
    </dsp:sp>
    <dsp:sp modelId="{A8B85680-E221-4DF4-AA68-484F56E5AC43}">
      <dsp:nvSpPr>
        <dsp:cNvPr id="0" name=""/>
        <dsp:cNvSpPr/>
      </dsp:nvSpPr>
      <dsp:spPr>
        <a:xfrm>
          <a:off x="936098" y="4536506"/>
          <a:ext cx="4469019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8) </a:t>
          </a:r>
          <a:endParaRPr lang="cs-CZ" sz="1900" b="1" kern="1200" dirty="0"/>
        </a:p>
      </dsp:txBody>
      <dsp:txXfrm>
        <a:off x="936098" y="4536506"/>
        <a:ext cx="4469019" cy="467245"/>
      </dsp:txXfrm>
    </dsp:sp>
  </dsp:spTree>
</dsp:drawing>
</file>

<file path=ppt/diagrams/drawing1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1C21FC3-BB3E-4B33-9EFE-0B9443861FC4}">
      <dsp:nvSpPr>
        <dsp:cNvPr id="0" name=""/>
        <dsp:cNvSpPr/>
      </dsp:nvSpPr>
      <dsp:spPr>
        <a:xfrm>
          <a:off x="523902" y="0"/>
          <a:ext cx="5257800" cy="52578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CDB620-0282-495F-B1D9-F5F95DE521D7}">
      <dsp:nvSpPr>
        <dsp:cNvPr id="0" name=""/>
        <dsp:cNvSpPr/>
      </dsp:nvSpPr>
      <dsp:spPr>
        <a:xfrm>
          <a:off x="1440155" y="72008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1) Ústava</a:t>
          </a:r>
          <a:endParaRPr lang="cs-CZ" sz="1900" b="1" kern="1200" dirty="0"/>
        </a:p>
      </dsp:txBody>
      <dsp:txXfrm>
        <a:off x="1440155" y="72008"/>
        <a:ext cx="3417570" cy="467245"/>
      </dsp:txXfrm>
    </dsp:sp>
    <dsp:sp modelId="{F709DB6D-B0CD-478A-8B4B-BB5C7EF724BB}">
      <dsp:nvSpPr>
        <dsp:cNvPr id="0" name=""/>
        <dsp:cNvSpPr/>
      </dsp:nvSpPr>
      <dsp:spPr>
        <a:xfrm>
          <a:off x="1440155" y="648071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2) Ústavní zákony</a:t>
          </a:r>
          <a:endParaRPr lang="cs-CZ" sz="1900" b="1" kern="1200" dirty="0"/>
        </a:p>
      </dsp:txBody>
      <dsp:txXfrm>
        <a:off x="1440155" y="648071"/>
        <a:ext cx="3417570" cy="467245"/>
      </dsp:txXfrm>
    </dsp:sp>
    <dsp:sp modelId="{AEB7066E-08D2-421A-B029-BF1CEE89D778}">
      <dsp:nvSpPr>
        <dsp:cNvPr id="0" name=""/>
        <dsp:cNvSpPr/>
      </dsp:nvSpPr>
      <dsp:spPr>
        <a:xfrm>
          <a:off x="1440155" y="122413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3) Mezinárodní smlouvy</a:t>
          </a:r>
          <a:endParaRPr lang="cs-CZ" sz="1900" b="1" kern="1200" dirty="0"/>
        </a:p>
      </dsp:txBody>
      <dsp:txXfrm>
        <a:off x="1440155" y="1224134"/>
        <a:ext cx="3417570" cy="467245"/>
      </dsp:txXfrm>
    </dsp:sp>
    <dsp:sp modelId="{6613C7EC-501D-4E9E-BF7B-F7FBF03BEABD}">
      <dsp:nvSpPr>
        <dsp:cNvPr id="0" name=""/>
        <dsp:cNvSpPr/>
      </dsp:nvSpPr>
      <dsp:spPr>
        <a:xfrm>
          <a:off x="1440155" y="1800202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4) Zákony</a:t>
          </a:r>
          <a:endParaRPr lang="cs-CZ" sz="1900" b="1" kern="1200" dirty="0"/>
        </a:p>
      </dsp:txBody>
      <dsp:txXfrm>
        <a:off x="1440155" y="1800202"/>
        <a:ext cx="3417570" cy="467245"/>
      </dsp:txXfrm>
    </dsp:sp>
    <dsp:sp modelId="{65BB2B65-80BC-4048-95C9-F133BF891439}">
      <dsp:nvSpPr>
        <dsp:cNvPr id="0" name=""/>
        <dsp:cNvSpPr/>
      </dsp:nvSpPr>
      <dsp:spPr>
        <a:xfrm>
          <a:off x="1440155" y="237626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5) Zákonná opatření Senátu</a:t>
          </a:r>
          <a:endParaRPr lang="cs-CZ" sz="1900" b="1" kern="1200" dirty="0"/>
        </a:p>
      </dsp:txBody>
      <dsp:txXfrm>
        <a:off x="1440155" y="2376264"/>
        <a:ext cx="3417570" cy="467245"/>
      </dsp:txXfrm>
    </dsp:sp>
    <dsp:sp modelId="{13A49997-1563-4501-B97D-16B056161ADB}">
      <dsp:nvSpPr>
        <dsp:cNvPr id="0" name=""/>
        <dsp:cNvSpPr/>
      </dsp:nvSpPr>
      <dsp:spPr>
        <a:xfrm>
          <a:off x="1440155" y="309634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6) Nařízení vlády</a:t>
          </a:r>
          <a:endParaRPr lang="cs-CZ" sz="1900" b="1" kern="1200" dirty="0"/>
        </a:p>
      </dsp:txBody>
      <dsp:txXfrm>
        <a:off x="1440155" y="3096344"/>
        <a:ext cx="3417570" cy="467245"/>
      </dsp:txXfrm>
    </dsp:sp>
    <dsp:sp modelId="{7F15BCCF-8C25-4841-9ADE-ED9EF9422F03}">
      <dsp:nvSpPr>
        <dsp:cNvPr id="0" name=""/>
        <dsp:cNvSpPr/>
      </dsp:nvSpPr>
      <dsp:spPr>
        <a:xfrm>
          <a:off x="1440155" y="381642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7) Vyhlášky ministerstev</a:t>
          </a:r>
          <a:endParaRPr lang="cs-CZ" sz="1900" b="1" kern="1200" dirty="0"/>
        </a:p>
      </dsp:txBody>
      <dsp:txXfrm>
        <a:off x="1440155" y="3816424"/>
        <a:ext cx="3417570" cy="467245"/>
      </dsp:txXfrm>
    </dsp:sp>
    <dsp:sp modelId="{A8B85680-E221-4DF4-AA68-484F56E5AC43}">
      <dsp:nvSpPr>
        <dsp:cNvPr id="0" name=""/>
        <dsp:cNvSpPr/>
      </dsp:nvSpPr>
      <dsp:spPr>
        <a:xfrm>
          <a:off x="936098" y="4536506"/>
          <a:ext cx="4469019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8) </a:t>
          </a:r>
          <a:endParaRPr lang="cs-CZ" sz="1900" b="1" kern="1200" dirty="0"/>
        </a:p>
      </dsp:txBody>
      <dsp:txXfrm>
        <a:off x="936098" y="4536506"/>
        <a:ext cx="4469019" cy="467245"/>
      </dsp:txXfrm>
    </dsp:sp>
  </dsp:spTree>
</dsp:drawing>
</file>

<file path=ppt/diagrams/drawing1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1C21FC3-BB3E-4B33-9EFE-0B9443861FC4}">
      <dsp:nvSpPr>
        <dsp:cNvPr id="0" name=""/>
        <dsp:cNvSpPr/>
      </dsp:nvSpPr>
      <dsp:spPr>
        <a:xfrm>
          <a:off x="523902" y="0"/>
          <a:ext cx="5257800" cy="52578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CDB620-0282-495F-B1D9-F5F95DE521D7}">
      <dsp:nvSpPr>
        <dsp:cNvPr id="0" name=""/>
        <dsp:cNvSpPr/>
      </dsp:nvSpPr>
      <dsp:spPr>
        <a:xfrm>
          <a:off x="1440155" y="72008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1) Ústava</a:t>
          </a:r>
          <a:endParaRPr lang="cs-CZ" sz="1800" b="1" kern="1200" dirty="0"/>
        </a:p>
      </dsp:txBody>
      <dsp:txXfrm>
        <a:off x="1440155" y="72008"/>
        <a:ext cx="3417570" cy="467245"/>
      </dsp:txXfrm>
    </dsp:sp>
    <dsp:sp modelId="{F709DB6D-B0CD-478A-8B4B-BB5C7EF724BB}">
      <dsp:nvSpPr>
        <dsp:cNvPr id="0" name=""/>
        <dsp:cNvSpPr/>
      </dsp:nvSpPr>
      <dsp:spPr>
        <a:xfrm>
          <a:off x="1440155" y="648071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2) Ústavní zákony</a:t>
          </a:r>
          <a:endParaRPr lang="cs-CZ" sz="1800" b="1" kern="1200" dirty="0"/>
        </a:p>
      </dsp:txBody>
      <dsp:txXfrm>
        <a:off x="1440155" y="648071"/>
        <a:ext cx="3417570" cy="467245"/>
      </dsp:txXfrm>
    </dsp:sp>
    <dsp:sp modelId="{AEB7066E-08D2-421A-B029-BF1CEE89D778}">
      <dsp:nvSpPr>
        <dsp:cNvPr id="0" name=""/>
        <dsp:cNvSpPr/>
      </dsp:nvSpPr>
      <dsp:spPr>
        <a:xfrm>
          <a:off x="1440155" y="122413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3) Mezinárodní smlouvy</a:t>
          </a:r>
          <a:endParaRPr lang="cs-CZ" sz="1800" b="1" kern="1200" dirty="0"/>
        </a:p>
      </dsp:txBody>
      <dsp:txXfrm>
        <a:off x="1440155" y="1224134"/>
        <a:ext cx="3417570" cy="467245"/>
      </dsp:txXfrm>
    </dsp:sp>
    <dsp:sp modelId="{6613C7EC-501D-4E9E-BF7B-F7FBF03BEABD}">
      <dsp:nvSpPr>
        <dsp:cNvPr id="0" name=""/>
        <dsp:cNvSpPr/>
      </dsp:nvSpPr>
      <dsp:spPr>
        <a:xfrm>
          <a:off x="1440155" y="1800202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4) Zákony</a:t>
          </a:r>
          <a:endParaRPr lang="cs-CZ" sz="1800" b="1" kern="1200" dirty="0"/>
        </a:p>
      </dsp:txBody>
      <dsp:txXfrm>
        <a:off x="1440155" y="1800202"/>
        <a:ext cx="3417570" cy="467245"/>
      </dsp:txXfrm>
    </dsp:sp>
    <dsp:sp modelId="{65BB2B65-80BC-4048-95C9-F133BF891439}">
      <dsp:nvSpPr>
        <dsp:cNvPr id="0" name=""/>
        <dsp:cNvSpPr/>
      </dsp:nvSpPr>
      <dsp:spPr>
        <a:xfrm>
          <a:off x="1440155" y="237626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5) Zákonná opatření Senátu</a:t>
          </a:r>
          <a:endParaRPr lang="cs-CZ" sz="1800" b="1" kern="1200" dirty="0"/>
        </a:p>
      </dsp:txBody>
      <dsp:txXfrm>
        <a:off x="1440155" y="2376264"/>
        <a:ext cx="3417570" cy="467245"/>
      </dsp:txXfrm>
    </dsp:sp>
    <dsp:sp modelId="{13A49997-1563-4501-B97D-16B056161ADB}">
      <dsp:nvSpPr>
        <dsp:cNvPr id="0" name=""/>
        <dsp:cNvSpPr/>
      </dsp:nvSpPr>
      <dsp:spPr>
        <a:xfrm>
          <a:off x="1440155" y="309634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6) Nařízení vlády</a:t>
          </a:r>
          <a:endParaRPr lang="cs-CZ" sz="1800" b="1" kern="1200" dirty="0"/>
        </a:p>
      </dsp:txBody>
      <dsp:txXfrm>
        <a:off x="1440155" y="3096344"/>
        <a:ext cx="3417570" cy="467245"/>
      </dsp:txXfrm>
    </dsp:sp>
    <dsp:sp modelId="{7F15BCCF-8C25-4841-9ADE-ED9EF9422F03}">
      <dsp:nvSpPr>
        <dsp:cNvPr id="0" name=""/>
        <dsp:cNvSpPr/>
      </dsp:nvSpPr>
      <dsp:spPr>
        <a:xfrm>
          <a:off x="1440155" y="3816424"/>
          <a:ext cx="3417570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7) Vyhlášky ministerstev</a:t>
          </a:r>
          <a:endParaRPr lang="cs-CZ" sz="1800" b="1" kern="1200" dirty="0"/>
        </a:p>
      </dsp:txBody>
      <dsp:txXfrm>
        <a:off x="1440155" y="3816424"/>
        <a:ext cx="3417570" cy="467245"/>
      </dsp:txXfrm>
    </dsp:sp>
    <dsp:sp modelId="{A8B85680-E221-4DF4-AA68-484F56E5AC43}">
      <dsp:nvSpPr>
        <dsp:cNvPr id="0" name=""/>
        <dsp:cNvSpPr/>
      </dsp:nvSpPr>
      <dsp:spPr>
        <a:xfrm>
          <a:off x="936098" y="4536506"/>
          <a:ext cx="4469019" cy="4672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8) Vyhlášky a nařízení samosprávných celků</a:t>
          </a:r>
          <a:endParaRPr lang="cs-CZ" sz="1800" b="1" kern="1200" dirty="0"/>
        </a:p>
      </dsp:txBody>
      <dsp:txXfrm>
        <a:off x="936098" y="4536506"/>
        <a:ext cx="4469019" cy="4672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6D44E7-C77F-4536-8A00-3AD0338120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21201-844B-4DBA-BE0F-85E330869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8540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21201-844B-4DBA-BE0F-85E3308693E4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21201-844B-4DBA-BE0F-85E3308693E4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1572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Layout" Target="../diagrams/layout6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diagramData" Target="../diagrams/data6.xml"/><Relationship Id="rId2" Type="http://schemas.openxmlformats.org/officeDocument/2006/relationships/diagramData" Target="../diagrams/data4.xml"/><Relationship Id="rId16" Type="http://schemas.microsoft.com/office/2007/relationships/diagramDrawing" Target="../diagrams/drawing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5" Type="http://schemas.openxmlformats.org/officeDocument/2006/relationships/diagramColors" Target="../diagrams/colors6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13" Type="http://schemas.openxmlformats.org/officeDocument/2006/relationships/diagramLayout" Target="../diagrams/layout9.xml"/><Relationship Id="rId18" Type="http://schemas.openxmlformats.org/officeDocument/2006/relationships/diagramLayout" Target="../diagrams/layout10.xml"/><Relationship Id="rId3" Type="http://schemas.openxmlformats.org/officeDocument/2006/relationships/diagramLayout" Target="../diagrams/layout7.xml"/><Relationship Id="rId21" Type="http://schemas.microsoft.com/office/2007/relationships/diagramDrawing" Target="../diagrams/drawing10.xml"/><Relationship Id="rId7" Type="http://schemas.openxmlformats.org/officeDocument/2006/relationships/diagramData" Target="../diagrams/data8.xml"/><Relationship Id="rId12" Type="http://schemas.openxmlformats.org/officeDocument/2006/relationships/diagramData" Target="../diagrams/data9.xml"/><Relationship Id="rId17" Type="http://schemas.openxmlformats.org/officeDocument/2006/relationships/diagramData" Target="../diagrams/data10.xml"/><Relationship Id="rId2" Type="http://schemas.openxmlformats.org/officeDocument/2006/relationships/diagramData" Target="../diagrams/data7.xml"/><Relationship Id="rId16" Type="http://schemas.microsoft.com/office/2007/relationships/diagramDrawing" Target="../diagrams/drawing9.xml"/><Relationship Id="rId20" Type="http://schemas.openxmlformats.org/officeDocument/2006/relationships/diagramColors" Target="../diagrams/colors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5" Type="http://schemas.openxmlformats.org/officeDocument/2006/relationships/diagramColors" Target="../diagrams/colors9.xml"/><Relationship Id="rId10" Type="http://schemas.openxmlformats.org/officeDocument/2006/relationships/diagramColors" Target="../diagrams/colors8.xml"/><Relationship Id="rId19" Type="http://schemas.openxmlformats.org/officeDocument/2006/relationships/diagramQuickStyle" Target="../diagrams/quickStyle10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Relationship Id="rId1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13" Type="http://schemas.openxmlformats.org/officeDocument/2006/relationships/diagramLayout" Target="../diagrams/layout15.xml"/><Relationship Id="rId18" Type="http://schemas.openxmlformats.org/officeDocument/2006/relationships/diagramLayout" Target="../diagrams/layout16.xml"/><Relationship Id="rId26" Type="http://schemas.microsoft.com/office/2007/relationships/diagramDrawing" Target="../diagrams/drawing17.xml"/><Relationship Id="rId3" Type="http://schemas.openxmlformats.org/officeDocument/2006/relationships/diagramLayout" Target="../diagrams/layout13.xml"/><Relationship Id="rId21" Type="http://schemas.microsoft.com/office/2007/relationships/diagramDrawing" Target="../diagrams/drawing16.xml"/><Relationship Id="rId7" Type="http://schemas.openxmlformats.org/officeDocument/2006/relationships/diagramData" Target="../diagrams/data14.xml"/><Relationship Id="rId12" Type="http://schemas.openxmlformats.org/officeDocument/2006/relationships/diagramData" Target="../diagrams/data15.xml"/><Relationship Id="rId17" Type="http://schemas.openxmlformats.org/officeDocument/2006/relationships/diagramData" Target="../diagrams/data16.xml"/><Relationship Id="rId25" Type="http://schemas.openxmlformats.org/officeDocument/2006/relationships/diagramColors" Target="../diagrams/colors17.xml"/><Relationship Id="rId2" Type="http://schemas.openxmlformats.org/officeDocument/2006/relationships/diagramData" Target="../diagrams/data13.xml"/><Relationship Id="rId16" Type="http://schemas.microsoft.com/office/2007/relationships/diagramDrawing" Target="../diagrams/drawing15.xml"/><Relationship Id="rId20" Type="http://schemas.openxmlformats.org/officeDocument/2006/relationships/diagramColors" Target="../diagrams/colors16.xml"/><Relationship Id="rId29" Type="http://schemas.openxmlformats.org/officeDocument/2006/relationships/diagramQuickStyle" Target="../diagrams/quickStyle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11" Type="http://schemas.microsoft.com/office/2007/relationships/diagramDrawing" Target="../diagrams/drawing14.xml"/><Relationship Id="rId24" Type="http://schemas.openxmlformats.org/officeDocument/2006/relationships/diagramQuickStyle" Target="../diagrams/quickStyle17.xml"/><Relationship Id="rId5" Type="http://schemas.openxmlformats.org/officeDocument/2006/relationships/diagramColors" Target="../diagrams/colors13.xml"/><Relationship Id="rId15" Type="http://schemas.openxmlformats.org/officeDocument/2006/relationships/diagramColors" Target="../diagrams/colors15.xml"/><Relationship Id="rId23" Type="http://schemas.openxmlformats.org/officeDocument/2006/relationships/diagramLayout" Target="../diagrams/layout17.xml"/><Relationship Id="rId28" Type="http://schemas.openxmlformats.org/officeDocument/2006/relationships/diagramLayout" Target="../diagrams/layout18.xml"/><Relationship Id="rId10" Type="http://schemas.openxmlformats.org/officeDocument/2006/relationships/diagramColors" Target="../diagrams/colors14.xml"/><Relationship Id="rId19" Type="http://schemas.openxmlformats.org/officeDocument/2006/relationships/diagramQuickStyle" Target="../diagrams/quickStyle16.xml"/><Relationship Id="rId31" Type="http://schemas.microsoft.com/office/2007/relationships/diagramDrawing" Target="../diagrams/drawing18.xml"/><Relationship Id="rId4" Type="http://schemas.openxmlformats.org/officeDocument/2006/relationships/diagramQuickStyle" Target="../diagrams/quickStyle13.xml"/><Relationship Id="rId9" Type="http://schemas.openxmlformats.org/officeDocument/2006/relationships/diagramQuickStyle" Target="../diagrams/quickStyle14.xml"/><Relationship Id="rId14" Type="http://schemas.openxmlformats.org/officeDocument/2006/relationships/diagramQuickStyle" Target="../diagrams/quickStyle15.xml"/><Relationship Id="rId22" Type="http://schemas.openxmlformats.org/officeDocument/2006/relationships/diagramData" Target="../diagrams/data17.xml"/><Relationship Id="rId27" Type="http://schemas.openxmlformats.org/officeDocument/2006/relationships/diagramData" Target="../diagrams/data18.xml"/><Relationship Id="rId30" Type="http://schemas.openxmlformats.org/officeDocument/2006/relationships/diagramColors" Target="../diagrams/colors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23402759"/>
              </p:ext>
            </p:extLst>
          </p:nvPr>
        </p:nvGraphicFramePr>
        <p:xfrm>
          <a:off x="323528" y="1436250"/>
          <a:ext cx="8136904" cy="5256581"/>
        </p:xfrm>
        <a:graphic>
          <a:graphicData uri="http://schemas.openxmlformats.org/drawingml/2006/table">
            <a:tbl>
              <a:tblPr/>
              <a:tblGrid>
                <a:gridCol w="2072367"/>
                <a:gridCol w="6064537"/>
              </a:tblGrid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5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nauka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Právní řád ČR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5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4415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vysvětlit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problematiku právního řádu ČR, blíže specifikovat jeho prvky a představit právní sílu jednotlivých pramenů práva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České republiky.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1. 11. 2013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197768" y="-3910"/>
            <a:ext cx="8748464" cy="1440160"/>
            <a:chOff x="0" y="0"/>
            <a:chExt cx="88837" cy="16120"/>
          </a:xfrm>
        </p:grpSpPr>
        <p:pic>
          <p:nvPicPr>
            <p:cNvPr id="6" name="Obrázek 5" descr="Výřez obrazovky"/>
            <p:cNvPicPr>
              <a:picLocks noChangeAspect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r="73221" b="6723"/>
            <a:stretch>
              <a:fillRect/>
            </a:stretch>
          </p:blipFill>
          <p:spPr bwMode="auto">
            <a:xfrm>
              <a:off x="0" y="0"/>
              <a:ext cx="11214" cy="11284"/>
            </a:xfrm>
            <a:prstGeom prst="rect">
              <a:avLst/>
            </a:prstGeom>
            <a:noFill/>
          </p:spPr>
        </p:pic>
        <p:pic>
          <p:nvPicPr>
            <p:cNvPr id="8" name="Obrázek 7" descr="loga soukrškolyvjpeg.jpg"/>
            <p:cNvPicPr>
              <a:picLocks noChangeAspect="1"/>
            </p:cNvPicPr>
            <p:nvPr/>
          </p:nvPicPr>
          <p:blipFill>
            <a:blip r:embed="rId5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8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Právní řád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Právním řádem se rozumí systém pramenů práva, jež je platný v teritoriu toho kterého státu. 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V ČR je to soubor právních normativních aktů (zákonů, vyhlášek, nařízení…), mezinárodních smluv a </a:t>
            </a:r>
            <a:r>
              <a:rPr lang="cs-CZ" dirty="0"/>
              <a:t>od roku 2004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 </a:t>
            </a:r>
            <a:r>
              <a:rPr lang="cs-CZ" dirty="0"/>
              <a:t>prameny práva Evropské unie.</a:t>
            </a:r>
          </a:p>
          <a:p>
            <a:pPr marL="114300" indent="0" algn="just">
              <a:buNone/>
            </a:pPr>
            <a:endParaRPr lang="cs-CZ" dirty="0"/>
          </a:p>
          <a:p>
            <a:pPr algn="just"/>
            <a:r>
              <a:rPr lang="cs-CZ" dirty="0" smtClean="0"/>
              <a:t> V určitých případech lze chápat jako pramen práva také nálezy Ústavního soudu.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6176" y="4941168"/>
            <a:ext cx="1815084" cy="150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258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/>
              <a:t>Členění pramenů dle právní síly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296489302"/>
              </p:ext>
            </p:extLst>
          </p:nvPr>
        </p:nvGraphicFramePr>
        <p:xfrm>
          <a:off x="971600" y="1412776"/>
          <a:ext cx="762000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052515325"/>
              </p:ext>
            </p:extLst>
          </p:nvPr>
        </p:nvGraphicFramePr>
        <p:xfrm>
          <a:off x="-324544" y="620688"/>
          <a:ext cx="2880320" cy="4408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273665344"/>
              </p:ext>
            </p:extLst>
          </p:nvPr>
        </p:nvGraphicFramePr>
        <p:xfrm>
          <a:off x="-324544" y="3933056"/>
          <a:ext cx="2880320" cy="3184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xmlns="" val="576768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Původní a odvozené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Právní akty se dělí podle právní síly na:</a:t>
            </a:r>
          </a:p>
          <a:p>
            <a:pPr algn="just"/>
            <a:r>
              <a:rPr lang="cs-CZ" dirty="0" smtClean="0"/>
              <a:t>A) Původní (originární)</a:t>
            </a:r>
          </a:p>
          <a:p>
            <a:pPr algn="just"/>
            <a:r>
              <a:rPr lang="cs-CZ" dirty="0" smtClean="0"/>
              <a:t>B) Odvození (derivativní)</a:t>
            </a:r>
          </a:p>
          <a:p>
            <a:pPr algn="just"/>
            <a:endParaRPr lang="cs-CZ" dirty="0"/>
          </a:p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A) jsou to vždy zákonné předpisy a obecně závazné vyhlášky zastupitelstev v samostatné působnosti</a:t>
            </a:r>
          </a:p>
          <a:p>
            <a:pPr algn="just">
              <a:buFont typeface="Courier New" pitchFamily="49" charset="0"/>
              <a:buChar char="o"/>
            </a:pPr>
            <a:endParaRPr lang="cs-CZ" dirty="0"/>
          </a:p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B) je nejrozsáhlejší skupinou právních aktů.</a:t>
            </a:r>
          </a:p>
          <a:p>
            <a:pPr algn="just"/>
            <a:r>
              <a:rPr lang="cs-CZ" dirty="0" smtClean="0"/>
              <a:t>Patří sem ostatní podzákonné předpisy a rozhodnutí prezidenta, nařízení obce nebo kraje v přenesené působnosti.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6175" y="1700808"/>
            <a:ext cx="1456777" cy="973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2739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Zákonná opatření Senátu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 případě, kdy je rozpuštěna Poslanecká sněmovna, může Senát výjimečně přijmout normativní akt podobný zákonu.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Zákonná opatření se přijímají pouze pokud je nutno danou problematiku neprodleně upravit a současně zákonodárný orgán (Poslanecká sněmovna) fakticky neexistuje.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Podmínkou platnosti takového aktu, je následné / dodatečné schválení nově ustanovenou Poslaneckou sněmovnou.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Po </a:t>
            </a:r>
            <a:r>
              <a:rPr lang="cs-CZ" dirty="0" err="1" smtClean="0"/>
              <a:t>ratihabici</a:t>
            </a:r>
            <a:r>
              <a:rPr lang="cs-CZ" dirty="0" smtClean="0"/>
              <a:t> Poslaneckou sněmovnou se opatření stává zákonem.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6217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Mezinárodní smlouvy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Aby se smlouva stala pramenem práva, musí mít schopnost regulovat </a:t>
            </a:r>
            <a:r>
              <a:rPr lang="cs-CZ" u="sng" dirty="0" smtClean="0"/>
              <a:t>neurčitý</a:t>
            </a:r>
            <a:r>
              <a:rPr lang="cs-CZ" dirty="0" smtClean="0"/>
              <a:t> počet subjektů (jež se na jejím vzniku obvykle nepodíleli).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Danou smlouvou se reguluje celá třída společenských vztahů určitého typu, stejného druhu a neurčitého množství.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Mezinárodní normativní (právně závazná) smlouva je pramenem práva vnitrostátního, ovšem až po té, kdy ČR se stane smluvní stranou takové smlouvy.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V českém právním řádu má mezinárodní smlouva aplikační přednost před zákonem, tzn. pokud mez. </a:t>
            </a:r>
            <a:r>
              <a:rPr lang="cs-CZ" dirty="0" err="1" smtClean="0"/>
              <a:t>sml</a:t>
            </a:r>
            <a:r>
              <a:rPr lang="cs-CZ" dirty="0" smtClean="0"/>
              <a:t>. stanoví něco jiného než zákon, použije se její ustanovení.</a:t>
            </a:r>
            <a:endParaRPr lang="cs-CZ" dirty="0"/>
          </a:p>
          <a:p>
            <a:pPr algn="just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5807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Evropské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7620000" cy="4800600"/>
          </a:xfrm>
        </p:spPr>
        <p:txBody>
          <a:bodyPr/>
          <a:lstStyle/>
          <a:p>
            <a:pPr algn="just"/>
            <a:r>
              <a:rPr lang="cs-CZ" dirty="0" smtClean="0"/>
              <a:t>Jedná se o nezávislý právní systém, jež je nadřazen právním systémům jednotlivých států. 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Avšak na základě členství v EU se její legislativa promítá do vnitrostátního práva členského státu.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Společné právo  EU lze dělit do tří oblastí, jež se navzájem prolínají.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799018182"/>
              </p:ext>
            </p:extLst>
          </p:nvPr>
        </p:nvGraphicFramePr>
        <p:xfrm>
          <a:off x="539552" y="4509120"/>
          <a:ext cx="6096000" cy="720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717594318"/>
              </p:ext>
            </p:extLst>
          </p:nvPr>
        </p:nvGraphicFramePr>
        <p:xfrm>
          <a:off x="539552" y="5301208"/>
          <a:ext cx="6096000" cy="720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186745645"/>
              </p:ext>
            </p:extLst>
          </p:nvPr>
        </p:nvGraphicFramePr>
        <p:xfrm>
          <a:off x="395536" y="6104772"/>
          <a:ext cx="6096000" cy="720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xmlns="" val="273429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  <p:bldGraphic spid="6" grpId="0">
        <p:bldAsOne/>
      </p:bldGraphic>
      <p:bldGraphic spid="7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Primární právo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T</a:t>
            </a:r>
            <a:r>
              <a:rPr lang="cs-CZ" dirty="0" smtClean="0"/>
              <a:t>vořeno především členskými státy prostřednictvím smluv  (Amsterdamská smlouva, Lisabonská smlouva, Smlouva o přistoupení České republiky…).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Jedná se o dohody, které byly uzavřeny mezi vládami členských států a musí být ratifikovány jejich parlamenty.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Upravují například legislativní, exekutivní a </a:t>
            </a:r>
            <a:r>
              <a:rPr lang="cs-CZ" dirty="0" err="1" smtClean="0"/>
              <a:t>judikativní</a:t>
            </a:r>
            <a:r>
              <a:rPr lang="cs-CZ" dirty="0" smtClean="0"/>
              <a:t> postupy společného práva EU.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Jsou automaticky součástí právního řádu ČR.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4280385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6233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Sekundární právo EU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Vychází z práva primárního, je tedy tvořeno a schvalováno </a:t>
            </a:r>
            <a:br>
              <a:rPr lang="cs-CZ" dirty="0" smtClean="0"/>
            </a:br>
            <a:r>
              <a:rPr lang="cs-CZ" dirty="0" smtClean="0"/>
              <a:t>v souladu s právem primárním.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Je jím: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Pro problematiku </a:t>
            </a:r>
            <a:r>
              <a:rPr lang="cs-CZ" dirty="0" smtClean="0"/>
              <a:t>vnitrostátního </a:t>
            </a:r>
            <a:r>
              <a:rPr lang="cs-CZ" dirty="0" smtClean="0"/>
              <a:t>práva ČR má největší význam právě Nařízení a Směrnice.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Sekundární právo se do právního řádu promítá formou zákonů.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272873404"/>
              </p:ext>
            </p:extLst>
          </p:nvPr>
        </p:nvGraphicFramePr>
        <p:xfrm>
          <a:off x="395536" y="2852936"/>
          <a:ext cx="2088232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50116460"/>
              </p:ext>
            </p:extLst>
          </p:nvPr>
        </p:nvGraphicFramePr>
        <p:xfrm>
          <a:off x="2051720" y="2852936"/>
          <a:ext cx="2088232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3653872540"/>
              </p:ext>
            </p:extLst>
          </p:nvPr>
        </p:nvGraphicFramePr>
        <p:xfrm>
          <a:off x="3707904" y="2852936"/>
          <a:ext cx="2088232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3851656103"/>
              </p:ext>
            </p:extLst>
          </p:nvPr>
        </p:nvGraphicFramePr>
        <p:xfrm>
          <a:off x="5292080" y="3212976"/>
          <a:ext cx="3456384" cy="864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xmlns="" val="3477638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6" grpId="0">
        <p:bldAsOne/>
      </p:bldGraphic>
      <p:bldGraphic spid="7" grpId="0">
        <p:bldAsOne/>
      </p:bldGraphic>
      <p:bldGraphic spid="8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Judikatura ESD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Jedná se o rozhodnutí Evropského soudního dvora, jež mají výkladovou závaznost.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Mají zásadní význam při objasňování normativních právních aktů Evropské unie.</a:t>
            </a:r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algn="just"/>
            <a:endParaRPr lang="cs-CZ" dirty="0"/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84168" y="4149080"/>
            <a:ext cx="1805026" cy="1816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61934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Systém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Právo jako celek ze své podstaty zahrnuje co nejširší okruh společenských vztahů.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Z tohoto důvodu se právní řád dělí do různých kategorií. A to dle společných rysů.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Nejzákladnějším dělením je členění právního řádu na:</a:t>
            </a:r>
          </a:p>
          <a:p>
            <a:pPr algn="just"/>
            <a:endParaRPr lang="cs-CZ" dirty="0"/>
          </a:p>
          <a:p>
            <a:pPr algn="just"/>
            <a:endParaRPr lang="cs-CZ" dirty="0" smtClean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62416817"/>
              </p:ext>
            </p:extLst>
          </p:nvPr>
        </p:nvGraphicFramePr>
        <p:xfrm>
          <a:off x="683568" y="4437112"/>
          <a:ext cx="7632848" cy="720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4107818963"/>
              </p:ext>
            </p:extLst>
          </p:nvPr>
        </p:nvGraphicFramePr>
        <p:xfrm>
          <a:off x="683568" y="5301208"/>
          <a:ext cx="7632848" cy="720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xmlns="" val="2044163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Veřejné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069160"/>
          </a:xfrm>
        </p:spPr>
        <p:txBody>
          <a:bodyPr>
            <a:normAutofit fontScale="92500" lnSpcReduction="20000"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Ústavní právo</a:t>
            </a:r>
          </a:p>
          <a:p>
            <a:pPr algn="just"/>
            <a:r>
              <a:rPr lang="cs-CZ" dirty="0" smtClean="0"/>
              <a:t>Zabývá se samotnými základy státu, státním zřízením </a:t>
            </a:r>
            <a:br>
              <a:rPr lang="cs-CZ" dirty="0" smtClean="0"/>
            </a:br>
            <a:r>
              <a:rPr lang="cs-CZ" dirty="0" smtClean="0"/>
              <a:t>a principy českého demokratického státu. Hlavním </a:t>
            </a:r>
            <a:br>
              <a:rPr lang="cs-CZ" dirty="0" smtClean="0"/>
            </a:br>
            <a:r>
              <a:rPr lang="cs-CZ" dirty="0" smtClean="0"/>
              <a:t>a nejzásadnějším předpisem je Ústava ČR a Listina základních práva a svobod.</a:t>
            </a:r>
          </a:p>
          <a:p>
            <a:pPr algn="just"/>
            <a:endParaRPr lang="cs-CZ" dirty="0"/>
          </a:p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Trestní</a:t>
            </a:r>
          </a:p>
          <a:p>
            <a:pPr algn="just"/>
            <a:r>
              <a:rPr lang="cs-CZ" dirty="0" smtClean="0"/>
              <a:t>Upravuje trestní řízení, vymezuje trestné činy a tresty za něž se ukládají. Základními předpisy jsou trestní zákon, trestní řád‚</a:t>
            </a:r>
            <a:br>
              <a:rPr lang="cs-CZ" dirty="0" smtClean="0"/>
            </a:br>
            <a:r>
              <a:rPr lang="cs-CZ" dirty="0" smtClean="0"/>
              <a:t>a zákon o odpovědnosti mládeže za protiprávní činy.</a:t>
            </a:r>
          </a:p>
          <a:p>
            <a:pPr algn="just"/>
            <a:endParaRPr lang="cs-CZ" dirty="0"/>
          </a:p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Správní</a:t>
            </a:r>
          </a:p>
          <a:p>
            <a:pPr algn="just"/>
            <a:r>
              <a:rPr lang="cs-CZ" dirty="0" smtClean="0"/>
              <a:t>Zjednodušeně upravuje veřejnou správu ve státě,  správní právo obsahuje nespočet právních předpisů, ovšem úplným základem je zákon Správní řád.</a:t>
            </a:r>
          </a:p>
          <a:p>
            <a:pPr algn="just"/>
            <a:endParaRPr lang="cs-CZ" dirty="0"/>
          </a:p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Finanční</a:t>
            </a:r>
          </a:p>
          <a:p>
            <a:pPr algn="just"/>
            <a:endParaRPr lang="cs-CZ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742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Soukromé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4925144"/>
          </a:xfrm>
        </p:spPr>
        <p:txBody>
          <a:bodyPr>
            <a:normAutofit fontScale="92500" lnSpcReduction="10000"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Občanské právo</a:t>
            </a:r>
          </a:p>
          <a:p>
            <a:pPr algn="just"/>
            <a:r>
              <a:rPr lang="cs-CZ" dirty="0" smtClean="0"/>
              <a:t>Stěžejní soubor norem soukromého práva. Upravuje veškeré vztahy v soukromé sféře. Po 1. 1. 2014 je novelizován občanský zákoník, jež do sebe pojmul jak rodinné, tak i obchodní právo.</a:t>
            </a:r>
          </a:p>
          <a:p>
            <a:pPr algn="just"/>
            <a:endParaRPr lang="cs-CZ" dirty="0"/>
          </a:p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Rodinné</a:t>
            </a:r>
          </a:p>
          <a:p>
            <a:pPr algn="just"/>
            <a:r>
              <a:rPr lang="cs-CZ" dirty="0" smtClean="0"/>
              <a:t>Soubor norem, jež upravuje vztahy v rodině, vznik</a:t>
            </a:r>
            <a:r>
              <a:rPr lang="cs-CZ" dirty="0"/>
              <a:t> </a:t>
            </a:r>
            <a:r>
              <a:rPr lang="cs-CZ" dirty="0" smtClean="0"/>
              <a:t>a zánik manželství, majetkové vztahy v rodině, osvojení a další.</a:t>
            </a:r>
          </a:p>
          <a:p>
            <a:pPr algn="just"/>
            <a:endParaRPr lang="cs-CZ" dirty="0"/>
          </a:p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Pracovní</a:t>
            </a:r>
          </a:p>
          <a:p>
            <a:pPr algn="just"/>
            <a:r>
              <a:rPr lang="cs-CZ" dirty="0" smtClean="0"/>
              <a:t>Zabývá se pracovně-právními vztahy. Jako jedno z mála soukromoprávních odvětví zůstalo téměř celé osamoceno po novele občanského zákoníku.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Obchodní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1396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869654832"/>
              </p:ext>
            </p:extLst>
          </p:nvPr>
        </p:nvGraphicFramePr>
        <p:xfrm>
          <a:off x="1043608" y="980728"/>
          <a:ext cx="762000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805744046"/>
              </p:ext>
            </p:extLst>
          </p:nvPr>
        </p:nvGraphicFramePr>
        <p:xfrm>
          <a:off x="1043608" y="980728"/>
          <a:ext cx="762000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177557181"/>
              </p:ext>
            </p:extLst>
          </p:nvPr>
        </p:nvGraphicFramePr>
        <p:xfrm>
          <a:off x="1043608" y="980728"/>
          <a:ext cx="762000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8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113685375"/>
              </p:ext>
            </p:extLst>
          </p:nvPr>
        </p:nvGraphicFramePr>
        <p:xfrm>
          <a:off x="1043608" y="980728"/>
          <a:ext cx="762000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9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312584830"/>
              </p:ext>
            </p:extLst>
          </p:nvPr>
        </p:nvGraphicFramePr>
        <p:xfrm>
          <a:off x="1043608" y="980728"/>
          <a:ext cx="762000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10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159415146"/>
              </p:ext>
            </p:extLst>
          </p:nvPr>
        </p:nvGraphicFramePr>
        <p:xfrm>
          <a:off x="1043608" y="980728"/>
          <a:ext cx="762000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</p:spTree>
    <p:extLst>
      <p:ext uri="{BB962C8B-B14F-4D97-AF65-F5344CB8AC3E}">
        <p14:creationId xmlns:p14="http://schemas.microsoft.com/office/powerpoint/2010/main" xmlns="" val="81889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  <p:bldGraphic spid="8" grpId="0">
        <p:bldAsOne/>
      </p:bldGraphic>
      <p:bldGraphic spid="9" grpId="0">
        <p:bldAsOne/>
      </p:bldGraphic>
      <p:bldGraphic spid="10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r>
              <a:rPr lang="cs-CZ" sz="4000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/>
            </a:r>
            <a:br>
              <a:rPr lang="cs-CZ" sz="4000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064896" cy="5688632"/>
          </a:xfrm>
        </p:spPr>
        <p:txBody>
          <a:bodyPr>
            <a:normAutofit lnSpcReduction="10000"/>
          </a:bodyPr>
          <a:lstStyle/>
          <a:p>
            <a:pPr algn="just"/>
            <a:endParaRPr lang="cs-CZ" sz="1500" dirty="0" smtClean="0"/>
          </a:p>
          <a:p>
            <a:pPr algn="just"/>
            <a:endParaRPr lang="cs-CZ" sz="1500" dirty="0"/>
          </a:p>
          <a:p>
            <a:pPr algn="just"/>
            <a:r>
              <a:rPr lang="cs-CZ" sz="1500" dirty="0" smtClean="0"/>
              <a:t>AUTOR </a:t>
            </a:r>
            <a:r>
              <a:rPr lang="cs-CZ" sz="1500" dirty="0"/>
              <a:t>NEUVEDEN</a:t>
            </a:r>
            <a:r>
              <a:rPr lang="pt-BR" sz="1500" dirty="0"/>
              <a:t>. </a:t>
            </a:r>
            <a:r>
              <a:rPr lang="pt-BR" sz="1500" i="1" dirty="0"/>
              <a:t>http://office.microsoft.com/</a:t>
            </a:r>
            <a:r>
              <a:rPr lang="pt-BR" sz="1500" dirty="0"/>
              <a:t> [online]. [cit. </a:t>
            </a:r>
            <a:r>
              <a:rPr lang="cs-CZ" sz="1500" dirty="0"/>
              <a:t>1</a:t>
            </a:r>
            <a:r>
              <a:rPr lang="pt-BR" sz="1500" dirty="0"/>
              <a:t>.</a:t>
            </a:r>
            <a:r>
              <a:rPr lang="cs-CZ" sz="1500" dirty="0"/>
              <a:t>11</a:t>
            </a:r>
            <a:r>
              <a:rPr lang="pt-BR" sz="1500" dirty="0"/>
              <a:t>.201</a:t>
            </a:r>
            <a:r>
              <a:rPr lang="cs-CZ" sz="1500" dirty="0"/>
              <a:t>3</a:t>
            </a:r>
            <a:r>
              <a:rPr lang="pt-BR" sz="1500" dirty="0"/>
              <a:t>]. Dostupný na WWW</a:t>
            </a:r>
            <a:r>
              <a:rPr lang="cs-CZ" sz="1500" dirty="0"/>
              <a:t>: </a:t>
            </a:r>
            <a:r>
              <a:rPr lang="cs-CZ" sz="1500" dirty="0" smtClean="0"/>
              <a:t>http</a:t>
            </a:r>
            <a:r>
              <a:rPr lang="cs-CZ" sz="1500" dirty="0"/>
              <a:t>://office.microsoft.com/cs-cz/images/results.aspx?qu=unie&amp;ex=1#ai:MC900440392</a:t>
            </a:r>
            <a:r>
              <a:rPr lang="cs-CZ" sz="1500" dirty="0" smtClean="0"/>
              <a:t>|</a:t>
            </a:r>
          </a:p>
          <a:p>
            <a:pPr algn="just"/>
            <a:endParaRPr lang="cs-CZ" sz="1500" dirty="0"/>
          </a:p>
          <a:p>
            <a:pPr algn="just"/>
            <a:r>
              <a:rPr lang="cs-CZ" sz="1500" dirty="0"/>
              <a:t>AUTOR NEUVEDEN</a:t>
            </a:r>
            <a:r>
              <a:rPr lang="pt-BR" sz="1500" dirty="0"/>
              <a:t>. </a:t>
            </a:r>
            <a:r>
              <a:rPr lang="pt-BR" sz="1500" i="1" dirty="0"/>
              <a:t>http://office.microsoft.com/</a:t>
            </a:r>
            <a:r>
              <a:rPr lang="pt-BR" sz="1500" dirty="0"/>
              <a:t> [online]. [cit. </a:t>
            </a:r>
            <a:r>
              <a:rPr lang="cs-CZ" sz="1500" dirty="0"/>
              <a:t>1</a:t>
            </a:r>
            <a:r>
              <a:rPr lang="pt-BR" sz="1500" dirty="0"/>
              <a:t>.</a:t>
            </a:r>
            <a:r>
              <a:rPr lang="cs-CZ" sz="1500" dirty="0"/>
              <a:t>11</a:t>
            </a:r>
            <a:r>
              <a:rPr lang="pt-BR" sz="1500" dirty="0"/>
              <a:t>.201</a:t>
            </a:r>
            <a:r>
              <a:rPr lang="cs-CZ" sz="1500" dirty="0"/>
              <a:t>3</a:t>
            </a:r>
            <a:r>
              <a:rPr lang="pt-BR" sz="1500" dirty="0"/>
              <a:t>]. Dostupný na WWW</a:t>
            </a:r>
            <a:r>
              <a:rPr lang="cs-CZ" sz="1500" dirty="0"/>
              <a:t>: </a:t>
            </a:r>
            <a:r>
              <a:rPr lang="cs-CZ" sz="1500" dirty="0" smtClean="0"/>
              <a:t>http</a:t>
            </a:r>
            <a:r>
              <a:rPr lang="cs-CZ" sz="1500" dirty="0"/>
              <a:t>://office.microsoft.com/cs-cz/images/results.aspx?qu=s%C3%ADla&amp;ex=1#ai:MC900298183</a:t>
            </a:r>
            <a:r>
              <a:rPr lang="cs-CZ" sz="1500" dirty="0" smtClean="0"/>
              <a:t>|</a:t>
            </a:r>
          </a:p>
          <a:p>
            <a:pPr algn="just"/>
            <a:endParaRPr lang="cs-CZ" sz="1500" dirty="0" smtClean="0"/>
          </a:p>
          <a:p>
            <a:pPr algn="just"/>
            <a:r>
              <a:rPr lang="cs-CZ" sz="1500" dirty="0"/>
              <a:t>AUTOR NEUVEDEN</a:t>
            </a:r>
            <a:r>
              <a:rPr lang="pt-BR" sz="1500" dirty="0"/>
              <a:t>. </a:t>
            </a:r>
            <a:r>
              <a:rPr lang="pt-BR" sz="1500" i="1" dirty="0"/>
              <a:t>http://office.microsoft.com/</a:t>
            </a:r>
            <a:r>
              <a:rPr lang="pt-BR" sz="1500" dirty="0"/>
              <a:t> [online]. [cit. </a:t>
            </a:r>
            <a:r>
              <a:rPr lang="cs-CZ" sz="1500" dirty="0"/>
              <a:t>1</a:t>
            </a:r>
            <a:r>
              <a:rPr lang="pt-BR" sz="1500" dirty="0"/>
              <a:t>.</a:t>
            </a:r>
            <a:r>
              <a:rPr lang="cs-CZ" sz="1500" dirty="0"/>
              <a:t>11</a:t>
            </a:r>
            <a:r>
              <a:rPr lang="pt-BR" sz="1500" dirty="0"/>
              <a:t>.201</a:t>
            </a:r>
            <a:r>
              <a:rPr lang="cs-CZ" sz="1500" dirty="0"/>
              <a:t>3</a:t>
            </a:r>
            <a:r>
              <a:rPr lang="pt-BR" sz="1500" dirty="0"/>
              <a:t>]. Dostupný na WWW</a:t>
            </a:r>
            <a:r>
              <a:rPr lang="cs-CZ" sz="1500" dirty="0"/>
              <a:t>: </a:t>
            </a:r>
            <a:r>
              <a:rPr lang="cs-CZ" sz="1500" dirty="0" smtClean="0"/>
              <a:t>http</a:t>
            </a:r>
            <a:r>
              <a:rPr lang="cs-CZ" sz="1500" dirty="0"/>
              <a:t>://office.microsoft.com/cs-cz/images/results.aspx?qu=soud&amp;ex=1#ai:MC900279974</a:t>
            </a:r>
            <a:r>
              <a:rPr lang="cs-CZ" sz="1500" dirty="0" smtClean="0"/>
              <a:t>|</a:t>
            </a:r>
          </a:p>
          <a:p>
            <a:pPr marL="114300" indent="0" algn="just">
              <a:buNone/>
            </a:pPr>
            <a:endParaRPr lang="cs-CZ" sz="1500" dirty="0" smtClean="0"/>
          </a:p>
          <a:p>
            <a:pPr algn="just"/>
            <a:r>
              <a:rPr lang="cs-CZ" sz="1500" dirty="0"/>
              <a:t>AUTOR NEUVEDEN</a:t>
            </a:r>
            <a:r>
              <a:rPr lang="pt-BR" sz="1500" dirty="0"/>
              <a:t>. </a:t>
            </a:r>
            <a:r>
              <a:rPr lang="pt-BR" sz="1500" i="1" dirty="0"/>
              <a:t>http://office.microsoft.com/</a:t>
            </a:r>
            <a:r>
              <a:rPr lang="pt-BR" sz="1500" dirty="0"/>
              <a:t> [online]. [cit. </a:t>
            </a:r>
            <a:r>
              <a:rPr lang="cs-CZ" sz="1500" dirty="0"/>
              <a:t>1</a:t>
            </a:r>
            <a:r>
              <a:rPr lang="pt-BR" sz="1500" dirty="0"/>
              <a:t>.</a:t>
            </a:r>
            <a:r>
              <a:rPr lang="cs-CZ" sz="1500" dirty="0"/>
              <a:t>11</a:t>
            </a:r>
            <a:r>
              <a:rPr lang="pt-BR" sz="1500" dirty="0"/>
              <a:t>.201</a:t>
            </a:r>
            <a:r>
              <a:rPr lang="cs-CZ" sz="1500" dirty="0"/>
              <a:t>3</a:t>
            </a:r>
            <a:r>
              <a:rPr lang="pt-BR" sz="1500" dirty="0"/>
              <a:t>]. Dostupný na WWW</a:t>
            </a:r>
            <a:r>
              <a:rPr lang="cs-CZ" sz="1500" dirty="0"/>
              <a:t>: </a:t>
            </a:r>
            <a:r>
              <a:rPr lang="cs-CZ" sz="1500" dirty="0" smtClean="0"/>
              <a:t>http</a:t>
            </a:r>
            <a:r>
              <a:rPr lang="cs-CZ" sz="1500" dirty="0"/>
              <a:t>://office.microsoft.com/cs-cz/images/results.aspx?qu=soud&amp;ex=1#ai:MC900332738|</a:t>
            </a:r>
          </a:p>
          <a:p>
            <a:pPr marL="114300" indent="0" algn="just">
              <a:buNone/>
            </a:pPr>
            <a:endParaRPr lang="cs-CZ" sz="1500" dirty="0" smtClean="0"/>
          </a:p>
          <a:p>
            <a:pPr algn="just"/>
            <a:r>
              <a:rPr lang="cs-CZ" sz="1500" dirty="0"/>
              <a:t>AUTOR NEUVEDEN</a:t>
            </a:r>
            <a:r>
              <a:rPr lang="pt-BR" sz="1500" dirty="0"/>
              <a:t>. </a:t>
            </a:r>
            <a:r>
              <a:rPr lang="pt-BR" sz="1500" i="1" dirty="0"/>
              <a:t>http://office.microsoft.com/</a:t>
            </a:r>
            <a:r>
              <a:rPr lang="pt-BR" sz="1500" dirty="0"/>
              <a:t> [online]. [cit. </a:t>
            </a:r>
            <a:r>
              <a:rPr lang="cs-CZ" sz="1500" dirty="0" smtClean="0"/>
              <a:t>1</a:t>
            </a:r>
            <a:r>
              <a:rPr lang="pt-BR" sz="1500" dirty="0" smtClean="0"/>
              <a:t>.</a:t>
            </a:r>
            <a:r>
              <a:rPr lang="cs-CZ" sz="1500" dirty="0" smtClean="0"/>
              <a:t>11</a:t>
            </a:r>
            <a:r>
              <a:rPr lang="pt-BR" sz="1500" dirty="0" smtClean="0"/>
              <a:t>.201</a:t>
            </a:r>
            <a:r>
              <a:rPr lang="cs-CZ" sz="1500" dirty="0" smtClean="0"/>
              <a:t>3</a:t>
            </a:r>
            <a:r>
              <a:rPr lang="pt-BR" sz="1500" dirty="0" smtClean="0"/>
              <a:t>]. </a:t>
            </a:r>
            <a:r>
              <a:rPr lang="pt-BR" sz="1500" dirty="0"/>
              <a:t>Dostupný na </a:t>
            </a:r>
            <a:r>
              <a:rPr lang="pt-BR" sz="1500" dirty="0" smtClean="0"/>
              <a:t>WWW</a:t>
            </a:r>
            <a:r>
              <a:rPr lang="cs-CZ" sz="1500" dirty="0" smtClean="0"/>
              <a:t>: </a:t>
            </a:r>
            <a:r>
              <a:rPr lang="cs-CZ" sz="1500" dirty="0"/>
              <a:t>http://office.microsoft.com/cs-cz/images/results.aspx?qu=dav&amp;queryid=f5eac127-b458-4f39-85df-1560cc054d45#ai:MC900020127|</a:t>
            </a:r>
          </a:p>
          <a:p>
            <a:pPr marL="0" indent="0" algn="just">
              <a:buNone/>
            </a:pPr>
            <a:endParaRPr lang="cs-CZ" sz="1500" dirty="0" smtClean="0"/>
          </a:p>
          <a:p>
            <a:pPr algn="just">
              <a:buFont typeface="Arial" pitchFamily="34" charset="0"/>
              <a:buChar char="•"/>
            </a:pPr>
            <a:r>
              <a:rPr lang="cs-CZ" sz="1500" dirty="0" smtClean="0"/>
              <a:t>HARVÁNEK, Jaromír, a kol. Teorie práva. Plzeň: Aleš Čeněk, 2008, 501 s. ISBN 978-80-7380-104-5.</a:t>
            </a:r>
          </a:p>
          <a:p>
            <a:pPr algn="just">
              <a:buFont typeface="Arial" pitchFamily="34" charset="0"/>
              <a:buChar char="•"/>
            </a:pPr>
            <a:endParaRPr lang="cs-CZ" sz="1500" dirty="0" smtClean="0"/>
          </a:p>
          <a:p>
            <a:pPr algn="just">
              <a:buFont typeface="Arial" pitchFamily="34" charset="0"/>
              <a:buChar char="•"/>
            </a:pPr>
            <a:r>
              <a:rPr lang="cs-CZ" sz="1500" dirty="0" smtClean="0"/>
              <a:t>DVOŘÁK, Jan, a kol. Odmaturuj ze společenských věd. 1. </a:t>
            </a:r>
            <a:r>
              <a:rPr lang="cs-CZ" sz="1500" dirty="0" err="1" smtClean="0"/>
              <a:t>vyd</a:t>
            </a:r>
            <a:r>
              <a:rPr lang="cs-CZ" sz="1500" dirty="0" smtClean="0"/>
              <a:t>. Brno: </a:t>
            </a:r>
            <a:r>
              <a:rPr lang="cs-CZ" sz="1500" dirty="0" err="1" smtClean="0"/>
              <a:t>Didaktis</a:t>
            </a:r>
            <a:r>
              <a:rPr lang="cs-CZ" sz="1500" dirty="0" smtClean="0"/>
              <a:t>, 2008, 256 s. ISBN 978-80-7358-122-0</a:t>
            </a:r>
            <a:r>
              <a:rPr lang="cs-CZ" sz="14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2498</TotalTime>
  <Words>843</Words>
  <Application>Microsoft Office PowerPoint</Application>
  <PresentationFormat>Předvádění na obrazovce (4:3)</PresentationFormat>
  <Paragraphs>196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Sousedství</vt:lpstr>
      <vt:lpstr>Snímek 1</vt:lpstr>
      <vt:lpstr>Právní řád České republiky</vt:lpstr>
      <vt:lpstr>Členění pramenů dle právní síly</vt:lpstr>
      <vt:lpstr>Původní a odvozené</vt:lpstr>
      <vt:lpstr>Zákonná opatření Senátu</vt:lpstr>
      <vt:lpstr> Mezinárodní smlouvy</vt:lpstr>
      <vt:lpstr>Evropské právo</vt:lpstr>
      <vt:lpstr>Primární právo EU</vt:lpstr>
      <vt:lpstr>Sekundární právo EU </vt:lpstr>
      <vt:lpstr>Judikatura ESD</vt:lpstr>
      <vt:lpstr>Systém práva</vt:lpstr>
      <vt:lpstr>Veřejné právo</vt:lpstr>
      <vt:lpstr>Soukromé právo</vt:lpstr>
      <vt:lpstr>Doplňte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Dum</cp:lastModifiedBy>
  <cp:revision>230</cp:revision>
  <dcterms:created xsi:type="dcterms:W3CDTF">2014-02-22T13:00:24Z</dcterms:created>
  <dcterms:modified xsi:type="dcterms:W3CDTF">2014-04-30T10:19:00Z</dcterms:modified>
</cp:coreProperties>
</file>