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diagrams/quickStyle4.xml" ContentType="application/vnd.openxmlformats-officedocument.drawingml.diagramStyl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diagrams/layout4.xml" ContentType="application/vnd.openxmlformats-officedocument.drawingml.diagram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data4.xml" ContentType="application/vnd.openxmlformats-officedocument.drawingml.diagramData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diagrams/colors2.xml" ContentType="application/vnd.openxmlformats-officedocument.drawingml.diagramColors+xml"/>
  <Override PartName="/ppt/diagrams/drawing3.xml" ContentType="application/vnd.ms-office.drawingml.diagramDrawing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3.xml" ContentType="application/vnd.openxmlformats-officedocument.drawingml.diagramStyl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3"/>
  </p:notesMasterIdLst>
  <p:sldIdLst>
    <p:sldId id="256" r:id="rId2"/>
    <p:sldId id="272" r:id="rId3"/>
    <p:sldId id="274" r:id="rId4"/>
    <p:sldId id="275" r:id="rId5"/>
    <p:sldId id="276" r:id="rId6"/>
    <p:sldId id="273" r:id="rId7"/>
    <p:sldId id="277" r:id="rId8"/>
    <p:sldId id="278" r:id="rId9"/>
    <p:sldId id="279" r:id="rId10"/>
    <p:sldId id="270" r:id="rId11"/>
    <p:sldId id="271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7657" autoAdjust="0"/>
    <p:restoredTop sz="94660"/>
  </p:normalViewPr>
  <p:slideViewPr>
    <p:cSldViewPr>
      <p:cViewPr>
        <p:scale>
          <a:sx n="66" d="100"/>
          <a:sy n="66" d="100"/>
        </p:scale>
        <p:origin x="-1482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03239FE-2178-4B9F-B797-01B9DB547EBF}" type="doc">
      <dgm:prSet loTypeId="urn:microsoft.com/office/officeart/2005/8/layout/vList6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8A536AE-13B0-47AF-B116-D4881C827F19}">
      <dgm:prSet phldrT="[Text]"/>
      <dgm:spPr/>
      <dgm:t>
        <a:bodyPr/>
        <a:lstStyle/>
        <a:p>
          <a:r>
            <a:rPr lang="cs-CZ" dirty="0" smtClean="0">
              <a:solidFill>
                <a:schemeClr val="bg2"/>
              </a:solidFill>
            </a:rPr>
            <a:t>Prezident</a:t>
          </a:r>
          <a:endParaRPr lang="cs-CZ" dirty="0">
            <a:solidFill>
              <a:schemeClr val="bg2"/>
            </a:solidFill>
          </a:endParaRPr>
        </a:p>
      </dgm:t>
    </dgm:pt>
    <dgm:pt modelId="{55EA6B08-5B6A-445A-A4EE-92696CCB645F}" type="parTrans" cxnId="{57F8C082-07B8-4FB8-B9C3-E7DFCE35D13B}">
      <dgm:prSet/>
      <dgm:spPr/>
      <dgm:t>
        <a:bodyPr/>
        <a:lstStyle/>
        <a:p>
          <a:endParaRPr lang="cs-CZ"/>
        </a:p>
      </dgm:t>
    </dgm:pt>
    <dgm:pt modelId="{A049A3BB-A16C-4DFA-B74E-ED261E2D3FAF}" type="sibTrans" cxnId="{57F8C082-07B8-4FB8-B9C3-E7DFCE35D13B}">
      <dgm:prSet/>
      <dgm:spPr/>
      <dgm:t>
        <a:bodyPr/>
        <a:lstStyle/>
        <a:p>
          <a:endParaRPr lang="cs-CZ"/>
        </a:p>
      </dgm:t>
    </dgm:pt>
    <dgm:pt modelId="{DB2FFD03-9446-4493-88FC-4E2D38CDC41D}">
      <dgm:prSet phldrT="[Text]"/>
      <dgm:spPr/>
      <dgm:t>
        <a:bodyPr/>
        <a:lstStyle/>
        <a:p>
          <a:r>
            <a:rPr lang="cs-CZ" dirty="0" smtClean="0"/>
            <a:t>Kancelář prezidenta</a:t>
          </a:r>
          <a:endParaRPr lang="cs-CZ" dirty="0"/>
        </a:p>
      </dgm:t>
    </dgm:pt>
    <dgm:pt modelId="{840A26A0-4FAA-4729-848F-1478308ACBC6}" type="parTrans" cxnId="{B950AA1F-E74A-44F1-A975-F03FCA7F347C}">
      <dgm:prSet/>
      <dgm:spPr/>
      <dgm:t>
        <a:bodyPr/>
        <a:lstStyle/>
        <a:p>
          <a:endParaRPr lang="cs-CZ"/>
        </a:p>
      </dgm:t>
    </dgm:pt>
    <dgm:pt modelId="{914B98F6-F980-4076-A0B1-AC3096137D17}" type="sibTrans" cxnId="{B950AA1F-E74A-44F1-A975-F03FCA7F347C}">
      <dgm:prSet/>
      <dgm:spPr/>
      <dgm:t>
        <a:bodyPr/>
        <a:lstStyle/>
        <a:p>
          <a:endParaRPr lang="cs-CZ"/>
        </a:p>
      </dgm:t>
    </dgm:pt>
    <dgm:pt modelId="{4453D249-32CA-499A-8985-992D7EAB1E27}">
      <dgm:prSet phldrT="[Text]"/>
      <dgm:spPr/>
      <dgm:t>
        <a:bodyPr/>
        <a:lstStyle/>
        <a:p>
          <a:r>
            <a:rPr lang="cs-CZ" dirty="0" smtClean="0">
              <a:solidFill>
                <a:schemeClr val="bg2"/>
              </a:solidFill>
            </a:rPr>
            <a:t>Viceprezident</a:t>
          </a:r>
          <a:endParaRPr lang="cs-CZ" dirty="0">
            <a:solidFill>
              <a:schemeClr val="bg2"/>
            </a:solidFill>
          </a:endParaRPr>
        </a:p>
      </dgm:t>
    </dgm:pt>
    <dgm:pt modelId="{72354AD4-FB8C-431F-8167-0019360E646A}" type="parTrans" cxnId="{57F72CC6-B652-4611-AF6C-B4FD66BEC6BE}">
      <dgm:prSet/>
      <dgm:spPr/>
      <dgm:t>
        <a:bodyPr/>
        <a:lstStyle/>
        <a:p>
          <a:endParaRPr lang="cs-CZ"/>
        </a:p>
      </dgm:t>
    </dgm:pt>
    <dgm:pt modelId="{2DE3490E-2303-4DD4-96AD-D620484D18BF}" type="sibTrans" cxnId="{57F72CC6-B652-4611-AF6C-B4FD66BEC6BE}">
      <dgm:prSet/>
      <dgm:spPr/>
      <dgm:t>
        <a:bodyPr/>
        <a:lstStyle/>
        <a:p>
          <a:endParaRPr lang="cs-CZ"/>
        </a:p>
      </dgm:t>
    </dgm:pt>
    <dgm:pt modelId="{6310B3EC-AC84-42A5-B3A7-EA8671D0DE35}">
      <dgm:prSet phldrT="[Text]"/>
      <dgm:spPr/>
      <dgm:t>
        <a:bodyPr/>
        <a:lstStyle/>
        <a:p>
          <a:r>
            <a:rPr lang="cs-CZ" dirty="0" smtClean="0">
              <a:solidFill>
                <a:schemeClr val="bg2"/>
              </a:solidFill>
            </a:rPr>
            <a:t>Kolegium</a:t>
          </a:r>
        </a:p>
      </dgm:t>
    </dgm:pt>
    <dgm:pt modelId="{9350E659-3D70-4181-91F4-E0C7299FEA1C}" type="parTrans" cxnId="{A298E5DA-4967-4FB6-BE74-B95BF062C44A}">
      <dgm:prSet/>
      <dgm:spPr/>
      <dgm:t>
        <a:bodyPr/>
        <a:lstStyle/>
        <a:p>
          <a:endParaRPr lang="cs-CZ"/>
        </a:p>
      </dgm:t>
    </dgm:pt>
    <dgm:pt modelId="{7FF20F38-607D-4526-8DF2-FFD8D7A22FFC}" type="sibTrans" cxnId="{A298E5DA-4967-4FB6-BE74-B95BF062C44A}">
      <dgm:prSet/>
      <dgm:spPr/>
      <dgm:t>
        <a:bodyPr/>
        <a:lstStyle/>
        <a:p>
          <a:endParaRPr lang="cs-CZ"/>
        </a:p>
      </dgm:t>
    </dgm:pt>
    <dgm:pt modelId="{E4CF9AFB-2C91-4723-97DA-507A39AC6ED6}">
      <dgm:prSet/>
      <dgm:spPr/>
      <dgm:t>
        <a:bodyPr/>
        <a:lstStyle/>
        <a:p>
          <a:r>
            <a:rPr lang="cs-CZ" dirty="0" smtClean="0"/>
            <a:t>Kancelář viceprezidenta</a:t>
          </a:r>
          <a:endParaRPr lang="cs-CZ" dirty="0"/>
        </a:p>
      </dgm:t>
    </dgm:pt>
    <dgm:pt modelId="{7355BBBB-4694-47A6-9343-B32B79EA6F4F}" type="parTrans" cxnId="{FCD6059F-73AC-464A-9605-B322B05D548B}">
      <dgm:prSet/>
      <dgm:spPr/>
      <dgm:t>
        <a:bodyPr/>
        <a:lstStyle/>
        <a:p>
          <a:endParaRPr lang="cs-CZ"/>
        </a:p>
      </dgm:t>
    </dgm:pt>
    <dgm:pt modelId="{4A6ABBFE-B11A-4607-8603-AB95C81FBB69}" type="sibTrans" cxnId="{FCD6059F-73AC-464A-9605-B322B05D548B}">
      <dgm:prSet/>
      <dgm:spPr/>
      <dgm:t>
        <a:bodyPr/>
        <a:lstStyle/>
        <a:p>
          <a:endParaRPr lang="cs-CZ"/>
        </a:p>
      </dgm:t>
    </dgm:pt>
    <dgm:pt modelId="{045A724D-44C7-4D0F-8E48-45EB3468B4CE}">
      <dgm:prSet/>
      <dgm:spPr/>
      <dgm:t>
        <a:bodyPr/>
        <a:lstStyle/>
        <a:p>
          <a:r>
            <a:rPr lang="cs-CZ" dirty="0" smtClean="0"/>
            <a:t>Sekretariát Kolegia</a:t>
          </a:r>
          <a:endParaRPr lang="cs-CZ" dirty="0"/>
        </a:p>
      </dgm:t>
    </dgm:pt>
    <dgm:pt modelId="{227C11CB-C555-4A99-B1B6-5746C09BB391}" type="sibTrans" cxnId="{5B06A42D-E00B-434B-A28D-65898F4BBF3C}">
      <dgm:prSet/>
      <dgm:spPr/>
      <dgm:t>
        <a:bodyPr/>
        <a:lstStyle/>
        <a:p>
          <a:endParaRPr lang="cs-CZ"/>
        </a:p>
      </dgm:t>
    </dgm:pt>
    <dgm:pt modelId="{694D417E-F7AD-4035-9993-1DF66B250D68}" type="parTrans" cxnId="{5B06A42D-E00B-434B-A28D-65898F4BBF3C}">
      <dgm:prSet/>
      <dgm:spPr/>
      <dgm:t>
        <a:bodyPr/>
        <a:lstStyle/>
        <a:p>
          <a:endParaRPr lang="cs-CZ"/>
        </a:p>
      </dgm:t>
    </dgm:pt>
    <dgm:pt modelId="{25B7F5F6-AA9E-474E-8C16-164348F06DA7}" type="pres">
      <dgm:prSet presAssocID="{603239FE-2178-4B9F-B797-01B9DB547EBF}" presName="Name0" presStyleCnt="0">
        <dgm:presLayoutVars>
          <dgm:dir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9E0A85D1-BBF3-4918-B546-AA7559BE5CB1}" type="pres">
      <dgm:prSet presAssocID="{78A536AE-13B0-47AF-B116-D4881C827F19}" presName="linNode" presStyleCnt="0"/>
      <dgm:spPr/>
    </dgm:pt>
    <dgm:pt modelId="{5773F816-4E9D-4069-9715-9A229628F58C}" type="pres">
      <dgm:prSet presAssocID="{78A536AE-13B0-47AF-B116-D4881C827F19}" presName="parentShp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5CDD298-9D78-447F-A5B7-E04EB5577CB3}" type="pres">
      <dgm:prSet presAssocID="{78A536AE-13B0-47AF-B116-D4881C827F19}" presName="childShp" presStyleLbl="bgAccFollow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8E5BF73-39B3-4A10-ACA6-B089537CAE6B}" type="pres">
      <dgm:prSet presAssocID="{A049A3BB-A16C-4DFA-B74E-ED261E2D3FAF}" presName="spacing" presStyleCnt="0"/>
      <dgm:spPr/>
    </dgm:pt>
    <dgm:pt modelId="{EC00EAD0-E755-48ED-BA12-AF7F46D44FB6}" type="pres">
      <dgm:prSet presAssocID="{4453D249-32CA-499A-8985-992D7EAB1E27}" presName="linNode" presStyleCnt="0"/>
      <dgm:spPr/>
    </dgm:pt>
    <dgm:pt modelId="{F01E3B8B-5C66-4F8D-90BF-80867991B672}" type="pres">
      <dgm:prSet presAssocID="{4453D249-32CA-499A-8985-992D7EAB1E27}" presName="parentShp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E354589-5E64-4F70-8184-286EDF237988}" type="pres">
      <dgm:prSet presAssocID="{4453D249-32CA-499A-8985-992D7EAB1E27}" presName="childShp" presStyleLbl="bgAccFollow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F5B1FE-9E4E-4300-900F-3EEF038C54DE}" type="pres">
      <dgm:prSet presAssocID="{2DE3490E-2303-4DD4-96AD-D620484D18BF}" presName="spacing" presStyleCnt="0"/>
      <dgm:spPr/>
    </dgm:pt>
    <dgm:pt modelId="{34F82B1A-3AAC-42FF-98DE-0EC3E97EFF0E}" type="pres">
      <dgm:prSet presAssocID="{6310B3EC-AC84-42A5-B3A7-EA8671D0DE35}" presName="linNode" presStyleCnt="0"/>
      <dgm:spPr/>
    </dgm:pt>
    <dgm:pt modelId="{42BEB1E0-95AD-4A11-A684-410D6E603285}" type="pres">
      <dgm:prSet presAssocID="{6310B3EC-AC84-42A5-B3A7-EA8671D0DE35}" presName="parentShp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F4C427C-B8EC-42DC-8DAA-76F968A7A4C1}" type="pres">
      <dgm:prSet presAssocID="{6310B3EC-AC84-42A5-B3A7-EA8671D0DE35}" presName="childShp" presStyleLbl="bgAccFollow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5BEB861-29D7-4501-B948-383CEA0BD977}" type="presOf" srcId="{045A724D-44C7-4D0F-8E48-45EB3468B4CE}" destId="{BF4C427C-B8EC-42DC-8DAA-76F968A7A4C1}" srcOrd="0" destOrd="0" presId="urn:microsoft.com/office/officeart/2005/8/layout/vList6"/>
    <dgm:cxn modelId="{A298E5DA-4967-4FB6-BE74-B95BF062C44A}" srcId="{603239FE-2178-4B9F-B797-01B9DB547EBF}" destId="{6310B3EC-AC84-42A5-B3A7-EA8671D0DE35}" srcOrd="2" destOrd="0" parTransId="{9350E659-3D70-4181-91F4-E0C7299FEA1C}" sibTransId="{7FF20F38-607D-4526-8DF2-FFD8D7A22FFC}"/>
    <dgm:cxn modelId="{9A094374-93E0-46C5-BC8B-5C161B63CAF5}" type="presOf" srcId="{6310B3EC-AC84-42A5-B3A7-EA8671D0DE35}" destId="{42BEB1E0-95AD-4A11-A684-410D6E603285}" srcOrd="0" destOrd="0" presId="urn:microsoft.com/office/officeart/2005/8/layout/vList6"/>
    <dgm:cxn modelId="{5B06A42D-E00B-434B-A28D-65898F4BBF3C}" srcId="{6310B3EC-AC84-42A5-B3A7-EA8671D0DE35}" destId="{045A724D-44C7-4D0F-8E48-45EB3468B4CE}" srcOrd="0" destOrd="0" parTransId="{694D417E-F7AD-4035-9993-1DF66B250D68}" sibTransId="{227C11CB-C555-4A99-B1B6-5746C09BB391}"/>
    <dgm:cxn modelId="{E43865CF-15E1-4D0E-BC5E-93A97F2A266D}" type="presOf" srcId="{E4CF9AFB-2C91-4723-97DA-507A39AC6ED6}" destId="{2E354589-5E64-4F70-8184-286EDF237988}" srcOrd="0" destOrd="0" presId="urn:microsoft.com/office/officeart/2005/8/layout/vList6"/>
    <dgm:cxn modelId="{FCD6059F-73AC-464A-9605-B322B05D548B}" srcId="{4453D249-32CA-499A-8985-992D7EAB1E27}" destId="{E4CF9AFB-2C91-4723-97DA-507A39AC6ED6}" srcOrd="0" destOrd="0" parTransId="{7355BBBB-4694-47A6-9343-B32B79EA6F4F}" sibTransId="{4A6ABBFE-B11A-4607-8603-AB95C81FBB69}"/>
    <dgm:cxn modelId="{B950AA1F-E74A-44F1-A975-F03FCA7F347C}" srcId="{78A536AE-13B0-47AF-B116-D4881C827F19}" destId="{DB2FFD03-9446-4493-88FC-4E2D38CDC41D}" srcOrd="0" destOrd="0" parTransId="{840A26A0-4FAA-4729-848F-1478308ACBC6}" sibTransId="{914B98F6-F980-4076-A0B1-AC3096137D17}"/>
    <dgm:cxn modelId="{18BA0BC6-54E8-4049-89FC-3B78E44D3BEC}" type="presOf" srcId="{78A536AE-13B0-47AF-B116-D4881C827F19}" destId="{5773F816-4E9D-4069-9715-9A229628F58C}" srcOrd="0" destOrd="0" presId="urn:microsoft.com/office/officeart/2005/8/layout/vList6"/>
    <dgm:cxn modelId="{BE45295A-94AA-44DF-84CB-75D22211BED4}" type="presOf" srcId="{DB2FFD03-9446-4493-88FC-4E2D38CDC41D}" destId="{75CDD298-9D78-447F-A5B7-E04EB5577CB3}" srcOrd="0" destOrd="0" presId="urn:microsoft.com/office/officeart/2005/8/layout/vList6"/>
    <dgm:cxn modelId="{1BE357FF-E77C-4487-885E-AC0A9EA29E76}" type="presOf" srcId="{4453D249-32CA-499A-8985-992D7EAB1E27}" destId="{F01E3B8B-5C66-4F8D-90BF-80867991B672}" srcOrd="0" destOrd="0" presId="urn:microsoft.com/office/officeart/2005/8/layout/vList6"/>
    <dgm:cxn modelId="{57F8C082-07B8-4FB8-B9C3-E7DFCE35D13B}" srcId="{603239FE-2178-4B9F-B797-01B9DB547EBF}" destId="{78A536AE-13B0-47AF-B116-D4881C827F19}" srcOrd="0" destOrd="0" parTransId="{55EA6B08-5B6A-445A-A4EE-92696CCB645F}" sibTransId="{A049A3BB-A16C-4DFA-B74E-ED261E2D3FAF}"/>
    <dgm:cxn modelId="{6D62616C-D5EF-4FA1-BD67-AE727F32CFFA}" type="presOf" srcId="{603239FE-2178-4B9F-B797-01B9DB547EBF}" destId="{25B7F5F6-AA9E-474E-8C16-164348F06DA7}" srcOrd="0" destOrd="0" presId="urn:microsoft.com/office/officeart/2005/8/layout/vList6"/>
    <dgm:cxn modelId="{57F72CC6-B652-4611-AF6C-B4FD66BEC6BE}" srcId="{603239FE-2178-4B9F-B797-01B9DB547EBF}" destId="{4453D249-32CA-499A-8985-992D7EAB1E27}" srcOrd="1" destOrd="0" parTransId="{72354AD4-FB8C-431F-8167-0019360E646A}" sibTransId="{2DE3490E-2303-4DD4-96AD-D620484D18BF}"/>
    <dgm:cxn modelId="{71ABBB45-607F-4161-B85D-3A0BA0FB18AA}" type="presParOf" srcId="{25B7F5F6-AA9E-474E-8C16-164348F06DA7}" destId="{9E0A85D1-BBF3-4918-B546-AA7559BE5CB1}" srcOrd="0" destOrd="0" presId="urn:microsoft.com/office/officeart/2005/8/layout/vList6"/>
    <dgm:cxn modelId="{35587DBC-1DFC-424F-8E10-7C8F78CBEC52}" type="presParOf" srcId="{9E0A85D1-BBF3-4918-B546-AA7559BE5CB1}" destId="{5773F816-4E9D-4069-9715-9A229628F58C}" srcOrd="0" destOrd="0" presId="urn:microsoft.com/office/officeart/2005/8/layout/vList6"/>
    <dgm:cxn modelId="{4FCB3691-C753-451D-8E2F-9ABFF5DFB3E9}" type="presParOf" srcId="{9E0A85D1-BBF3-4918-B546-AA7559BE5CB1}" destId="{75CDD298-9D78-447F-A5B7-E04EB5577CB3}" srcOrd="1" destOrd="0" presId="urn:microsoft.com/office/officeart/2005/8/layout/vList6"/>
    <dgm:cxn modelId="{B04C9113-F778-48DE-B2DA-FB832E11B808}" type="presParOf" srcId="{25B7F5F6-AA9E-474E-8C16-164348F06DA7}" destId="{08E5BF73-39B3-4A10-ACA6-B089537CAE6B}" srcOrd="1" destOrd="0" presId="urn:microsoft.com/office/officeart/2005/8/layout/vList6"/>
    <dgm:cxn modelId="{921B1C64-3BA2-439E-8595-A27F76E29A25}" type="presParOf" srcId="{25B7F5F6-AA9E-474E-8C16-164348F06DA7}" destId="{EC00EAD0-E755-48ED-BA12-AF7F46D44FB6}" srcOrd="2" destOrd="0" presId="urn:microsoft.com/office/officeart/2005/8/layout/vList6"/>
    <dgm:cxn modelId="{A6F061CD-F915-4F7D-9585-7CB85687A4F6}" type="presParOf" srcId="{EC00EAD0-E755-48ED-BA12-AF7F46D44FB6}" destId="{F01E3B8B-5C66-4F8D-90BF-80867991B672}" srcOrd="0" destOrd="0" presId="urn:microsoft.com/office/officeart/2005/8/layout/vList6"/>
    <dgm:cxn modelId="{DFE35F93-1178-4C9B-BCDE-05C82F0A8284}" type="presParOf" srcId="{EC00EAD0-E755-48ED-BA12-AF7F46D44FB6}" destId="{2E354589-5E64-4F70-8184-286EDF237988}" srcOrd="1" destOrd="0" presId="urn:microsoft.com/office/officeart/2005/8/layout/vList6"/>
    <dgm:cxn modelId="{D70FE823-0DDA-4591-B91B-60F09FBE42F6}" type="presParOf" srcId="{25B7F5F6-AA9E-474E-8C16-164348F06DA7}" destId="{5AF5B1FE-9E4E-4300-900F-3EEF038C54DE}" srcOrd="3" destOrd="0" presId="urn:microsoft.com/office/officeart/2005/8/layout/vList6"/>
    <dgm:cxn modelId="{1935BF41-C2FD-4B4B-AEDC-BDA1988F2803}" type="presParOf" srcId="{25B7F5F6-AA9E-474E-8C16-164348F06DA7}" destId="{34F82B1A-3AAC-42FF-98DE-0EC3E97EFF0E}" srcOrd="4" destOrd="0" presId="urn:microsoft.com/office/officeart/2005/8/layout/vList6"/>
    <dgm:cxn modelId="{8689F90E-125B-4903-AE81-3E10FFF12DFF}" type="presParOf" srcId="{34F82B1A-3AAC-42FF-98DE-0EC3E97EFF0E}" destId="{42BEB1E0-95AD-4A11-A684-410D6E603285}" srcOrd="0" destOrd="0" presId="urn:microsoft.com/office/officeart/2005/8/layout/vList6"/>
    <dgm:cxn modelId="{629CFBA7-CCD0-4FD3-954B-8B335FE41F70}" type="presParOf" srcId="{34F82B1A-3AAC-42FF-98DE-0EC3E97EFF0E}" destId="{BF4C427C-B8EC-42DC-8DAA-76F968A7A4C1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5246AC1-7637-4833-857B-93E9DEBA18D9}" type="doc">
      <dgm:prSet loTypeId="urn:microsoft.com/office/officeart/2005/8/layout/arrow1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17EED4E-C6D4-47C3-9B1B-A4133020BA7F}">
      <dgm:prSet phldrT="[Text]"/>
      <dgm:spPr/>
      <dgm:t>
        <a:bodyPr/>
        <a:lstStyle/>
        <a:p>
          <a:r>
            <a:rPr lang="cs-CZ" dirty="0" smtClean="0">
              <a:solidFill>
                <a:schemeClr val="bg2"/>
              </a:solidFill>
            </a:rPr>
            <a:t>Sekce kontrolní</a:t>
          </a:r>
        </a:p>
      </dgm:t>
    </dgm:pt>
    <dgm:pt modelId="{FD832E61-D1BD-47E1-BDBB-4722A284E56F}" type="parTrans" cxnId="{79856C70-D84F-43E2-9CA2-617E02EB7FC9}">
      <dgm:prSet/>
      <dgm:spPr/>
      <dgm:t>
        <a:bodyPr/>
        <a:lstStyle/>
        <a:p>
          <a:endParaRPr lang="cs-CZ"/>
        </a:p>
      </dgm:t>
    </dgm:pt>
    <dgm:pt modelId="{974D35D4-7E9D-41A8-A7AA-9DC83490FC7B}" type="sibTrans" cxnId="{79856C70-D84F-43E2-9CA2-617E02EB7FC9}">
      <dgm:prSet/>
      <dgm:spPr/>
      <dgm:t>
        <a:bodyPr/>
        <a:lstStyle/>
        <a:p>
          <a:endParaRPr lang="cs-CZ"/>
        </a:p>
      </dgm:t>
    </dgm:pt>
    <dgm:pt modelId="{EFDA4E77-14B7-4871-82F5-4066B016CC5A}">
      <dgm:prSet phldrT="[Text]"/>
      <dgm:spPr/>
      <dgm:t>
        <a:bodyPr/>
        <a:lstStyle/>
        <a:p>
          <a:r>
            <a:rPr lang="cs-CZ" dirty="0" smtClean="0">
              <a:solidFill>
                <a:schemeClr val="bg2"/>
              </a:solidFill>
            </a:rPr>
            <a:t>Sekce správní</a:t>
          </a:r>
          <a:endParaRPr lang="cs-CZ" dirty="0">
            <a:solidFill>
              <a:schemeClr val="bg2"/>
            </a:solidFill>
          </a:endParaRPr>
        </a:p>
      </dgm:t>
    </dgm:pt>
    <dgm:pt modelId="{808618D6-E82F-4DD5-A141-CC192E2109F8}" type="parTrans" cxnId="{588A66D8-F7FA-4F7B-BC4A-2254B94FD5E4}">
      <dgm:prSet/>
      <dgm:spPr/>
      <dgm:t>
        <a:bodyPr/>
        <a:lstStyle/>
        <a:p>
          <a:endParaRPr lang="cs-CZ"/>
        </a:p>
      </dgm:t>
    </dgm:pt>
    <dgm:pt modelId="{F124105B-ABE6-40A4-82EB-42FBA31A1485}" type="sibTrans" cxnId="{588A66D8-F7FA-4F7B-BC4A-2254B94FD5E4}">
      <dgm:prSet/>
      <dgm:spPr/>
      <dgm:t>
        <a:bodyPr/>
        <a:lstStyle/>
        <a:p>
          <a:endParaRPr lang="cs-CZ"/>
        </a:p>
      </dgm:t>
    </dgm:pt>
    <dgm:pt modelId="{0E667F67-A089-477B-BBFF-912665F0C829}" type="pres">
      <dgm:prSet presAssocID="{15246AC1-7637-4833-857B-93E9DEBA18D9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A0307B7-558A-4013-82FA-6826063098F9}" type="pres">
      <dgm:prSet presAssocID="{017EED4E-C6D4-47C3-9B1B-A4133020BA7F}" presName="arrow" presStyleLbl="node1" presStyleIdx="0" presStyleCnt="2" custScaleY="10001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B261F-2463-4226-960E-CB28650A07B3}" type="pres">
      <dgm:prSet presAssocID="{EFDA4E77-14B7-4871-82F5-4066B016CC5A}" presName="arrow" presStyleLbl="node1" presStyleIdx="1" presStyleCnt="2" custRadScaleRad="88778" custRadScaleInc="-1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E76CD37-7184-45EF-84F5-F5375E72B6A7}" type="presOf" srcId="{15246AC1-7637-4833-857B-93E9DEBA18D9}" destId="{0E667F67-A089-477B-BBFF-912665F0C829}" srcOrd="0" destOrd="0" presId="urn:microsoft.com/office/officeart/2005/8/layout/arrow1"/>
    <dgm:cxn modelId="{79856C70-D84F-43E2-9CA2-617E02EB7FC9}" srcId="{15246AC1-7637-4833-857B-93E9DEBA18D9}" destId="{017EED4E-C6D4-47C3-9B1B-A4133020BA7F}" srcOrd="0" destOrd="0" parTransId="{FD832E61-D1BD-47E1-BDBB-4722A284E56F}" sibTransId="{974D35D4-7E9D-41A8-A7AA-9DC83490FC7B}"/>
    <dgm:cxn modelId="{588A66D8-F7FA-4F7B-BC4A-2254B94FD5E4}" srcId="{15246AC1-7637-4833-857B-93E9DEBA18D9}" destId="{EFDA4E77-14B7-4871-82F5-4066B016CC5A}" srcOrd="1" destOrd="0" parTransId="{808618D6-E82F-4DD5-A141-CC192E2109F8}" sibTransId="{F124105B-ABE6-40A4-82EB-42FBA31A1485}"/>
    <dgm:cxn modelId="{A256E1CC-97E1-4067-B313-A35CA83405A4}" type="presOf" srcId="{EFDA4E77-14B7-4871-82F5-4066B016CC5A}" destId="{053B261F-2463-4226-960E-CB28650A07B3}" srcOrd="0" destOrd="0" presId="urn:microsoft.com/office/officeart/2005/8/layout/arrow1"/>
    <dgm:cxn modelId="{81702682-5D11-413D-AAA3-75313BCB7949}" type="presOf" srcId="{017EED4E-C6D4-47C3-9B1B-A4133020BA7F}" destId="{BA0307B7-558A-4013-82FA-6826063098F9}" srcOrd="0" destOrd="0" presId="urn:microsoft.com/office/officeart/2005/8/layout/arrow1"/>
    <dgm:cxn modelId="{C8EF96AC-F9C6-4B5D-90D4-AC7BDA5ADC72}" type="presParOf" srcId="{0E667F67-A089-477B-BBFF-912665F0C829}" destId="{BA0307B7-558A-4013-82FA-6826063098F9}" srcOrd="0" destOrd="0" presId="urn:microsoft.com/office/officeart/2005/8/layout/arrow1"/>
    <dgm:cxn modelId="{D731AEC6-370B-4EC7-A759-DC706E1A0B37}" type="presParOf" srcId="{0E667F67-A089-477B-BBFF-912665F0C829}" destId="{053B261F-2463-4226-960E-CB28650A07B3}" srcOrd="1" destOrd="0" presId="urn:microsoft.com/office/officeart/2005/8/layout/arrow1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5714630-8907-4077-813B-F874118B48F6}" type="doc">
      <dgm:prSet loTypeId="urn:microsoft.com/office/officeart/2005/8/layout/arrow1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C8363468-883C-44C6-960E-6BAC9F4E4B05}">
      <dgm:prSet phldrT="[Text]"/>
      <dgm:spPr/>
      <dgm:t>
        <a:bodyPr/>
        <a:lstStyle/>
        <a:p>
          <a:r>
            <a:rPr lang="cs-CZ" dirty="0" smtClean="0">
              <a:solidFill>
                <a:schemeClr val="bg2"/>
              </a:solidFill>
            </a:rPr>
            <a:t>Odbor interního auditu</a:t>
          </a:r>
          <a:endParaRPr lang="cs-CZ" dirty="0">
            <a:solidFill>
              <a:schemeClr val="bg2"/>
            </a:solidFill>
          </a:endParaRPr>
        </a:p>
      </dgm:t>
    </dgm:pt>
    <dgm:pt modelId="{01E05967-481E-4CA6-B36F-DD7BC1DE4C1F}" type="parTrans" cxnId="{415E646F-2A01-4F95-B1BD-4C45E4D61FBC}">
      <dgm:prSet/>
      <dgm:spPr/>
      <dgm:t>
        <a:bodyPr/>
        <a:lstStyle/>
        <a:p>
          <a:endParaRPr lang="cs-CZ"/>
        </a:p>
      </dgm:t>
    </dgm:pt>
    <dgm:pt modelId="{7F60814A-94B8-4330-90A2-E9406A952265}" type="sibTrans" cxnId="{415E646F-2A01-4F95-B1BD-4C45E4D61FBC}">
      <dgm:prSet/>
      <dgm:spPr/>
      <dgm:t>
        <a:bodyPr/>
        <a:lstStyle/>
        <a:p>
          <a:endParaRPr lang="cs-CZ"/>
        </a:p>
      </dgm:t>
    </dgm:pt>
    <dgm:pt modelId="{D2CADB17-47E0-49DA-BF78-1B1CE2717832}">
      <dgm:prSet phldrT="[Text]"/>
      <dgm:spPr/>
      <dgm:t>
        <a:bodyPr/>
        <a:lstStyle/>
        <a:p>
          <a:r>
            <a:rPr lang="cs-CZ" dirty="0" smtClean="0">
              <a:solidFill>
                <a:schemeClr val="bg2"/>
              </a:solidFill>
            </a:rPr>
            <a:t>Odbor bezpečnosti</a:t>
          </a:r>
          <a:endParaRPr lang="cs-CZ" dirty="0">
            <a:solidFill>
              <a:schemeClr val="bg2"/>
            </a:solidFill>
          </a:endParaRPr>
        </a:p>
      </dgm:t>
    </dgm:pt>
    <dgm:pt modelId="{AD6D13F2-EC23-49EA-9389-FF64827DB592}" type="parTrans" cxnId="{70080D33-9232-4F51-8E0F-07D481EA8589}">
      <dgm:prSet/>
      <dgm:spPr/>
      <dgm:t>
        <a:bodyPr/>
        <a:lstStyle/>
        <a:p>
          <a:endParaRPr lang="cs-CZ"/>
        </a:p>
      </dgm:t>
    </dgm:pt>
    <dgm:pt modelId="{A1107B67-E021-4FBC-8CC0-C2B0E8A348F6}" type="sibTrans" cxnId="{70080D33-9232-4F51-8E0F-07D481EA8589}">
      <dgm:prSet/>
      <dgm:spPr/>
      <dgm:t>
        <a:bodyPr/>
        <a:lstStyle/>
        <a:p>
          <a:endParaRPr lang="cs-CZ"/>
        </a:p>
      </dgm:t>
    </dgm:pt>
    <dgm:pt modelId="{DA2FA623-9C2C-4420-809D-E484AC1E9F93}" type="pres">
      <dgm:prSet presAssocID="{75714630-8907-4077-813B-F874118B48F6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706E4A8-4AB3-4920-B622-5D99ADC0E3EE}" type="pres">
      <dgm:prSet presAssocID="{C8363468-883C-44C6-960E-6BAC9F4E4B05}" presName="arrow" presStyleLbl="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CFFED45-7D1B-48D1-A7B8-1BD63108AB70}" type="pres">
      <dgm:prSet presAssocID="{D2CADB17-47E0-49DA-BF78-1B1CE2717832}" presName="arrow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0080D33-9232-4F51-8E0F-07D481EA8589}" srcId="{75714630-8907-4077-813B-F874118B48F6}" destId="{D2CADB17-47E0-49DA-BF78-1B1CE2717832}" srcOrd="1" destOrd="0" parTransId="{AD6D13F2-EC23-49EA-9389-FF64827DB592}" sibTransId="{A1107B67-E021-4FBC-8CC0-C2B0E8A348F6}"/>
    <dgm:cxn modelId="{244FAE45-374E-497A-82E2-36B6964B49D6}" type="presOf" srcId="{C8363468-883C-44C6-960E-6BAC9F4E4B05}" destId="{F706E4A8-4AB3-4920-B622-5D99ADC0E3EE}" srcOrd="0" destOrd="0" presId="urn:microsoft.com/office/officeart/2005/8/layout/arrow1"/>
    <dgm:cxn modelId="{415E646F-2A01-4F95-B1BD-4C45E4D61FBC}" srcId="{75714630-8907-4077-813B-F874118B48F6}" destId="{C8363468-883C-44C6-960E-6BAC9F4E4B05}" srcOrd="0" destOrd="0" parTransId="{01E05967-481E-4CA6-B36F-DD7BC1DE4C1F}" sibTransId="{7F60814A-94B8-4330-90A2-E9406A952265}"/>
    <dgm:cxn modelId="{DE4A0F47-1FF3-45F2-94DD-8EF32AABC50D}" type="presOf" srcId="{75714630-8907-4077-813B-F874118B48F6}" destId="{DA2FA623-9C2C-4420-809D-E484AC1E9F93}" srcOrd="0" destOrd="0" presId="urn:microsoft.com/office/officeart/2005/8/layout/arrow1"/>
    <dgm:cxn modelId="{E5C91A76-F235-4A7D-96E3-0DD781D3CE26}" type="presOf" srcId="{D2CADB17-47E0-49DA-BF78-1B1CE2717832}" destId="{ACFFED45-7D1B-48D1-A7B8-1BD63108AB70}" srcOrd="0" destOrd="0" presId="urn:microsoft.com/office/officeart/2005/8/layout/arrow1"/>
    <dgm:cxn modelId="{C267F67C-2B5B-41BC-8040-AD253D766CAB}" type="presParOf" srcId="{DA2FA623-9C2C-4420-809D-E484AC1E9F93}" destId="{F706E4A8-4AB3-4920-B622-5D99ADC0E3EE}" srcOrd="0" destOrd="0" presId="urn:microsoft.com/office/officeart/2005/8/layout/arrow1"/>
    <dgm:cxn modelId="{E1149EA7-D50B-4194-8A53-88433811FFB8}" type="presParOf" srcId="{DA2FA623-9C2C-4420-809D-E484AC1E9F93}" destId="{ACFFED45-7D1B-48D1-A7B8-1BD63108AB70}" srcOrd="1" destOrd="0" presId="urn:microsoft.com/office/officeart/2005/8/layout/arrow1"/>
  </dgm:cxnLst>
  <dgm:bg/>
  <dgm:whole/>
  <dgm:extLst>
    <a:ext uri="http://schemas.microsoft.com/office/drawing/2008/diagram">
      <dsp:dataModelExt xmlns:dsp="http://schemas.microsoft.com/office/drawing/2008/diagram" xmlns="" relId="rId1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D5594C9-EEEE-426C-9C7C-CD4FF516EEA5}" type="doc">
      <dgm:prSet loTypeId="urn:microsoft.com/office/officeart/2005/8/layout/bProcess3" loCatId="process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8C73E6B-5E65-48FD-9769-E2BC5AEE9D99}">
      <dgm:prSet phldrT="[Text]"/>
      <dgm:spPr/>
      <dgm:t>
        <a:bodyPr/>
        <a:lstStyle/>
        <a:p>
          <a:r>
            <a:rPr lang="cs-CZ" dirty="0" smtClean="0"/>
            <a:t>Občan ČR</a:t>
          </a:r>
          <a:endParaRPr lang="cs-CZ" dirty="0"/>
        </a:p>
      </dgm:t>
    </dgm:pt>
    <dgm:pt modelId="{B7987492-446A-42EC-9418-20DA486179D8}" type="parTrans" cxnId="{FA653AA4-0127-453A-A75A-03B05BCF478E}">
      <dgm:prSet/>
      <dgm:spPr/>
      <dgm:t>
        <a:bodyPr/>
        <a:lstStyle/>
        <a:p>
          <a:endParaRPr lang="cs-CZ"/>
        </a:p>
      </dgm:t>
    </dgm:pt>
    <dgm:pt modelId="{04FBABEB-C986-4863-BAE4-3050137062FD}" type="sibTrans" cxnId="{FA653AA4-0127-453A-A75A-03B05BCF478E}">
      <dgm:prSet/>
      <dgm:spPr/>
      <dgm:t>
        <a:bodyPr/>
        <a:lstStyle/>
        <a:p>
          <a:endParaRPr lang="cs-CZ"/>
        </a:p>
      </dgm:t>
    </dgm:pt>
    <dgm:pt modelId="{B7753A23-9E40-4FFE-8870-8FD3F7C427B3}">
      <dgm:prSet phldrT="[Text]"/>
      <dgm:spPr/>
      <dgm:t>
        <a:bodyPr/>
        <a:lstStyle/>
        <a:p>
          <a:r>
            <a:rPr lang="cs-CZ" dirty="0" smtClean="0"/>
            <a:t>Způsobilý k právním úkonům</a:t>
          </a:r>
          <a:endParaRPr lang="cs-CZ" dirty="0"/>
        </a:p>
      </dgm:t>
    </dgm:pt>
    <dgm:pt modelId="{2C727857-8F9E-4972-8F74-72E20F884F97}" type="parTrans" cxnId="{02C651A7-06C8-4F10-978A-7F7EC43FAC7D}">
      <dgm:prSet/>
      <dgm:spPr/>
      <dgm:t>
        <a:bodyPr/>
        <a:lstStyle/>
        <a:p>
          <a:endParaRPr lang="cs-CZ"/>
        </a:p>
      </dgm:t>
    </dgm:pt>
    <dgm:pt modelId="{213FD4F5-02B6-42CA-BC4D-250D1CF5049A}" type="sibTrans" cxnId="{02C651A7-06C8-4F10-978A-7F7EC43FAC7D}">
      <dgm:prSet/>
      <dgm:spPr/>
      <dgm:t>
        <a:bodyPr/>
        <a:lstStyle/>
        <a:p>
          <a:endParaRPr lang="cs-CZ" dirty="0"/>
        </a:p>
      </dgm:t>
    </dgm:pt>
    <dgm:pt modelId="{4DF25641-DFDF-465C-AC92-8BCCA62BB72A}">
      <dgm:prSet phldrT="[Text]"/>
      <dgm:spPr/>
      <dgm:t>
        <a:bodyPr/>
        <a:lstStyle/>
        <a:p>
          <a:r>
            <a:rPr lang="cs-CZ" dirty="0" smtClean="0"/>
            <a:t>Bezúhonný</a:t>
          </a:r>
          <a:endParaRPr lang="cs-CZ" dirty="0"/>
        </a:p>
      </dgm:t>
    </dgm:pt>
    <dgm:pt modelId="{8508421B-907F-4776-A17A-D5A8E0FEEF96}" type="parTrans" cxnId="{BBBC8843-2BB7-4F81-8F52-A7A6688469F9}">
      <dgm:prSet/>
      <dgm:spPr/>
      <dgm:t>
        <a:bodyPr/>
        <a:lstStyle/>
        <a:p>
          <a:endParaRPr lang="cs-CZ"/>
        </a:p>
      </dgm:t>
    </dgm:pt>
    <dgm:pt modelId="{E738CD9E-BA19-446E-8DBD-587604AA0070}" type="sibTrans" cxnId="{BBBC8843-2BB7-4F81-8F52-A7A6688469F9}">
      <dgm:prSet/>
      <dgm:spPr/>
      <dgm:t>
        <a:bodyPr/>
        <a:lstStyle/>
        <a:p>
          <a:endParaRPr lang="cs-CZ"/>
        </a:p>
      </dgm:t>
    </dgm:pt>
    <dgm:pt modelId="{8BEEF42E-DE1C-4BF3-AD22-393C74A7EFC2}">
      <dgm:prSet phldrT="[Text]"/>
      <dgm:spPr/>
      <dgm:t>
        <a:bodyPr/>
        <a:lstStyle/>
        <a:p>
          <a:r>
            <a:rPr lang="cs-CZ" dirty="0" smtClean="0"/>
            <a:t>Dokončené vysokoškolské vzdělání</a:t>
          </a:r>
          <a:endParaRPr lang="cs-CZ" dirty="0"/>
        </a:p>
      </dgm:t>
    </dgm:pt>
    <dgm:pt modelId="{24E5C293-2E19-42A8-85C5-3D839F434FAC}" type="parTrans" cxnId="{CFE055D2-9162-4D61-8992-36F274437F2B}">
      <dgm:prSet/>
      <dgm:spPr/>
      <dgm:t>
        <a:bodyPr/>
        <a:lstStyle/>
        <a:p>
          <a:endParaRPr lang="cs-CZ"/>
        </a:p>
      </dgm:t>
    </dgm:pt>
    <dgm:pt modelId="{90757E3B-F6D9-43B0-8244-A8FAE6AC6FDD}" type="sibTrans" cxnId="{CFE055D2-9162-4D61-8992-36F274437F2B}">
      <dgm:prSet/>
      <dgm:spPr/>
      <dgm:t>
        <a:bodyPr/>
        <a:lstStyle/>
        <a:p>
          <a:endParaRPr lang="cs-CZ"/>
        </a:p>
      </dgm:t>
    </dgm:pt>
    <dgm:pt modelId="{1810175F-11A3-4B2E-9E98-3F6ABF9815ED}">
      <dgm:prSet phldrT="[Text]"/>
      <dgm:spPr/>
      <dgm:t>
        <a:bodyPr/>
        <a:lstStyle/>
        <a:p>
          <a:r>
            <a:rPr lang="cs-CZ" dirty="0" smtClean="0"/>
            <a:t>Min. 30 let</a:t>
          </a:r>
        </a:p>
        <a:p>
          <a:r>
            <a:rPr lang="cs-CZ" dirty="0" smtClean="0"/>
            <a:t>Max. 65 let</a:t>
          </a:r>
          <a:endParaRPr lang="cs-CZ" dirty="0"/>
        </a:p>
      </dgm:t>
    </dgm:pt>
    <dgm:pt modelId="{F5783AE3-1C90-4202-BC21-2B74B8F441DA}" type="parTrans" cxnId="{675781AF-FC1E-4722-8AA5-56D71000684C}">
      <dgm:prSet/>
      <dgm:spPr/>
      <dgm:t>
        <a:bodyPr/>
        <a:lstStyle/>
        <a:p>
          <a:endParaRPr lang="cs-CZ"/>
        </a:p>
      </dgm:t>
    </dgm:pt>
    <dgm:pt modelId="{D93D6696-F8E1-440D-976F-0BC562BA823E}" type="sibTrans" cxnId="{675781AF-FC1E-4722-8AA5-56D71000684C}">
      <dgm:prSet/>
      <dgm:spPr/>
      <dgm:t>
        <a:bodyPr/>
        <a:lstStyle/>
        <a:p>
          <a:endParaRPr lang="cs-CZ"/>
        </a:p>
      </dgm:t>
    </dgm:pt>
    <dgm:pt modelId="{91455A89-669F-4E71-99D1-FF57158A92E1}">
      <dgm:prSet phldrT="[Text]"/>
      <dgm:spPr/>
      <dgm:t>
        <a:bodyPr/>
        <a:lstStyle/>
        <a:p>
          <a:endParaRPr lang="cs-CZ" dirty="0" smtClean="0"/>
        </a:p>
        <a:p>
          <a:r>
            <a:rPr lang="cs-CZ" dirty="0" smtClean="0"/>
            <a:t>Složí slib do rukou předsedy PS</a:t>
          </a:r>
          <a:endParaRPr lang="cs-CZ" dirty="0"/>
        </a:p>
      </dgm:t>
    </dgm:pt>
    <dgm:pt modelId="{D4AD8E4F-3E00-4792-925B-B5B6C098E2D2}" type="parTrans" cxnId="{C2C5EDFC-D0E4-44BF-9613-188FE711685E}">
      <dgm:prSet/>
      <dgm:spPr/>
      <dgm:t>
        <a:bodyPr/>
        <a:lstStyle/>
        <a:p>
          <a:endParaRPr lang="cs-CZ"/>
        </a:p>
      </dgm:t>
    </dgm:pt>
    <dgm:pt modelId="{EB9460B9-7DD3-4269-9C1A-4D520411034C}" type="sibTrans" cxnId="{C2C5EDFC-D0E4-44BF-9613-188FE711685E}">
      <dgm:prSet/>
      <dgm:spPr/>
      <dgm:t>
        <a:bodyPr/>
        <a:lstStyle/>
        <a:p>
          <a:endParaRPr lang="cs-CZ"/>
        </a:p>
      </dgm:t>
    </dgm:pt>
    <dgm:pt modelId="{CA68EEC8-1480-4250-A32B-46C92678E20D}">
      <dgm:prSet/>
      <dgm:spPr/>
      <dgm:t>
        <a:bodyPr/>
        <a:lstStyle/>
        <a:p>
          <a:r>
            <a:rPr lang="cs-CZ" b="0" i="0" dirty="0" smtClean="0"/>
            <a:t>Neslučitelnost funkce poslance, senátora, soudce, prokurátora, jakákoliv funkce ve veřejné správě, funkce člena orgánů územní samosprávy a funkce v politických stranách a hnutích.</a:t>
          </a:r>
          <a:endParaRPr lang="cs-CZ" dirty="0"/>
        </a:p>
      </dgm:t>
    </dgm:pt>
    <dgm:pt modelId="{7CAFAABA-8730-46DE-9705-598129FBBD82}" type="parTrans" cxnId="{DE367319-72C1-4346-8037-29F18C9212C0}">
      <dgm:prSet/>
      <dgm:spPr/>
      <dgm:t>
        <a:bodyPr/>
        <a:lstStyle/>
        <a:p>
          <a:endParaRPr lang="cs-CZ"/>
        </a:p>
      </dgm:t>
    </dgm:pt>
    <dgm:pt modelId="{44C0BB2F-7568-45B3-A239-192221D867DA}" type="sibTrans" cxnId="{DE367319-72C1-4346-8037-29F18C9212C0}">
      <dgm:prSet/>
      <dgm:spPr/>
      <dgm:t>
        <a:bodyPr/>
        <a:lstStyle/>
        <a:p>
          <a:endParaRPr lang="cs-CZ"/>
        </a:p>
      </dgm:t>
    </dgm:pt>
    <dgm:pt modelId="{B65B8E1A-A621-42F8-9277-288DEAB6CE76}" type="pres">
      <dgm:prSet presAssocID="{0D5594C9-EEEE-426C-9C7C-CD4FF516EEA5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102FAC0-FFB3-41EF-9864-D640C1CE4F60}" type="pres">
      <dgm:prSet presAssocID="{38C73E6B-5E65-48FD-9769-E2BC5AEE9D99}" presName="node" presStyleLbl="node1" presStyleIdx="0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F14CD36-FB64-45FE-B65D-21DE2723B2A6}" type="pres">
      <dgm:prSet presAssocID="{04FBABEB-C986-4863-BAE4-3050137062FD}" presName="sibTrans" presStyleLbl="sibTrans1D1" presStyleIdx="0" presStyleCnt="6"/>
      <dgm:spPr/>
      <dgm:t>
        <a:bodyPr/>
        <a:lstStyle/>
        <a:p>
          <a:endParaRPr lang="cs-CZ"/>
        </a:p>
      </dgm:t>
    </dgm:pt>
    <dgm:pt modelId="{F41923D8-7FA9-4A8B-817F-C0AD9B54E098}" type="pres">
      <dgm:prSet presAssocID="{04FBABEB-C986-4863-BAE4-3050137062FD}" presName="connectorText" presStyleLbl="sibTrans1D1" presStyleIdx="0" presStyleCnt="6"/>
      <dgm:spPr/>
      <dgm:t>
        <a:bodyPr/>
        <a:lstStyle/>
        <a:p>
          <a:endParaRPr lang="cs-CZ"/>
        </a:p>
      </dgm:t>
    </dgm:pt>
    <dgm:pt modelId="{1D690F5A-7C83-4112-B6A7-755F8555EC82}" type="pres">
      <dgm:prSet presAssocID="{B7753A23-9E40-4FFE-8870-8FD3F7C427B3}" presName="node" presStyleLbl="node1" presStyleIdx="1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D3846A-01FB-4C52-A27B-AD10CB9565DB}" type="pres">
      <dgm:prSet presAssocID="{213FD4F5-02B6-42CA-BC4D-250D1CF5049A}" presName="sibTrans" presStyleLbl="sibTrans1D1" presStyleIdx="1" presStyleCnt="6"/>
      <dgm:spPr/>
      <dgm:t>
        <a:bodyPr/>
        <a:lstStyle/>
        <a:p>
          <a:endParaRPr lang="cs-CZ"/>
        </a:p>
      </dgm:t>
    </dgm:pt>
    <dgm:pt modelId="{00D9DA5C-6849-4126-B8B3-90C339B1A45B}" type="pres">
      <dgm:prSet presAssocID="{213FD4F5-02B6-42CA-BC4D-250D1CF5049A}" presName="connectorText" presStyleLbl="sibTrans1D1" presStyleIdx="1" presStyleCnt="6"/>
      <dgm:spPr/>
      <dgm:t>
        <a:bodyPr/>
        <a:lstStyle/>
        <a:p>
          <a:endParaRPr lang="cs-CZ"/>
        </a:p>
      </dgm:t>
    </dgm:pt>
    <dgm:pt modelId="{82A72E8E-E95C-407F-A131-3E5DB0F54A92}" type="pres">
      <dgm:prSet presAssocID="{4DF25641-DFDF-465C-AC92-8BCCA62BB72A}" presName="node" presStyleLbl="node1" presStyleIdx="2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2282001-54CF-4947-82AB-7A1BF25DEACC}" type="pres">
      <dgm:prSet presAssocID="{E738CD9E-BA19-446E-8DBD-587604AA0070}" presName="sibTrans" presStyleLbl="sibTrans1D1" presStyleIdx="2" presStyleCnt="6"/>
      <dgm:spPr/>
      <dgm:t>
        <a:bodyPr/>
        <a:lstStyle/>
        <a:p>
          <a:endParaRPr lang="cs-CZ"/>
        </a:p>
      </dgm:t>
    </dgm:pt>
    <dgm:pt modelId="{8D98A577-7C1E-49DA-A882-69915595EF89}" type="pres">
      <dgm:prSet presAssocID="{E738CD9E-BA19-446E-8DBD-587604AA0070}" presName="connectorText" presStyleLbl="sibTrans1D1" presStyleIdx="2" presStyleCnt="6"/>
      <dgm:spPr/>
      <dgm:t>
        <a:bodyPr/>
        <a:lstStyle/>
        <a:p>
          <a:endParaRPr lang="cs-CZ"/>
        </a:p>
      </dgm:t>
    </dgm:pt>
    <dgm:pt modelId="{7DE349B2-031E-4FE0-B6DC-41C5D82A7A60}" type="pres">
      <dgm:prSet presAssocID="{8BEEF42E-DE1C-4BF3-AD22-393C74A7EFC2}" presName="node" presStyleLbl="node1" presStyleIdx="3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DB30941-5B4F-446E-9B9F-1A973A3426F5}" type="pres">
      <dgm:prSet presAssocID="{90757E3B-F6D9-43B0-8244-A8FAE6AC6FDD}" presName="sibTrans" presStyleLbl="sibTrans1D1" presStyleIdx="3" presStyleCnt="6"/>
      <dgm:spPr/>
      <dgm:t>
        <a:bodyPr/>
        <a:lstStyle/>
        <a:p>
          <a:endParaRPr lang="cs-CZ"/>
        </a:p>
      </dgm:t>
    </dgm:pt>
    <dgm:pt modelId="{4ACAA3E1-88A4-4791-8ECA-1A30B173A057}" type="pres">
      <dgm:prSet presAssocID="{90757E3B-F6D9-43B0-8244-A8FAE6AC6FDD}" presName="connectorText" presStyleLbl="sibTrans1D1" presStyleIdx="3" presStyleCnt="6"/>
      <dgm:spPr/>
      <dgm:t>
        <a:bodyPr/>
        <a:lstStyle/>
        <a:p>
          <a:endParaRPr lang="cs-CZ"/>
        </a:p>
      </dgm:t>
    </dgm:pt>
    <dgm:pt modelId="{01045176-C8EB-41F7-9914-FCD94289731A}" type="pres">
      <dgm:prSet presAssocID="{1810175F-11A3-4B2E-9E98-3F6ABF9815ED}" presName="node" presStyleLbl="node1" presStyleIdx="4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F64D74B-A566-4B7C-999D-5A416F50C832}" type="pres">
      <dgm:prSet presAssocID="{D93D6696-F8E1-440D-976F-0BC562BA823E}" presName="sibTrans" presStyleLbl="sibTrans1D1" presStyleIdx="4" presStyleCnt="6"/>
      <dgm:spPr/>
      <dgm:t>
        <a:bodyPr/>
        <a:lstStyle/>
        <a:p>
          <a:endParaRPr lang="cs-CZ"/>
        </a:p>
      </dgm:t>
    </dgm:pt>
    <dgm:pt modelId="{709226C1-E0CE-4C68-878C-9F0A0D697B67}" type="pres">
      <dgm:prSet presAssocID="{D93D6696-F8E1-440D-976F-0BC562BA823E}" presName="connectorText" presStyleLbl="sibTrans1D1" presStyleIdx="4" presStyleCnt="6"/>
      <dgm:spPr/>
      <dgm:t>
        <a:bodyPr/>
        <a:lstStyle/>
        <a:p>
          <a:endParaRPr lang="cs-CZ"/>
        </a:p>
      </dgm:t>
    </dgm:pt>
    <dgm:pt modelId="{BB873A99-93D9-4175-AB40-6B8669CBF9DB}" type="pres">
      <dgm:prSet presAssocID="{91455A89-669F-4E71-99D1-FF57158A92E1}" presName="node" presStyleLbl="node1" presStyleIdx="5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D12DDDC-0C3F-4B9E-8CB5-43A41E17FA42}" type="pres">
      <dgm:prSet presAssocID="{EB9460B9-7DD3-4269-9C1A-4D520411034C}" presName="sibTrans" presStyleLbl="sibTrans1D1" presStyleIdx="5" presStyleCnt="6"/>
      <dgm:spPr/>
      <dgm:t>
        <a:bodyPr/>
        <a:lstStyle/>
        <a:p>
          <a:endParaRPr lang="cs-CZ"/>
        </a:p>
      </dgm:t>
    </dgm:pt>
    <dgm:pt modelId="{EBC62C38-3077-4026-B950-C80A88B708D8}" type="pres">
      <dgm:prSet presAssocID="{EB9460B9-7DD3-4269-9C1A-4D520411034C}" presName="connectorText" presStyleLbl="sibTrans1D1" presStyleIdx="5" presStyleCnt="6"/>
      <dgm:spPr/>
      <dgm:t>
        <a:bodyPr/>
        <a:lstStyle/>
        <a:p>
          <a:endParaRPr lang="cs-CZ"/>
        </a:p>
      </dgm:t>
    </dgm:pt>
    <dgm:pt modelId="{FF470C29-A602-480A-AF2B-C4EE0B753B3D}" type="pres">
      <dgm:prSet presAssocID="{CA68EEC8-1480-4250-A32B-46C92678E20D}" presName="node" presStyleLbl="node1" presStyleIdx="6" presStyleCnt="7" custScaleX="34653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E367319-72C1-4346-8037-29F18C9212C0}" srcId="{0D5594C9-EEEE-426C-9C7C-CD4FF516EEA5}" destId="{CA68EEC8-1480-4250-A32B-46C92678E20D}" srcOrd="6" destOrd="0" parTransId="{7CAFAABA-8730-46DE-9705-598129FBBD82}" sibTransId="{44C0BB2F-7568-45B3-A239-192221D867DA}"/>
    <dgm:cxn modelId="{CD213C4E-7719-47A7-B8DD-67B8067FEA45}" type="presOf" srcId="{90757E3B-F6D9-43B0-8244-A8FAE6AC6FDD}" destId="{5DB30941-5B4F-446E-9B9F-1A973A3426F5}" srcOrd="0" destOrd="0" presId="urn:microsoft.com/office/officeart/2005/8/layout/bProcess3"/>
    <dgm:cxn modelId="{FA653AA4-0127-453A-A75A-03B05BCF478E}" srcId="{0D5594C9-EEEE-426C-9C7C-CD4FF516EEA5}" destId="{38C73E6B-5E65-48FD-9769-E2BC5AEE9D99}" srcOrd="0" destOrd="0" parTransId="{B7987492-446A-42EC-9418-20DA486179D8}" sibTransId="{04FBABEB-C986-4863-BAE4-3050137062FD}"/>
    <dgm:cxn modelId="{F5F123D3-8E0F-44FA-AB90-29C449281824}" type="presOf" srcId="{EB9460B9-7DD3-4269-9C1A-4D520411034C}" destId="{EBC62C38-3077-4026-B950-C80A88B708D8}" srcOrd="1" destOrd="0" presId="urn:microsoft.com/office/officeart/2005/8/layout/bProcess3"/>
    <dgm:cxn modelId="{675781AF-FC1E-4722-8AA5-56D71000684C}" srcId="{0D5594C9-EEEE-426C-9C7C-CD4FF516EEA5}" destId="{1810175F-11A3-4B2E-9E98-3F6ABF9815ED}" srcOrd="4" destOrd="0" parTransId="{F5783AE3-1C90-4202-BC21-2B74B8F441DA}" sibTransId="{D93D6696-F8E1-440D-976F-0BC562BA823E}"/>
    <dgm:cxn modelId="{A5AAB26F-CABA-439A-924D-6B3762C4A1F1}" type="presOf" srcId="{90757E3B-F6D9-43B0-8244-A8FAE6AC6FDD}" destId="{4ACAA3E1-88A4-4791-8ECA-1A30B173A057}" srcOrd="1" destOrd="0" presId="urn:microsoft.com/office/officeart/2005/8/layout/bProcess3"/>
    <dgm:cxn modelId="{C2C5EDFC-D0E4-44BF-9613-188FE711685E}" srcId="{0D5594C9-EEEE-426C-9C7C-CD4FF516EEA5}" destId="{91455A89-669F-4E71-99D1-FF57158A92E1}" srcOrd="5" destOrd="0" parTransId="{D4AD8E4F-3E00-4792-925B-B5B6C098E2D2}" sibTransId="{EB9460B9-7DD3-4269-9C1A-4D520411034C}"/>
    <dgm:cxn modelId="{29FF7D4A-8D18-48AB-8A30-7E1AA818D919}" type="presOf" srcId="{B7753A23-9E40-4FFE-8870-8FD3F7C427B3}" destId="{1D690F5A-7C83-4112-B6A7-755F8555EC82}" srcOrd="0" destOrd="0" presId="urn:microsoft.com/office/officeart/2005/8/layout/bProcess3"/>
    <dgm:cxn modelId="{0BD0BA34-ECAB-4296-A6C7-6F46FB49C6B8}" type="presOf" srcId="{213FD4F5-02B6-42CA-BC4D-250D1CF5049A}" destId="{A6D3846A-01FB-4C52-A27B-AD10CB9565DB}" srcOrd="0" destOrd="0" presId="urn:microsoft.com/office/officeart/2005/8/layout/bProcess3"/>
    <dgm:cxn modelId="{6A1AD09A-4875-43EC-B6F4-ECFCA3C162ED}" type="presOf" srcId="{8BEEF42E-DE1C-4BF3-AD22-393C74A7EFC2}" destId="{7DE349B2-031E-4FE0-B6DC-41C5D82A7A60}" srcOrd="0" destOrd="0" presId="urn:microsoft.com/office/officeart/2005/8/layout/bProcess3"/>
    <dgm:cxn modelId="{F54553FC-1DCD-45D7-BCAB-E2D101888840}" type="presOf" srcId="{CA68EEC8-1480-4250-A32B-46C92678E20D}" destId="{FF470C29-A602-480A-AF2B-C4EE0B753B3D}" srcOrd="0" destOrd="0" presId="urn:microsoft.com/office/officeart/2005/8/layout/bProcess3"/>
    <dgm:cxn modelId="{BBBC8843-2BB7-4F81-8F52-A7A6688469F9}" srcId="{0D5594C9-EEEE-426C-9C7C-CD4FF516EEA5}" destId="{4DF25641-DFDF-465C-AC92-8BCCA62BB72A}" srcOrd="2" destOrd="0" parTransId="{8508421B-907F-4776-A17A-D5A8E0FEEF96}" sibTransId="{E738CD9E-BA19-446E-8DBD-587604AA0070}"/>
    <dgm:cxn modelId="{A9AE7A85-3A89-4A8F-9DB5-1EE4A07046EF}" type="presOf" srcId="{4DF25641-DFDF-465C-AC92-8BCCA62BB72A}" destId="{82A72E8E-E95C-407F-A131-3E5DB0F54A92}" srcOrd="0" destOrd="0" presId="urn:microsoft.com/office/officeart/2005/8/layout/bProcess3"/>
    <dgm:cxn modelId="{60E7BB9F-AFD0-4451-9C05-42DE6305E95E}" type="presOf" srcId="{D93D6696-F8E1-440D-976F-0BC562BA823E}" destId="{8F64D74B-A566-4B7C-999D-5A416F50C832}" srcOrd="0" destOrd="0" presId="urn:microsoft.com/office/officeart/2005/8/layout/bProcess3"/>
    <dgm:cxn modelId="{832E240C-F4F0-4230-BD04-382FEC0C5F1F}" type="presOf" srcId="{04FBABEB-C986-4863-BAE4-3050137062FD}" destId="{4F14CD36-FB64-45FE-B65D-21DE2723B2A6}" srcOrd="0" destOrd="0" presId="urn:microsoft.com/office/officeart/2005/8/layout/bProcess3"/>
    <dgm:cxn modelId="{CB4D1200-F0E6-4C4A-9D6B-9D723739E8D6}" type="presOf" srcId="{0D5594C9-EEEE-426C-9C7C-CD4FF516EEA5}" destId="{B65B8E1A-A621-42F8-9277-288DEAB6CE76}" srcOrd="0" destOrd="0" presId="urn:microsoft.com/office/officeart/2005/8/layout/bProcess3"/>
    <dgm:cxn modelId="{6B952BC4-BD18-416D-8879-8A629502B6DF}" type="presOf" srcId="{04FBABEB-C986-4863-BAE4-3050137062FD}" destId="{F41923D8-7FA9-4A8B-817F-C0AD9B54E098}" srcOrd="1" destOrd="0" presId="urn:microsoft.com/office/officeart/2005/8/layout/bProcess3"/>
    <dgm:cxn modelId="{3CC735EC-DD1C-4D5E-BFF5-E8C84B8B0B95}" type="presOf" srcId="{1810175F-11A3-4B2E-9E98-3F6ABF9815ED}" destId="{01045176-C8EB-41F7-9914-FCD94289731A}" srcOrd="0" destOrd="0" presId="urn:microsoft.com/office/officeart/2005/8/layout/bProcess3"/>
    <dgm:cxn modelId="{C1DE5083-CD9F-4B40-ADAF-5A35D63A6E6F}" type="presOf" srcId="{38C73E6B-5E65-48FD-9769-E2BC5AEE9D99}" destId="{0102FAC0-FFB3-41EF-9864-D640C1CE4F60}" srcOrd="0" destOrd="0" presId="urn:microsoft.com/office/officeart/2005/8/layout/bProcess3"/>
    <dgm:cxn modelId="{66B251EF-C466-412E-BBA1-843A220DD965}" type="presOf" srcId="{D93D6696-F8E1-440D-976F-0BC562BA823E}" destId="{709226C1-E0CE-4C68-878C-9F0A0D697B67}" srcOrd="1" destOrd="0" presId="urn:microsoft.com/office/officeart/2005/8/layout/bProcess3"/>
    <dgm:cxn modelId="{02C651A7-06C8-4F10-978A-7F7EC43FAC7D}" srcId="{0D5594C9-EEEE-426C-9C7C-CD4FF516EEA5}" destId="{B7753A23-9E40-4FFE-8870-8FD3F7C427B3}" srcOrd="1" destOrd="0" parTransId="{2C727857-8F9E-4972-8F74-72E20F884F97}" sibTransId="{213FD4F5-02B6-42CA-BC4D-250D1CF5049A}"/>
    <dgm:cxn modelId="{BC67408B-0CE3-42BB-9994-235B3887209A}" type="presOf" srcId="{E738CD9E-BA19-446E-8DBD-587604AA0070}" destId="{8D98A577-7C1E-49DA-A882-69915595EF89}" srcOrd="1" destOrd="0" presId="urn:microsoft.com/office/officeart/2005/8/layout/bProcess3"/>
    <dgm:cxn modelId="{6F0FE8D3-6CBE-48C5-9C2C-608B04E2A952}" type="presOf" srcId="{213FD4F5-02B6-42CA-BC4D-250D1CF5049A}" destId="{00D9DA5C-6849-4126-B8B3-90C339B1A45B}" srcOrd="1" destOrd="0" presId="urn:microsoft.com/office/officeart/2005/8/layout/bProcess3"/>
    <dgm:cxn modelId="{A3D2B451-B577-4B7B-8B98-2AF04EA9B303}" type="presOf" srcId="{91455A89-669F-4E71-99D1-FF57158A92E1}" destId="{BB873A99-93D9-4175-AB40-6B8669CBF9DB}" srcOrd="0" destOrd="0" presId="urn:microsoft.com/office/officeart/2005/8/layout/bProcess3"/>
    <dgm:cxn modelId="{59FBE69C-C858-4334-BE8E-8439910DFA09}" type="presOf" srcId="{E738CD9E-BA19-446E-8DBD-587604AA0070}" destId="{32282001-54CF-4947-82AB-7A1BF25DEACC}" srcOrd="0" destOrd="0" presId="urn:microsoft.com/office/officeart/2005/8/layout/bProcess3"/>
    <dgm:cxn modelId="{C0756314-2521-4BD6-A7A9-F60EB4D749F8}" type="presOf" srcId="{EB9460B9-7DD3-4269-9C1A-4D520411034C}" destId="{3D12DDDC-0C3F-4B9E-8CB5-43A41E17FA42}" srcOrd="0" destOrd="0" presId="urn:microsoft.com/office/officeart/2005/8/layout/bProcess3"/>
    <dgm:cxn modelId="{CFE055D2-9162-4D61-8992-36F274437F2B}" srcId="{0D5594C9-EEEE-426C-9C7C-CD4FF516EEA5}" destId="{8BEEF42E-DE1C-4BF3-AD22-393C74A7EFC2}" srcOrd="3" destOrd="0" parTransId="{24E5C293-2E19-42A8-85C5-3D839F434FAC}" sibTransId="{90757E3B-F6D9-43B0-8244-A8FAE6AC6FDD}"/>
    <dgm:cxn modelId="{E8EC6D02-5EC5-451F-B82C-DA36FE4A626F}" type="presParOf" srcId="{B65B8E1A-A621-42F8-9277-288DEAB6CE76}" destId="{0102FAC0-FFB3-41EF-9864-D640C1CE4F60}" srcOrd="0" destOrd="0" presId="urn:microsoft.com/office/officeart/2005/8/layout/bProcess3"/>
    <dgm:cxn modelId="{C324EB5F-1EF7-487D-80A2-2DF6CF2EA622}" type="presParOf" srcId="{B65B8E1A-A621-42F8-9277-288DEAB6CE76}" destId="{4F14CD36-FB64-45FE-B65D-21DE2723B2A6}" srcOrd="1" destOrd="0" presId="urn:microsoft.com/office/officeart/2005/8/layout/bProcess3"/>
    <dgm:cxn modelId="{A3C0A005-B2E6-4583-B2A7-F784976D107E}" type="presParOf" srcId="{4F14CD36-FB64-45FE-B65D-21DE2723B2A6}" destId="{F41923D8-7FA9-4A8B-817F-C0AD9B54E098}" srcOrd="0" destOrd="0" presId="urn:microsoft.com/office/officeart/2005/8/layout/bProcess3"/>
    <dgm:cxn modelId="{81E95215-F68C-4D33-AA18-7802758D0D8A}" type="presParOf" srcId="{B65B8E1A-A621-42F8-9277-288DEAB6CE76}" destId="{1D690F5A-7C83-4112-B6A7-755F8555EC82}" srcOrd="2" destOrd="0" presId="urn:microsoft.com/office/officeart/2005/8/layout/bProcess3"/>
    <dgm:cxn modelId="{DE469774-1158-45E3-8AD2-C959D150B4C6}" type="presParOf" srcId="{B65B8E1A-A621-42F8-9277-288DEAB6CE76}" destId="{A6D3846A-01FB-4C52-A27B-AD10CB9565DB}" srcOrd="3" destOrd="0" presId="urn:microsoft.com/office/officeart/2005/8/layout/bProcess3"/>
    <dgm:cxn modelId="{34B22409-6367-4B88-ADE5-E53C8CDD5136}" type="presParOf" srcId="{A6D3846A-01FB-4C52-A27B-AD10CB9565DB}" destId="{00D9DA5C-6849-4126-B8B3-90C339B1A45B}" srcOrd="0" destOrd="0" presId="urn:microsoft.com/office/officeart/2005/8/layout/bProcess3"/>
    <dgm:cxn modelId="{7EA21874-A57A-489D-9FBB-780DD12BD732}" type="presParOf" srcId="{B65B8E1A-A621-42F8-9277-288DEAB6CE76}" destId="{82A72E8E-E95C-407F-A131-3E5DB0F54A92}" srcOrd="4" destOrd="0" presId="urn:microsoft.com/office/officeart/2005/8/layout/bProcess3"/>
    <dgm:cxn modelId="{44B920F3-CBF7-44EB-80FA-55865BBB3885}" type="presParOf" srcId="{B65B8E1A-A621-42F8-9277-288DEAB6CE76}" destId="{32282001-54CF-4947-82AB-7A1BF25DEACC}" srcOrd="5" destOrd="0" presId="urn:microsoft.com/office/officeart/2005/8/layout/bProcess3"/>
    <dgm:cxn modelId="{9FF59377-FCD0-4802-B8F8-A50D132D160C}" type="presParOf" srcId="{32282001-54CF-4947-82AB-7A1BF25DEACC}" destId="{8D98A577-7C1E-49DA-A882-69915595EF89}" srcOrd="0" destOrd="0" presId="urn:microsoft.com/office/officeart/2005/8/layout/bProcess3"/>
    <dgm:cxn modelId="{92532DC0-9F77-4CAE-8A75-F3178910D13F}" type="presParOf" srcId="{B65B8E1A-A621-42F8-9277-288DEAB6CE76}" destId="{7DE349B2-031E-4FE0-B6DC-41C5D82A7A60}" srcOrd="6" destOrd="0" presId="urn:microsoft.com/office/officeart/2005/8/layout/bProcess3"/>
    <dgm:cxn modelId="{1403E1F9-6595-49CF-96DD-9526944E0767}" type="presParOf" srcId="{B65B8E1A-A621-42F8-9277-288DEAB6CE76}" destId="{5DB30941-5B4F-446E-9B9F-1A973A3426F5}" srcOrd="7" destOrd="0" presId="urn:microsoft.com/office/officeart/2005/8/layout/bProcess3"/>
    <dgm:cxn modelId="{C0A15FCC-6295-49EC-BCB2-2B21656B90FB}" type="presParOf" srcId="{5DB30941-5B4F-446E-9B9F-1A973A3426F5}" destId="{4ACAA3E1-88A4-4791-8ECA-1A30B173A057}" srcOrd="0" destOrd="0" presId="urn:microsoft.com/office/officeart/2005/8/layout/bProcess3"/>
    <dgm:cxn modelId="{AFF2BFF5-6462-4FEA-B196-161B4CB885C9}" type="presParOf" srcId="{B65B8E1A-A621-42F8-9277-288DEAB6CE76}" destId="{01045176-C8EB-41F7-9914-FCD94289731A}" srcOrd="8" destOrd="0" presId="urn:microsoft.com/office/officeart/2005/8/layout/bProcess3"/>
    <dgm:cxn modelId="{2D1091EB-FE85-41F2-A766-99F5F9FC6003}" type="presParOf" srcId="{B65B8E1A-A621-42F8-9277-288DEAB6CE76}" destId="{8F64D74B-A566-4B7C-999D-5A416F50C832}" srcOrd="9" destOrd="0" presId="urn:microsoft.com/office/officeart/2005/8/layout/bProcess3"/>
    <dgm:cxn modelId="{B302DACC-0BFF-4200-ADF9-56D683B6C5A5}" type="presParOf" srcId="{8F64D74B-A566-4B7C-999D-5A416F50C832}" destId="{709226C1-E0CE-4C68-878C-9F0A0D697B67}" srcOrd="0" destOrd="0" presId="urn:microsoft.com/office/officeart/2005/8/layout/bProcess3"/>
    <dgm:cxn modelId="{FF7022DD-6F6E-494E-8A37-6E322D3D3C91}" type="presParOf" srcId="{B65B8E1A-A621-42F8-9277-288DEAB6CE76}" destId="{BB873A99-93D9-4175-AB40-6B8669CBF9DB}" srcOrd="10" destOrd="0" presId="urn:microsoft.com/office/officeart/2005/8/layout/bProcess3"/>
    <dgm:cxn modelId="{0CB9C737-6D5F-4FE6-963D-E57BD878F116}" type="presParOf" srcId="{B65B8E1A-A621-42F8-9277-288DEAB6CE76}" destId="{3D12DDDC-0C3F-4B9E-8CB5-43A41E17FA42}" srcOrd="11" destOrd="0" presId="urn:microsoft.com/office/officeart/2005/8/layout/bProcess3"/>
    <dgm:cxn modelId="{D87E1F52-5C5F-4788-A30C-1D84D2624C27}" type="presParOf" srcId="{3D12DDDC-0C3F-4B9E-8CB5-43A41E17FA42}" destId="{EBC62C38-3077-4026-B950-C80A88B708D8}" srcOrd="0" destOrd="0" presId="urn:microsoft.com/office/officeart/2005/8/layout/bProcess3"/>
    <dgm:cxn modelId="{4F62EF52-3302-4A65-9044-CFDE022954D4}" type="presParOf" srcId="{B65B8E1A-A621-42F8-9277-288DEAB6CE76}" destId="{FF470C29-A602-480A-AF2B-C4EE0B753B3D}" srcOrd="12" destOrd="0" presId="urn:microsoft.com/office/officeart/2005/8/layout/bProcess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75CDD298-9D78-447F-A5B7-E04EB5577CB3}">
      <dsp:nvSpPr>
        <dsp:cNvPr id="0" name=""/>
        <dsp:cNvSpPr/>
      </dsp:nvSpPr>
      <dsp:spPr>
        <a:xfrm>
          <a:off x="2160239" y="0"/>
          <a:ext cx="3240360" cy="855094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" tIns="13335" rIns="13335" bIns="13335" numCol="1" spcCol="1270" anchor="t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100" kern="1200" dirty="0" smtClean="0"/>
            <a:t>Kancelář prezidenta</a:t>
          </a:r>
          <a:endParaRPr lang="cs-CZ" sz="2100" kern="1200" dirty="0"/>
        </a:p>
      </dsp:txBody>
      <dsp:txXfrm>
        <a:off x="2160239" y="0"/>
        <a:ext cx="3240360" cy="855094"/>
      </dsp:txXfrm>
    </dsp:sp>
    <dsp:sp modelId="{5773F816-4E9D-4069-9715-9A229628F58C}">
      <dsp:nvSpPr>
        <dsp:cNvPr id="0" name=""/>
        <dsp:cNvSpPr/>
      </dsp:nvSpPr>
      <dsp:spPr>
        <a:xfrm>
          <a:off x="0" y="0"/>
          <a:ext cx="2160240" cy="85509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bg2"/>
              </a:solidFill>
            </a:rPr>
            <a:t>Prezident</a:t>
          </a:r>
          <a:endParaRPr lang="cs-CZ" sz="2400" kern="1200" dirty="0">
            <a:solidFill>
              <a:schemeClr val="bg2"/>
            </a:solidFill>
          </a:endParaRPr>
        </a:p>
      </dsp:txBody>
      <dsp:txXfrm>
        <a:off x="0" y="0"/>
        <a:ext cx="2160240" cy="855094"/>
      </dsp:txXfrm>
    </dsp:sp>
    <dsp:sp modelId="{2E354589-5E64-4F70-8184-286EDF237988}">
      <dsp:nvSpPr>
        <dsp:cNvPr id="0" name=""/>
        <dsp:cNvSpPr/>
      </dsp:nvSpPr>
      <dsp:spPr>
        <a:xfrm>
          <a:off x="2160239" y="940604"/>
          <a:ext cx="3240360" cy="855094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" tIns="13335" rIns="13335" bIns="13335" numCol="1" spcCol="1270" anchor="t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100" kern="1200" dirty="0" smtClean="0"/>
            <a:t>Kancelář viceprezidenta</a:t>
          </a:r>
          <a:endParaRPr lang="cs-CZ" sz="2100" kern="1200" dirty="0"/>
        </a:p>
      </dsp:txBody>
      <dsp:txXfrm>
        <a:off x="2160239" y="940604"/>
        <a:ext cx="3240360" cy="855094"/>
      </dsp:txXfrm>
    </dsp:sp>
    <dsp:sp modelId="{F01E3B8B-5C66-4F8D-90BF-80867991B672}">
      <dsp:nvSpPr>
        <dsp:cNvPr id="0" name=""/>
        <dsp:cNvSpPr/>
      </dsp:nvSpPr>
      <dsp:spPr>
        <a:xfrm>
          <a:off x="0" y="940604"/>
          <a:ext cx="2160240" cy="85509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bg2"/>
              </a:solidFill>
            </a:rPr>
            <a:t>Viceprezident</a:t>
          </a:r>
          <a:endParaRPr lang="cs-CZ" sz="2400" kern="1200" dirty="0">
            <a:solidFill>
              <a:schemeClr val="bg2"/>
            </a:solidFill>
          </a:endParaRPr>
        </a:p>
      </dsp:txBody>
      <dsp:txXfrm>
        <a:off x="0" y="940604"/>
        <a:ext cx="2160240" cy="855094"/>
      </dsp:txXfrm>
    </dsp:sp>
    <dsp:sp modelId="{BF4C427C-B8EC-42DC-8DAA-76F968A7A4C1}">
      <dsp:nvSpPr>
        <dsp:cNvPr id="0" name=""/>
        <dsp:cNvSpPr/>
      </dsp:nvSpPr>
      <dsp:spPr>
        <a:xfrm>
          <a:off x="2160239" y="1881209"/>
          <a:ext cx="3240360" cy="855094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" tIns="13335" rIns="13335" bIns="13335" numCol="1" spcCol="1270" anchor="t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100" kern="1200" dirty="0" smtClean="0"/>
            <a:t>Sekretariát Kolegia</a:t>
          </a:r>
          <a:endParaRPr lang="cs-CZ" sz="2100" kern="1200" dirty="0"/>
        </a:p>
      </dsp:txBody>
      <dsp:txXfrm>
        <a:off x="2160239" y="1881209"/>
        <a:ext cx="3240360" cy="855094"/>
      </dsp:txXfrm>
    </dsp:sp>
    <dsp:sp modelId="{42BEB1E0-95AD-4A11-A684-410D6E603285}">
      <dsp:nvSpPr>
        <dsp:cNvPr id="0" name=""/>
        <dsp:cNvSpPr/>
      </dsp:nvSpPr>
      <dsp:spPr>
        <a:xfrm>
          <a:off x="0" y="1881209"/>
          <a:ext cx="2160240" cy="85509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bg2"/>
              </a:solidFill>
            </a:rPr>
            <a:t>Kolegium</a:t>
          </a:r>
        </a:p>
      </dsp:txBody>
      <dsp:txXfrm>
        <a:off x="0" y="1881209"/>
        <a:ext cx="2160240" cy="855094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A0307B7-558A-4013-82FA-6826063098F9}">
      <dsp:nvSpPr>
        <dsp:cNvPr id="0" name=""/>
        <dsp:cNvSpPr/>
      </dsp:nvSpPr>
      <dsp:spPr>
        <a:xfrm rot="16200000">
          <a:off x="1066" y="505"/>
          <a:ext cx="1238727" cy="1238900"/>
        </a:xfrm>
        <a:prstGeom prst="up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>
              <a:solidFill>
                <a:schemeClr val="bg2"/>
              </a:solidFill>
            </a:rPr>
            <a:t>Sekce kontrolní</a:t>
          </a:r>
        </a:p>
      </dsp:txBody>
      <dsp:txXfrm rot="16200000">
        <a:off x="1066" y="505"/>
        <a:ext cx="1238727" cy="1238900"/>
      </dsp:txXfrm>
    </dsp:sp>
    <dsp:sp modelId="{053B261F-2463-4226-960E-CB28650A07B3}">
      <dsp:nvSpPr>
        <dsp:cNvPr id="0" name=""/>
        <dsp:cNvSpPr/>
      </dsp:nvSpPr>
      <dsp:spPr>
        <a:xfrm rot="5400000">
          <a:off x="2160244" y="0"/>
          <a:ext cx="1238727" cy="1238727"/>
        </a:xfrm>
        <a:prstGeom prst="up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>
              <a:solidFill>
                <a:schemeClr val="bg2"/>
              </a:solidFill>
            </a:rPr>
            <a:t>Sekce správní</a:t>
          </a:r>
          <a:endParaRPr lang="cs-CZ" sz="1400" kern="1200" dirty="0">
            <a:solidFill>
              <a:schemeClr val="bg2"/>
            </a:solidFill>
          </a:endParaRPr>
        </a:p>
      </dsp:txBody>
      <dsp:txXfrm rot="5400000">
        <a:off x="2160244" y="0"/>
        <a:ext cx="1238727" cy="1238727"/>
      </dsp:txXfrm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706E4A8-4AB3-4920-B622-5D99ADC0E3EE}">
      <dsp:nvSpPr>
        <dsp:cNvPr id="0" name=""/>
        <dsp:cNvSpPr/>
      </dsp:nvSpPr>
      <dsp:spPr>
        <a:xfrm rot="16200000">
          <a:off x="128" y="386967"/>
          <a:ext cx="1474089" cy="1474089"/>
        </a:xfrm>
        <a:prstGeom prst="up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456" tIns="92456" rIns="92456" bIns="92456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>
              <a:solidFill>
                <a:schemeClr val="bg2"/>
              </a:solidFill>
            </a:rPr>
            <a:t>Odbor interního auditu</a:t>
          </a:r>
          <a:endParaRPr lang="cs-CZ" sz="1300" kern="1200" dirty="0">
            <a:solidFill>
              <a:schemeClr val="bg2"/>
            </a:solidFill>
          </a:endParaRPr>
        </a:p>
      </dsp:txBody>
      <dsp:txXfrm rot="16200000">
        <a:off x="128" y="386967"/>
        <a:ext cx="1474089" cy="1474089"/>
      </dsp:txXfrm>
    </dsp:sp>
    <dsp:sp modelId="{ACFFED45-7D1B-48D1-A7B8-1BD63108AB70}">
      <dsp:nvSpPr>
        <dsp:cNvPr id="0" name=""/>
        <dsp:cNvSpPr/>
      </dsp:nvSpPr>
      <dsp:spPr>
        <a:xfrm rot="5400000">
          <a:off x="1622125" y="386967"/>
          <a:ext cx="1474089" cy="1474089"/>
        </a:xfrm>
        <a:prstGeom prst="up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456" tIns="92456" rIns="92456" bIns="92456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>
              <a:solidFill>
                <a:schemeClr val="bg2"/>
              </a:solidFill>
            </a:rPr>
            <a:t>Odbor bezpečnosti</a:t>
          </a:r>
          <a:endParaRPr lang="cs-CZ" sz="1300" kern="1200" dirty="0">
            <a:solidFill>
              <a:schemeClr val="bg2"/>
            </a:solidFill>
          </a:endParaRPr>
        </a:p>
      </dsp:txBody>
      <dsp:txXfrm rot="5400000">
        <a:off x="1622125" y="386967"/>
        <a:ext cx="1474089" cy="1474089"/>
      </dsp:txXfrm>
    </dsp:sp>
  </dsp:spTree>
</dsp:drawing>
</file>

<file path=ppt/diagrams/drawing4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4F14CD36-FB64-45FE-B65D-21DE2723B2A6}">
      <dsp:nvSpPr>
        <dsp:cNvPr id="0" name=""/>
        <dsp:cNvSpPr/>
      </dsp:nvSpPr>
      <dsp:spPr>
        <a:xfrm>
          <a:off x="1598235" y="658252"/>
          <a:ext cx="337407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37407" y="45720"/>
              </a:lnTo>
            </a:path>
          </a:pathLst>
        </a:custGeom>
        <a:noFill/>
        <a:ln w="12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1757739" y="702132"/>
        <a:ext cx="18400" cy="3680"/>
      </dsp:txXfrm>
    </dsp:sp>
    <dsp:sp modelId="{0102FAC0-FFB3-41EF-9864-D640C1CE4F60}">
      <dsp:nvSpPr>
        <dsp:cNvPr id="0" name=""/>
        <dsp:cNvSpPr/>
      </dsp:nvSpPr>
      <dsp:spPr>
        <a:xfrm>
          <a:off x="2" y="223962"/>
          <a:ext cx="1600033" cy="960019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25000"/>
                <a:satMod val="125000"/>
              </a:schemeClr>
            </a:gs>
            <a:gs pos="40000">
              <a:schemeClr val="accent1">
                <a:hueOff val="0"/>
                <a:satOff val="0"/>
                <a:lumOff val="0"/>
                <a:alphaOff val="0"/>
                <a:tint val="55000"/>
                <a:satMod val="13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59000"/>
                <a:satMod val="130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55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0000"/>
                <a:satMod val="125000"/>
              </a:schemeClr>
            </a:gs>
          </a:gsLst>
          <a:lin ang="5400000" scaled="0"/>
        </a:gradFill>
        <a:ln>
          <a:noFill/>
        </a:ln>
        <a:effectLst>
          <a:glow rad="63500">
            <a:schemeClr val="accent1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2456" tIns="92456" rIns="92456" bIns="92456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Občan ČR</a:t>
          </a:r>
          <a:endParaRPr lang="cs-CZ" sz="1300" kern="1200" dirty="0"/>
        </a:p>
      </dsp:txBody>
      <dsp:txXfrm>
        <a:off x="2" y="223962"/>
        <a:ext cx="1600033" cy="960019"/>
      </dsp:txXfrm>
    </dsp:sp>
    <dsp:sp modelId="{A6D3846A-01FB-4C52-A27B-AD10CB9565DB}">
      <dsp:nvSpPr>
        <dsp:cNvPr id="0" name=""/>
        <dsp:cNvSpPr/>
      </dsp:nvSpPr>
      <dsp:spPr>
        <a:xfrm>
          <a:off x="3566276" y="658252"/>
          <a:ext cx="337407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37407" y="45720"/>
              </a:lnTo>
            </a:path>
          </a:pathLst>
        </a:custGeom>
        <a:noFill/>
        <a:ln w="12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 dirty="0"/>
        </a:p>
      </dsp:txBody>
      <dsp:txXfrm>
        <a:off x="3725780" y="702132"/>
        <a:ext cx="18400" cy="3680"/>
      </dsp:txXfrm>
    </dsp:sp>
    <dsp:sp modelId="{1D690F5A-7C83-4112-B6A7-755F8555EC82}">
      <dsp:nvSpPr>
        <dsp:cNvPr id="0" name=""/>
        <dsp:cNvSpPr/>
      </dsp:nvSpPr>
      <dsp:spPr>
        <a:xfrm>
          <a:off x="1968043" y="223962"/>
          <a:ext cx="1600033" cy="960019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25000"/>
                <a:satMod val="125000"/>
              </a:schemeClr>
            </a:gs>
            <a:gs pos="40000">
              <a:schemeClr val="accent1">
                <a:hueOff val="0"/>
                <a:satOff val="0"/>
                <a:lumOff val="0"/>
                <a:alphaOff val="0"/>
                <a:tint val="55000"/>
                <a:satMod val="13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59000"/>
                <a:satMod val="130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55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0000"/>
                <a:satMod val="125000"/>
              </a:schemeClr>
            </a:gs>
          </a:gsLst>
          <a:lin ang="5400000" scaled="0"/>
        </a:gradFill>
        <a:ln>
          <a:noFill/>
        </a:ln>
        <a:effectLst>
          <a:glow rad="63500">
            <a:schemeClr val="accent1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2456" tIns="92456" rIns="92456" bIns="92456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Způsobilý k právním úkonům</a:t>
          </a:r>
          <a:endParaRPr lang="cs-CZ" sz="1300" kern="1200" dirty="0"/>
        </a:p>
      </dsp:txBody>
      <dsp:txXfrm>
        <a:off x="1968043" y="223962"/>
        <a:ext cx="1600033" cy="960019"/>
      </dsp:txXfrm>
    </dsp:sp>
    <dsp:sp modelId="{32282001-54CF-4947-82AB-7A1BF25DEACC}">
      <dsp:nvSpPr>
        <dsp:cNvPr id="0" name=""/>
        <dsp:cNvSpPr/>
      </dsp:nvSpPr>
      <dsp:spPr>
        <a:xfrm>
          <a:off x="800019" y="1182182"/>
          <a:ext cx="3936081" cy="337407"/>
        </a:xfrm>
        <a:custGeom>
          <a:avLst/>
          <a:gdLst/>
          <a:ahLst/>
          <a:cxnLst/>
          <a:rect l="0" t="0" r="0" b="0"/>
          <a:pathLst>
            <a:path>
              <a:moveTo>
                <a:pt x="3936081" y="0"/>
              </a:moveTo>
              <a:lnTo>
                <a:pt x="3936081" y="185803"/>
              </a:lnTo>
              <a:lnTo>
                <a:pt x="0" y="185803"/>
              </a:lnTo>
              <a:lnTo>
                <a:pt x="0" y="337407"/>
              </a:lnTo>
            </a:path>
          </a:pathLst>
        </a:custGeom>
        <a:noFill/>
        <a:ln w="12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2669228" y="1349046"/>
        <a:ext cx="197662" cy="3680"/>
      </dsp:txXfrm>
    </dsp:sp>
    <dsp:sp modelId="{82A72E8E-E95C-407F-A131-3E5DB0F54A92}">
      <dsp:nvSpPr>
        <dsp:cNvPr id="0" name=""/>
        <dsp:cNvSpPr/>
      </dsp:nvSpPr>
      <dsp:spPr>
        <a:xfrm>
          <a:off x="3936084" y="223962"/>
          <a:ext cx="1600033" cy="960019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25000"/>
                <a:satMod val="125000"/>
              </a:schemeClr>
            </a:gs>
            <a:gs pos="40000">
              <a:schemeClr val="accent1">
                <a:hueOff val="0"/>
                <a:satOff val="0"/>
                <a:lumOff val="0"/>
                <a:alphaOff val="0"/>
                <a:tint val="55000"/>
                <a:satMod val="13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59000"/>
                <a:satMod val="130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55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0000"/>
                <a:satMod val="125000"/>
              </a:schemeClr>
            </a:gs>
          </a:gsLst>
          <a:lin ang="5400000" scaled="0"/>
        </a:gradFill>
        <a:ln>
          <a:noFill/>
        </a:ln>
        <a:effectLst>
          <a:glow rad="63500">
            <a:schemeClr val="accent1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2456" tIns="92456" rIns="92456" bIns="92456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Bezúhonný</a:t>
          </a:r>
          <a:endParaRPr lang="cs-CZ" sz="1300" kern="1200" dirty="0"/>
        </a:p>
      </dsp:txBody>
      <dsp:txXfrm>
        <a:off x="3936084" y="223962"/>
        <a:ext cx="1600033" cy="960019"/>
      </dsp:txXfrm>
    </dsp:sp>
    <dsp:sp modelId="{5DB30941-5B4F-446E-9B9F-1A973A3426F5}">
      <dsp:nvSpPr>
        <dsp:cNvPr id="0" name=""/>
        <dsp:cNvSpPr/>
      </dsp:nvSpPr>
      <dsp:spPr>
        <a:xfrm>
          <a:off x="1598235" y="1986280"/>
          <a:ext cx="337407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37407" y="45720"/>
              </a:lnTo>
            </a:path>
          </a:pathLst>
        </a:custGeom>
        <a:noFill/>
        <a:ln w="12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1757739" y="2030159"/>
        <a:ext cx="18400" cy="3680"/>
      </dsp:txXfrm>
    </dsp:sp>
    <dsp:sp modelId="{7DE349B2-031E-4FE0-B6DC-41C5D82A7A60}">
      <dsp:nvSpPr>
        <dsp:cNvPr id="0" name=""/>
        <dsp:cNvSpPr/>
      </dsp:nvSpPr>
      <dsp:spPr>
        <a:xfrm>
          <a:off x="2" y="1551990"/>
          <a:ext cx="1600033" cy="960019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25000"/>
                <a:satMod val="125000"/>
              </a:schemeClr>
            </a:gs>
            <a:gs pos="40000">
              <a:schemeClr val="accent1">
                <a:hueOff val="0"/>
                <a:satOff val="0"/>
                <a:lumOff val="0"/>
                <a:alphaOff val="0"/>
                <a:tint val="55000"/>
                <a:satMod val="13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59000"/>
                <a:satMod val="130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55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0000"/>
                <a:satMod val="125000"/>
              </a:schemeClr>
            </a:gs>
          </a:gsLst>
          <a:lin ang="5400000" scaled="0"/>
        </a:gradFill>
        <a:ln>
          <a:noFill/>
        </a:ln>
        <a:effectLst>
          <a:glow rad="63500">
            <a:schemeClr val="accent1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2456" tIns="92456" rIns="92456" bIns="92456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Dokončené vysokoškolské vzdělání</a:t>
          </a:r>
          <a:endParaRPr lang="cs-CZ" sz="1300" kern="1200" dirty="0"/>
        </a:p>
      </dsp:txBody>
      <dsp:txXfrm>
        <a:off x="2" y="1551990"/>
        <a:ext cx="1600033" cy="960019"/>
      </dsp:txXfrm>
    </dsp:sp>
    <dsp:sp modelId="{8F64D74B-A566-4B7C-999D-5A416F50C832}">
      <dsp:nvSpPr>
        <dsp:cNvPr id="0" name=""/>
        <dsp:cNvSpPr/>
      </dsp:nvSpPr>
      <dsp:spPr>
        <a:xfrm>
          <a:off x="3566276" y="1986280"/>
          <a:ext cx="337407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37407" y="45720"/>
              </a:lnTo>
            </a:path>
          </a:pathLst>
        </a:custGeom>
        <a:noFill/>
        <a:ln w="12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3725780" y="2030159"/>
        <a:ext cx="18400" cy="3680"/>
      </dsp:txXfrm>
    </dsp:sp>
    <dsp:sp modelId="{01045176-C8EB-41F7-9914-FCD94289731A}">
      <dsp:nvSpPr>
        <dsp:cNvPr id="0" name=""/>
        <dsp:cNvSpPr/>
      </dsp:nvSpPr>
      <dsp:spPr>
        <a:xfrm>
          <a:off x="1968043" y="1551990"/>
          <a:ext cx="1600033" cy="960019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25000"/>
                <a:satMod val="125000"/>
              </a:schemeClr>
            </a:gs>
            <a:gs pos="40000">
              <a:schemeClr val="accent1">
                <a:hueOff val="0"/>
                <a:satOff val="0"/>
                <a:lumOff val="0"/>
                <a:alphaOff val="0"/>
                <a:tint val="55000"/>
                <a:satMod val="13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59000"/>
                <a:satMod val="130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55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0000"/>
                <a:satMod val="125000"/>
              </a:schemeClr>
            </a:gs>
          </a:gsLst>
          <a:lin ang="5400000" scaled="0"/>
        </a:gradFill>
        <a:ln>
          <a:noFill/>
        </a:ln>
        <a:effectLst>
          <a:glow rad="63500">
            <a:schemeClr val="accent1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2456" tIns="92456" rIns="92456" bIns="92456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Min. 30 let</a:t>
          </a:r>
        </a:p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Max. 65 let</a:t>
          </a:r>
          <a:endParaRPr lang="cs-CZ" sz="1300" kern="1200" dirty="0"/>
        </a:p>
      </dsp:txBody>
      <dsp:txXfrm>
        <a:off x="1968043" y="1551990"/>
        <a:ext cx="1600033" cy="960019"/>
      </dsp:txXfrm>
    </dsp:sp>
    <dsp:sp modelId="{3D12DDDC-0C3F-4B9E-8CB5-43A41E17FA42}">
      <dsp:nvSpPr>
        <dsp:cNvPr id="0" name=""/>
        <dsp:cNvSpPr/>
      </dsp:nvSpPr>
      <dsp:spPr>
        <a:xfrm>
          <a:off x="2772308" y="2510209"/>
          <a:ext cx="1963792" cy="337407"/>
        </a:xfrm>
        <a:custGeom>
          <a:avLst/>
          <a:gdLst/>
          <a:ahLst/>
          <a:cxnLst/>
          <a:rect l="0" t="0" r="0" b="0"/>
          <a:pathLst>
            <a:path>
              <a:moveTo>
                <a:pt x="1963792" y="0"/>
              </a:moveTo>
              <a:lnTo>
                <a:pt x="1963792" y="185803"/>
              </a:lnTo>
              <a:lnTo>
                <a:pt x="0" y="185803"/>
              </a:lnTo>
              <a:lnTo>
                <a:pt x="0" y="337407"/>
              </a:lnTo>
            </a:path>
          </a:pathLst>
        </a:custGeom>
        <a:noFill/>
        <a:ln w="12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3704254" y="2677073"/>
        <a:ext cx="99898" cy="3680"/>
      </dsp:txXfrm>
    </dsp:sp>
    <dsp:sp modelId="{BB873A99-93D9-4175-AB40-6B8669CBF9DB}">
      <dsp:nvSpPr>
        <dsp:cNvPr id="0" name=""/>
        <dsp:cNvSpPr/>
      </dsp:nvSpPr>
      <dsp:spPr>
        <a:xfrm>
          <a:off x="3936084" y="1551990"/>
          <a:ext cx="1600033" cy="960019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25000"/>
                <a:satMod val="125000"/>
              </a:schemeClr>
            </a:gs>
            <a:gs pos="40000">
              <a:schemeClr val="accent1">
                <a:hueOff val="0"/>
                <a:satOff val="0"/>
                <a:lumOff val="0"/>
                <a:alphaOff val="0"/>
                <a:tint val="55000"/>
                <a:satMod val="13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59000"/>
                <a:satMod val="130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55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0000"/>
                <a:satMod val="125000"/>
              </a:schemeClr>
            </a:gs>
          </a:gsLst>
          <a:lin ang="5400000" scaled="0"/>
        </a:gradFill>
        <a:ln>
          <a:noFill/>
        </a:ln>
        <a:effectLst>
          <a:glow rad="63500">
            <a:schemeClr val="accent1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2456" tIns="92456" rIns="92456" bIns="92456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300" kern="1200" dirty="0" smtClean="0"/>
        </a:p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Složí slib do rukou předsedy PS</a:t>
          </a:r>
          <a:endParaRPr lang="cs-CZ" sz="1300" kern="1200" dirty="0"/>
        </a:p>
      </dsp:txBody>
      <dsp:txXfrm>
        <a:off x="3936084" y="1551990"/>
        <a:ext cx="1600033" cy="960019"/>
      </dsp:txXfrm>
    </dsp:sp>
    <dsp:sp modelId="{FF470C29-A602-480A-AF2B-C4EE0B753B3D}">
      <dsp:nvSpPr>
        <dsp:cNvPr id="0" name=""/>
        <dsp:cNvSpPr/>
      </dsp:nvSpPr>
      <dsp:spPr>
        <a:xfrm>
          <a:off x="2" y="2880017"/>
          <a:ext cx="5544611" cy="960019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25000"/>
                <a:satMod val="125000"/>
              </a:schemeClr>
            </a:gs>
            <a:gs pos="40000">
              <a:schemeClr val="accent1">
                <a:hueOff val="0"/>
                <a:satOff val="0"/>
                <a:lumOff val="0"/>
                <a:alphaOff val="0"/>
                <a:tint val="55000"/>
                <a:satMod val="13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59000"/>
                <a:satMod val="130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55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0000"/>
                <a:satMod val="125000"/>
              </a:schemeClr>
            </a:gs>
          </a:gsLst>
          <a:lin ang="5400000" scaled="0"/>
        </a:gradFill>
        <a:ln>
          <a:noFill/>
        </a:ln>
        <a:effectLst>
          <a:glow rad="63500">
            <a:schemeClr val="accent1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2456" tIns="92456" rIns="92456" bIns="92456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b="0" i="0" kern="1200" dirty="0" smtClean="0"/>
            <a:t>Neslučitelnost funkce poslance, senátora, soudce, prokurátora, jakákoliv funkce ve veřejné správě, funkce člena orgánů územní samosprávy a funkce v politických stranách a hnutích.</a:t>
          </a:r>
          <a:endParaRPr lang="cs-CZ" sz="1300" kern="1200" dirty="0"/>
        </a:p>
      </dsp:txBody>
      <dsp:txXfrm>
        <a:off x="2" y="2880017"/>
        <a:ext cx="5544611" cy="9600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arrow1">
  <dgm:title val=""/>
  <dgm:desc val=""/>
  <dgm:catLst>
    <dgm:cat type="relationship" pri="7000"/>
    <dgm:cat type="process" pri="3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0.1"/>
          <dgm:constr type="diam" refType="w" refFor="ch" refPtType="node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24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2"/>
        </dgm:constrLst>
      </dgm:if>
      <dgm:if name="Name13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15"/>
        </dgm:constrLst>
      </dgm:if>
      <dgm:if name="Name14" axis="ch" ptType="node" func="cnt" op="equ" val="10">
        <dgm:constrLst>
          <dgm:constr type="primFontSz" for="ch" ptType="node" op="lte" val="65"/>
          <dgm:constr type="w" for="ch" ptType="node" refType="w"/>
          <dgm:constr type="h" for="ch" ptType="node" refType="w" refFor="ch" refPtType="node"/>
          <dgm:constr type="sibSp" refType="w" refFor="ch" refPtType="node" fact="-0.24"/>
        </dgm:constrLst>
      </dgm:if>
      <dgm:else name="Name15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35"/>
        </dgm:constrLst>
      </dgm:else>
    </dgm:choose>
    <dgm:ruleLst/>
    <dgm:forEach name="Name16" axis="ch" ptType="node">
      <dgm:layoutNode name="arrow">
        <dgm:varLst>
          <dgm:bulletEnabled val="1"/>
        </dgm:varLst>
        <dgm:alg type="tx"/>
        <dgm:shape xmlns:r="http://schemas.openxmlformats.org/officeDocument/2006/relationships" type="up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arrow1">
  <dgm:title val=""/>
  <dgm:desc val=""/>
  <dgm:catLst>
    <dgm:cat type="relationship" pri="7000"/>
    <dgm:cat type="process" pri="3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0.1"/>
          <dgm:constr type="diam" refType="w" refFor="ch" refPtType="node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24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2"/>
        </dgm:constrLst>
      </dgm:if>
      <dgm:if name="Name13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15"/>
        </dgm:constrLst>
      </dgm:if>
      <dgm:if name="Name14" axis="ch" ptType="node" func="cnt" op="equ" val="10">
        <dgm:constrLst>
          <dgm:constr type="primFontSz" for="ch" ptType="node" op="lte" val="65"/>
          <dgm:constr type="w" for="ch" ptType="node" refType="w"/>
          <dgm:constr type="h" for="ch" ptType="node" refType="w" refFor="ch" refPtType="node"/>
          <dgm:constr type="sibSp" refType="w" refFor="ch" refPtType="node" fact="-0.24"/>
        </dgm:constrLst>
      </dgm:if>
      <dgm:else name="Name15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35"/>
        </dgm:constrLst>
      </dgm:else>
    </dgm:choose>
    <dgm:ruleLst/>
    <dgm:forEach name="Name16" axis="ch" ptType="node">
      <dgm:layoutNode name="arrow">
        <dgm:varLst>
          <dgm:bulletEnabled val="1"/>
        </dgm:varLst>
        <dgm:alg type="tx"/>
        <dgm:shape xmlns:r="http://schemas.openxmlformats.org/officeDocument/2006/relationships" type="up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bProcess3">
  <dgm:title val=""/>
  <dgm:desc val=""/>
  <dgm:catLst>
    <dgm:cat type="process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664855-F83A-4576-882A-9C35592707A7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7046CC-E6F9-4ECE-80D7-A98714D1AEC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6B9CC2A-E79B-4227-A3FA-7DB8D86FB661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EECA8E6-0B4A-40AA-87A9-9B7E11FEDE7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Obdélník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Obdélník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Obdélník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Obdélník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  <p:transition>
    <p:zoom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6B9CC2A-E79B-4227-A3FA-7DB8D86FB661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EECA8E6-0B4A-40AA-87A9-9B7E11FEDE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6B9CC2A-E79B-4227-A3FA-7DB8D86FB661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EECA8E6-0B4A-40AA-87A9-9B7E11FEDE7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  <p:transition>
    <p:zoom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6B9CC2A-E79B-4227-A3FA-7DB8D86FB661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EECA8E6-0B4A-40AA-87A9-9B7E11FEDE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6B9CC2A-E79B-4227-A3FA-7DB8D86FB661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EECA8E6-0B4A-40AA-87A9-9B7E11FEDE7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  <p:transition>
    <p:zoom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6B9CC2A-E79B-4227-A3FA-7DB8D86FB661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EECA8E6-0B4A-40AA-87A9-9B7E11FEDE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6B9CC2A-E79B-4227-A3FA-7DB8D86FB661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EECA8E6-0B4A-40AA-87A9-9B7E11FEDE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6B9CC2A-E79B-4227-A3FA-7DB8D86FB661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EECA8E6-0B4A-40AA-87A9-9B7E11FEDE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Přímá spojovací čára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Přímá spojovací čára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Přímá spojovací čára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Přímá spojovací čára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ovací čára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ovací čára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C6B9CC2A-E79B-4227-A3FA-7DB8D86FB661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2EECA8E6-0B4A-40AA-87A9-9B7E11FEDE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6B9CC2A-E79B-4227-A3FA-7DB8D86FB661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EECA8E6-0B4A-40AA-87A9-9B7E11FEDE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6B9CC2A-E79B-4227-A3FA-7DB8D86FB661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EECA8E6-0B4A-40AA-87A9-9B7E11FEDE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Obdélník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C6B9CC2A-E79B-4227-A3FA-7DB8D86FB661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2EECA8E6-0B4A-40AA-87A9-9B7E11FEDE7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>
    <p:zoom/>
  </p:transition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13" Type="http://schemas.openxmlformats.org/officeDocument/2006/relationships/diagramLayout" Target="../diagrams/layout3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12" Type="http://schemas.openxmlformats.org/officeDocument/2006/relationships/diagramData" Target="../diagrams/data3.xml"/><Relationship Id="rId2" Type="http://schemas.openxmlformats.org/officeDocument/2006/relationships/diagramData" Target="../diagrams/data1.xml"/><Relationship Id="rId16" Type="http://schemas.microsoft.com/office/2007/relationships/diagramDrawing" Target="../diagrams/drawing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5" Type="http://schemas.openxmlformats.org/officeDocument/2006/relationships/diagramColors" Target="../diagrams/colors3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Relationship Id="rId14" Type="http://schemas.openxmlformats.org/officeDocument/2006/relationships/diagramQuickStyle" Target="../diagrams/quickStyl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7" Type="http://schemas.openxmlformats.org/officeDocument/2006/relationships/image" Target="../media/image5.jpe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539552" y="1988837"/>
          <a:ext cx="7920880" cy="4680519"/>
        </p:xfrm>
        <a:graphic>
          <a:graphicData uri="http://schemas.openxmlformats.org/drawingml/2006/table">
            <a:tbl>
              <a:tblPr/>
              <a:tblGrid>
                <a:gridCol w="2017348"/>
                <a:gridCol w="5903532"/>
              </a:tblGrid>
              <a:tr h="425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OP VK 1.5 25549863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</a:tr>
              <a:tr h="425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projektu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Moderní škola</a:t>
                      </a: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4233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Soukromá střední škola podnikání a managementu, o.p.s.</a:t>
                      </a: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425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Občanská</a:t>
                      </a:r>
                      <a:r>
                        <a:rPr lang="cs-CZ" sz="1800" baseline="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 nauka  (klíčová aktivita III/2)</a:t>
                      </a:r>
                      <a:endParaRPr lang="cs-CZ" sz="1800" dirty="0" smtClean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425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Nejvyšší</a:t>
                      </a:r>
                      <a:r>
                        <a:rPr lang="cs-CZ" sz="1800" baseline="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 kontrolní úřad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</a:tr>
              <a:tr h="425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3.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4233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Jméno autora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Bc.</a:t>
                      </a:r>
                      <a:r>
                        <a:rPr lang="cs-CZ" sz="1800" baseline="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 Lenka Přichystalová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128358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Anotace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Prezentace </a:t>
                      </a:r>
                      <a:r>
                        <a:rPr lang="cs-CZ" sz="18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má</a:t>
                      </a:r>
                      <a:r>
                        <a:rPr lang="cs-CZ" sz="1800" baseline="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 za úkol seznámit studenty s činností a složením NKÚ</a:t>
                      </a: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</a:tr>
              <a:tr h="425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28. 10. 2013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grpSp>
        <p:nvGrpSpPr>
          <p:cNvPr id="11" name="Skupina 10"/>
          <p:cNvGrpSpPr>
            <a:grpSpLocks/>
          </p:cNvGrpSpPr>
          <p:nvPr/>
        </p:nvGrpSpPr>
        <p:grpSpPr bwMode="auto">
          <a:xfrm>
            <a:off x="152400" y="228600"/>
            <a:ext cx="8810625" cy="1544216"/>
            <a:chOff x="0" y="0"/>
            <a:chExt cx="88837" cy="15314"/>
          </a:xfrm>
        </p:grpSpPr>
        <p:pic>
          <p:nvPicPr>
            <p:cNvPr id="12" name="Obrázek 2" descr="Výřez obrazovky"/>
            <p:cNvPicPr>
              <a:picLocks noChangeAspect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9922" y="0"/>
              <a:ext cx="66141" cy="15314"/>
            </a:xfrm>
            <a:prstGeom prst="rect">
              <a:avLst/>
            </a:prstGeom>
            <a:noFill/>
          </p:spPr>
        </p:pic>
        <p:pic>
          <p:nvPicPr>
            <p:cNvPr id="13" name="Obrázek 3" descr="loga soukrškolyvjpeg.jpg"/>
            <p:cNvPicPr>
              <a:picLocks noChangeAspect="1"/>
            </p:cNvPicPr>
            <p:nvPr/>
          </p:nvPicPr>
          <p:blipFill>
            <a:blip r:embed="rId3" cstate="print"/>
            <a:srcRect r="73221" b="6723"/>
            <a:stretch>
              <a:fillRect/>
            </a:stretch>
          </p:blipFill>
          <p:spPr bwMode="auto">
            <a:xfrm>
              <a:off x="0" y="0"/>
              <a:ext cx="9922" cy="9984"/>
            </a:xfrm>
            <a:prstGeom prst="rect">
              <a:avLst/>
            </a:prstGeom>
            <a:noFill/>
          </p:spPr>
        </p:pic>
        <p:pic>
          <p:nvPicPr>
            <p:cNvPr id="14" name="Obrázek 4" descr="loga soukrškolyvjpeg.jpg"/>
            <p:cNvPicPr>
              <a:picLocks noChangeAspect="1"/>
            </p:cNvPicPr>
            <p:nvPr/>
          </p:nvPicPr>
          <p:blipFill>
            <a:blip r:embed="rId4" cstate="print"/>
            <a:srcRect l="86334" b="10297"/>
            <a:stretch>
              <a:fillRect/>
            </a:stretch>
          </p:blipFill>
          <p:spPr bwMode="auto">
            <a:xfrm>
              <a:off x="76063" y="0"/>
              <a:ext cx="12774" cy="15314"/>
            </a:xfrm>
            <a:prstGeom prst="rect">
              <a:avLst/>
            </a:prstGeom>
            <a:noFill/>
          </p:spPr>
        </p:pic>
        <p:sp>
          <p:nvSpPr>
            <p:cNvPr id="15" name="Obdélník 5"/>
            <p:cNvSpPr>
              <a:spLocks noChangeArrowheads="1"/>
            </p:cNvSpPr>
            <p:nvPr/>
          </p:nvSpPr>
          <p:spPr bwMode="auto">
            <a:xfrm>
              <a:off x="0" y="9984"/>
              <a:ext cx="9922" cy="5330"/>
            </a:xfrm>
            <a:prstGeom prst="rect">
              <a:avLst/>
            </a:prstGeom>
            <a:solidFill>
              <a:srgbClr val="FFFFFF"/>
            </a:solidFill>
            <a:ln w="25400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</p:grp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NEJVYŠŠÍ KONTROLNÍ ÚŘAD =NKÚ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71600" y="1772816"/>
            <a:ext cx="7488832" cy="4248472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dirty="0" smtClean="0"/>
              <a:t>nezávislý orgán </a:t>
            </a:r>
            <a:r>
              <a:rPr lang="cs-CZ" dirty="0" smtClean="0">
                <a:latin typeface="Calibri"/>
              </a:rPr>
              <a:t>→</a:t>
            </a:r>
            <a:r>
              <a:rPr lang="cs-CZ" dirty="0" smtClean="0"/>
              <a:t>není závislý ani na moci zákonodárné (parlamentu), ani na moci exekutivní (vládě).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vykonává kontrolu hospodaření se státním majetkem a plnění státního rozpočtu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Úprava: 	Ústava</a:t>
            </a:r>
          </a:p>
          <a:p>
            <a:r>
              <a:rPr lang="cs-CZ" dirty="0" smtClean="0"/>
              <a:t>		zákon č. 166/1993 Sb. o Nejvyšším kontrolním úřadu</a:t>
            </a:r>
          </a:p>
          <a:p>
            <a:r>
              <a:rPr lang="cs-CZ" dirty="0" smtClean="0"/>
              <a:t>Sídlo: 		Praha 7</a:t>
            </a:r>
          </a:p>
          <a:p>
            <a:r>
              <a:rPr lang="cs-CZ" dirty="0" smtClean="0"/>
              <a:t>Zřízení:		 1993. navazující na tradici prvorepublikového 		Nejvyššího účetního kontrolního úřadu</a:t>
            </a:r>
          </a:p>
          <a:p>
            <a:r>
              <a:rPr lang="cs-CZ" dirty="0" smtClean="0"/>
              <a:t>		1990–1992 Federální ministerstvo kontroly </a:t>
            </a:r>
            <a:endParaRPr lang="cs-CZ" dirty="0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ORGANIZAČNÍ STRUKTURA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755576" y="1340768"/>
          <a:ext cx="5400600" cy="27363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Diagram 4"/>
          <p:cNvGraphicFramePr/>
          <p:nvPr/>
        </p:nvGraphicFramePr>
        <p:xfrm>
          <a:off x="755576" y="4725144"/>
          <a:ext cx="3528392" cy="12399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6" name="Diagram 5"/>
          <p:cNvGraphicFramePr/>
          <p:nvPr/>
        </p:nvGraphicFramePr>
        <p:xfrm>
          <a:off x="5148064" y="4077072"/>
          <a:ext cx="3096344" cy="22480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  <p:sp>
        <p:nvSpPr>
          <p:cNvPr id="7" name="Zaoblený obdélník 6"/>
          <p:cNvSpPr/>
          <p:nvPr/>
        </p:nvSpPr>
        <p:spPr>
          <a:xfrm>
            <a:off x="6516216" y="2708920"/>
            <a:ext cx="2376264" cy="11521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2"/>
                </a:solidFill>
              </a:rPr>
              <a:t>+ Kárná komora Úřadu</a:t>
            </a:r>
          </a:p>
          <a:p>
            <a:pPr algn="ctr"/>
            <a:r>
              <a:rPr lang="cs-CZ" dirty="0" smtClean="0">
                <a:solidFill>
                  <a:schemeClr val="bg2"/>
                </a:solidFill>
              </a:rPr>
              <a:t>+ Senáty Úřadu</a:t>
            </a:r>
            <a:endParaRPr lang="cs-CZ" dirty="0">
              <a:solidFill>
                <a:schemeClr val="bg2"/>
              </a:solidFill>
            </a:endParaRPr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ORGÁNY ÚŘADU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PREZIDENT</a:t>
            </a:r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half" idx="3"/>
          </p:nvPr>
        </p:nvSpPr>
        <p:spPr/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VICEPREZIDENT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2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Miloslav Kala</a:t>
            </a:r>
          </a:p>
          <a:p>
            <a:r>
              <a:rPr lang="cs-CZ" dirty="0" smtClean="0"/>
              <a:t>jmenován prezidentem na návrh PS na 9 let</a:t>
            </a:r>
          </a:p>
          <a:p>
            <a:r>
              <a:rPr lang="cs-CZ" dirty="0" smtClean="0"/>
              <a:t>jedná jeho jménem navenek; </a:t>
            </a:r>
          </a:p>
          <a:p>
            <a:r>
              <a:rPr lang="cs-CZ" dirty="0" smtClean="0"/>
              <a:t>předsedá Kolegiu Úřadu a Kárné komoře Úřadu.</a:t>
            </a:r>
          </a:p>
          <a:p>
            <a:r>
              <a:rPr lang="cs-CZ" dirty="0" smtClean="0"/>
              <a:t> předkládá Kolegiu Úřadu návrh plánu kontrolní činnosti a jeho změn</a:t>
            </a:r>
          </a:p>
          <a:p>
            <a:r>
              <a:rPr lang="cs-CZ" dirty="0" smtClean="0"/>
              <a:t>schvaluje pracovní řád Úřadu</a:t>
            </a:r>
          </a:p>
          <a:p>
            <a:r>
              <a:rPr lang="cs-CZ" dirty="0" smtClean="0"/>
              <a:t>může se účastnit schůzí Poslanecké sněmovny a Senátu</a:t>
            </a: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Zdeňka </a:t>
            </a:r>
            <a:r>
              <a:rPr lang="cs-CZ" dirty="0" err="1" smtClean="0"/>
              <a:t>Horníková</a:t>
            </a:r>
            <a:endParaRPr lang="cs-CZ" dirty="0" smtClean="0"/>
          </a:p>
          <a:p>
            <a:r>
              <a:rPr lang="cs-CZ" dirty="0" smtClean="0"/>
              <a:t>jmenována prezidentem na návrh PS na 9 let</a:t>
            </a:r>
          </a:p>
          <a:p>
            <a:r>
              <a:rPr lang="cs-CZ" dirty="0" smtClean="0"/>
              <a:t>zastupuje prezidenta Úřadu za jeho nepřítomnosti nebo na základě jeho pověření v konkrétních případech</a:t>
            </a:r>
          </a:p>
          <a:p>
            <a:r>
              <a:rPr lang="cs-CZ" dirty="0" smtClean="0"/>
              <a:t>vykonává některé pravomoci prezidenta Úřadu, pokud tak stanoví organizační řád Úřadu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0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3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6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9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5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0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3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6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9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KDO MŮŽE BÝT ČLENEM ÚŘADU?</a:t>
            </a:r>
            <a:endParaRPr lang="cs-CZ" dirty="0"/>
          </a:p>
        </p:txBody>
      </p:sp>
      <p:graphicFrame>
        <p:nvGraphicFramePr>
          <p:cNvPr id="7" name="Diagram 6"/>
          <p:cNvGraphicFramePr/>
          <p:nvPr/>
        </p:nvGraphicFramePr>
        <p:xfrm>
          <a:off x="1115616" y="1397000"/>
          <a:ext cx="5544616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8" name="Obrázek 7" descr="MH900279224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6767885" y="4005065"/>
            <a:ext cx="2160240" cy="2160240"/>
          </a:xfrm>
          <a:prstGeom prst="rect">
            <a:avLst/>
          </a:prstGeom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4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ČINNOST NKÚ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1869976" cy="4572000"/>
          </a:xfrm>
        </p:spPr>
        <p:txBody>
          <a:bodyPr vert="vert270">
            <a:normAutofit/>
          </a:bodyPr>
          <a:lstStyle/>
          <a:p>
            <a:pPr marL="397764" indent="-342900">
              <a:buAutoNum type="arabicParenR"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MEZINÁRODNÍ SPOLUPRÁCE</a:t>
            </a:r>
          </a:p>
          <a:p>
            <a:pPr marL="397764" indent="-342900">
              <a:buAutoNum type="arabicParenR"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KONTROLNÍ ČINNOST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Zástupný symbol pro obsah 3" descr="800px-Praha_Lighthouse_6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3131840" y="1691132"/>
            <a:ext cx="5783560" cy="4279834"/>
          </a:xfrm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MEZINÁRODNÍ SPOLUPRÁCE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sz="3200" dirty="0" smtClean="0"/>
              <a:t>NKÚ udržuje vztahy s nejvyššími </a:t>
            </a:r>
            <a:r>
              <a:rPr lang="cs-CZ" sz="3200" dirty="0" err="1" smtClean="0"/>
              <a:t>auditními</a:t>
            </a:r>
            <a:r>
              <a:rPr lang="cs-CZ" sz="3200" dirty="0" smtClean="0"/>
              <a:t> institucemi celého světa</a:t>
            </a:r>
          </a:p>
          <a:p>
            <a:r>
              <a:rPr lang="cs-CZ" sz="3200" u="sng" dirty="0" smtClean="0"/>
              <a:t>Cílem  je:</a:t>
            </a:r>
          </a:p>
          <a:p>
            <a:r>
              <a:rPr lang="cs-CZ" sz="3200" dirty="0" smtClean="0"/>
              <a:t>Seznámení s  účinnými </a:t>
            </a:r>
            <a:r>
              <a:rPr lang="cs-CZ" sz="3200" dirty="0" err="1" smtClean="0"/>
              <a:t>auditními</a:t>
            </a:r>
            <a:r>
              <a:rPr lang="cs-CZ" sz="3200" dirty="0" smtClean="0"/>
              <a:t> postupy</a:t>
            </a:r>
          </a:p>
          <a:p>
            <a:r>
              <a:rPr lang="cs-CZ" sz="3200" dirty="0" smtClean="0"/>
              <a:t>rozvíjení metodologie a výměna informací </a:t>
            </a:r>
          </a:p>
          <a:p>
            <a:r>
              <a:rPr lang="cs-CZ" sz="3200" dirty="0" smtClean="0"/>
              <a:t>nepřetržité vzdělávání zaměstnanců </a:t>
            </a:r>
          </a:p>
          <a:p>
            <a:r>
              <a:rPr lang="cs-CZ" sz="3200" dirty="0" smtClean="0"/>
              <a:t>zvyšování reputace NKÚ na mezinárodní úrovni.</a:t>
            </a:r>
          </a:p>
          <a:p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pPr>
              <a:buNone/>
            </a:pPr>
            <a:endParaRPr lang="cs-CZ" u="sng" dirty="0" smtClean="0"/>
          </a:p>
          <a:p>
            <a:pPr>
              <a:buNone/>
            </a:pPr>
            <a:endParaRPr lang="cs-CZ" u="sng" dirty="0" smtClean="0"/>
          </a:p>
          <a:p>
            <a:pPr>
              <a:buNone/>
            </a:pPr>
            <a:r>
              <a:rPr lang="cs-CZ" u="sng" dirty="0" smtClean="0"/>
              <a:t>Odbor mezinárodních vztahů</a:t>
            </a:r>
          </a:p>
          <a:p>
            <a:r>
              <a:rPr lang="cs-CZ" dirty="0" smtClean="0"/>
              <a:t>Má na starosti mezinárodní agendu</a:t>
            </a:r>
          </a:p>
          <a:p>
            <a:r>
              <a:rPr lang="cs-CZ" dirty="0" smtClean="0"/>
              <a:t>zajišťuje spolupráci s vrcholnými kontrolními  orgány v zahraničí</a:t>
            </a:r>
          </a:p>
          <a:p>
            <a:r>
              <a:rPr lang="cs-CZ" dirty="0" smtClean="0"/>
              <a:t>Získává a analyzuje informace o činnosti zahraničních partnerů </a:t>
            </a:r>
          </a:p>
          <a:p>
            <a:r>
              <a:rPr lang="cs-CZ" dirty="0" smtClean="0"/>
              <a:t>zjišťuje a vyhodnocuje potřeby NKÚ v oblasti mezinárodní spolupráce</a:t>
            </a:r>
          </a:p>
          <a:p>
            <a:r>
              <a:rPr lang="cs-CZ" dirty="0" smtClean="0"/>
              <a:t>v  některých případech zastupuje zájmy NKÚ v mezinárodních organizacích</a:t>
            </a:r>
          </a:p>
          <a:p>
            <a:pPr>
              <a:buNone/>
            </a:pPr>
            <a:endParaRPr lang="cs-CZ" u="sng" dirty="0" smtClean="0"/>
          </a:p>
        </p:txBody>
      </p:sp>
      <p:pic>
        <p:nvPicPr>
          <p:cNvPr id="10" name="Obrázek 9" descr="MH90043711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732240" y="260648"/>
            <a:ext cx="1907853" cy="1907853"/>
          </a:xfrm>
          <a:prstGeom prst="rect">
            <a:avLst/>
          </a:prstGeom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0" dur="2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3" dur="2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6" dur="2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9" dur="20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2" dur="20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KONTROLNÍ ČINNOST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914400" y="1783560"/>
            <a:ext cx="5601816" cy="4572000"/>
          </a:xfrm>
        </p:spPr>
        <p:txBody>
          <a:bodyPr>
            <a:normAutofit fontScale="40000" lnSpcReduction="20000"/>
          </a:bodyPr>
          <a:lstStyle/>
          <a:p>
            <a:r>
              <a:rPr lang="cs-CZ" sz="4400" dirty="0" smtClean="0"/>
              <a:t>Cílem je zajistit, aby bylo nakládáno hospodárně s prostředky daňových poplatníků.</a:t>
            </a:r>
          </a:p>
          <a:p>
            <a:r>
              <a:rPr lang="cs-CZ" sz="4400" dirty="0" smtClean="0"/>
              <a:t>Kolegium každoročně sestavuje a schvaluje plán kontrolní činnosti</a:t>
            </a:r>
          </a:p>
          <a:p>
            <a:r>
              <a:rPr lang="cs-CZ" sz="4400" dirty="0" smtClean="0"/>
              <a:t>konečným výstupem  je schválený kontrolní závěr.</a:t>
            </a:r>
          </a:p>
          <a:p>
            <a:r>
              <a:rPr lang="cs-CZ" sz="4400" dirty="0" smtClean="0"/>
              <a:t>Zaměřuje se na to, zda stát nakládá s prostředky účelně a hospodárně</a:t>
            </a:r>
          </a:p>
          <a:p>
            <a:r>
              <a:rPr lang="cs-CZ" sz="4400" dirty="0" smtClean="0"/>
              <a:t> Dále kontroluje využívání prostředků, které byly poskytnuty ČR ze zahraničí</a:t>
            </a:r>
          </a:p>
          <a:p>
            <a:pPr>
              <a:buNone/>
            </a:pPr>
            <a:endParaRPr lang="cs-CZ" sz="4400" dirty="0" smtClean="0"/>
          </a:p>
          <a:p>
            <a:r>
              <a:rPr lang="cs-CZ" sz="4400" dirty="0" smtClean="0"/>
              <a:t>předkládá PS kvalifikovaná stanoviska ke zprávě o plnění státního rozpočtu a ke státnímu závěrečnému účtu.</a:t>
            </a:r>
          </a:p>
          <a:p>
            <a:pPr>
              <a:buNone/>
            </a:pP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7" name="Obrázek 6" descr="MH90005361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516216" y="3789040"/>
            <a:ext cx="2411909" cy="2411909"/>
          </a:xfrm>
          <a:prstGeom prst="rect">
            <a:avLst/>
          </a:prstGeom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8" presetClass="entr" presetSubtype="0" ac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8" presetClass="entr" presetSubtype="0" ac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48" presetClass="entr" presetSubtype="0" ac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48" presetClass="entr" presetSubtype="0" ac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48" presetClass="entr" presetSubtype="0" ac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PLÁN KONTROLNÍ </a:t>
            </a:r>
            <a:br>
              <a:rPr lang="cs-CZ" dirty="0" smtClean="0"/>
            </a:br>
            <a:r>
              <a:rPr lang="cs-CZ" dirty="0" smtClean="0"/>
              <a:t>ČINNOSTI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1783560"/>
            <a:ext cx="6609928" cy="4237728"/>
          </a:xfrm>
        </p:spPr>
        <p:txBody>
          <a:bodyPr>
            <a:normAutofit fontScale="70000" lnSpcReduction="20000"/>
          </a:bodyPr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= věcné a časové vymezení jednotlivých kontrolních akcí pro následující rozpočtový rok </a:t>
            </a:r>
          </a:p>
          <a:p>
            <a:r>
              <a:rPr lang="cs-CZ" dirty="0" smtClean="0"/>
              <a:t>Obsah:  předmět a cíl kontroly, určení kontrolovaných subjektů  + jméno člena Kolegia pověřeného vypracováním kontrolního závěru </a:t>
            </a:r>
          </a:p>
          <a:p>
            <a:r>
              <a:rPr lang="cs-CZ" dirty="0" smtClean="0"/>
              <a:t>Podklady: podněty prezidenta, viceprezidenta a členů NKÚ, podněty od PS a Senátu, jejich orgánů a vlády ČR.</a:t>
            </a:r>
          </a:p>
          <a:p>
            <a:r>
              <a:rPr lang="cs-CZ" dirty="0" smtClean="0"/>
              <a:t>Plán  předkládá prezident NKÚ k informaci PS a vládě ČR</a:t>
            </a:r>
          </a:p>
          <a:p>
            <a:r>
              <a:rPr lang="cs-CZ" dirty="0" smtClean="0"/>
              <a:t>Zveřejňuje jej ve Věstníku NKÚ</a:t>
            </a:r>
          </a:p>
          <a:p>
            <a:endParaRPr lang="cs-CZ" dirty="0"/>
          </a:p>
        </p:txBody>
      </p:sp>
      <p:pic>
        <p:nvPicPr>
          <p:cNvPr id="4" name="Obrázek 3" descr="MH90020003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012160" y="0"/>
            <a:ext cx="2267893" cy="2267893"/>
          </a:xfrm>
          <a:prstGeom prst="rect">
            <a:avLst/>
          </a:prstGeom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V kterém roce byl zřízen NKÚ?</a:t>
            </a:r>
            <a:endParaRPr lang="cs-CZ" sz="2800" dirty="0" smtClean="0"/>
          </a:p>
          <a:p>
            <a:r>
              <a:rPr lang="cs-CZ" dirty="0" smtClean="0"/>
              <a:t>Na kolik let je jmenován prezident NKÚ</a:t>
            </a:r>
            <a:r>
              <a:rPr lang="cs-CZ" sz="2800" dirty="0" smtClean="0"/>
              <a:t>?</a:t>
            </a:r>
          </a:p>
          <a:p>
            <a:r>
              <a:rPr lang="cs-CZ" dirty="0" smtClean="0"/>
              <a:t>Jak se jmenuje viceprezident NKÚ</a:t>
            </a:r>
            <a:r>
              <a:rPr lang="cs-CZ" sz="2800" dirty="0" smtClean="0"/>
              <a:t>?</a:t>
            </a:r>
          </a:p>
          <a:p>
            <a:r>
              <a:rPr lang="cs-CZ" dirty="0" smtClean="0"/>
              <a:t>Na jaké sekce se dělí NKÚ</a:t>
            </a:r>
            <a:r>
              <a:rPr lang="cs-CZ" sz="2800" dirty="0" smtClean="0"/>
              <a:t>?</a:t>
            </a:r>
            <a:endParaRPr lang="cs-CZ" sz="2800" dirty="0" smtClean="0"/>
          </a:p>
          <a:p>
            <a:r>
              <a:rPr lang="cs-CZ" sz="2800" dirty="0" smtClean="0"/>
              <a:t>Co </a:t>
            </a:r>
            <a:r>
              <a:rPr lang="cs-CZ" dirty="0" smtClean="0"/>
              <a:t>je konečným výstupem kontrolní činnosti</a:t>
            </a:r>
            <a:r>
              <a:rPr lang="cs-CZ" sz="2800" dirty="0" smtClean="0"/>
              <a:t>?</a:t>
            </a:r>
            <a:endParaRPr lang="cs-CZ" sz="2800" dirty="0" smtClean="0"/>
          </a:p>
          <a:p>
            <a:r>
              <a:rPr lang="cs-CZ" dirty="0" smtClean="0"/>
              <a:t>Kdo má na starosti mezinárodní agendu</a:t>
            </a:r>
            <a:r>
              <a:rPr lang="cs-CZ" sz="2800" dirty="0" smtClean="0"/>
              <a:t>?</a:t>
            </a:r>
            <a:endParaRPr lang="cs-CZ" sz="2800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10000"/>
          </a:bodyPr>
          <a:lstStyle/>
          <a:p>
            <a:pPr>
              <a:buNone/>
            </a:pPr>
            <a:r>
              <a:rPr lang="cs-CZ" dirty="0" smtClean="0"/>
              <a:t>1993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9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Zdeňka </a:t>
            </a:r>
            <a:r>
              <a:rPr lang="cs-CZ" dirty="0" err="1" smtClean="0"/>
              <a:t>Horníková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Kontrolní, správní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Kontrolní závěr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Odbor mezinárodních vztahů</a:t>
            </a:r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6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23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30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37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44" dur="10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268760"/>
            <a:ext cx="7931224" cy="5086800"/>
          </a:xfrm>
        </p:spPr>
        <p:txBody>
          <a:bodyPr>
            <a:normAutofit/>
          </a:bodyPr>
          <a:lstStyle/>
          <a:p>
            <a:r>
              <a:rPr lang="cs-CZ" sz="1600" dirty="0" smtClean="0"/>
              <a:t>DVOŘÁK, Jan, a kol. Odmaturuj ze společenských věd. 1. </a:t>
            </a:r>
            <a:r>
              <a:rPr lang="cs-CZ" sz="1600" dirty="0" err="1" smtClean="0"/>
              <a:t>vyd</a:t>
            </a:r>
            <a:r>
              <a:rPr lang="cs-CZ" sz="1600" dirty="0" smtClean="0"/>
              <a:t>. Brno: </a:t>
            </a:r>
            <a:r>
              <a:rPr lang="cs-CZ" sz="1600" dirty="0" err="1" smtClean="0"/>
              <a:t>Didaktis</a:t>
            </a:r>
            <a:r>
              <a:rPr lang="cs-CZ" sz="1600" dirty="0" smtClean="0"/>
              <a:t>, 2008, 256 s. ISBN 978-80-7358-122-0</a:t>
            </a:r>
          </a:p>
          <a:p>
            <a:r>
              <a:rPr lang="cs-CZ" sz="1600" dirty="0" smtClean="0"/>
              <a:t>KARELJ . </a:t>
            </a:r>
            <a:r>
              <a:rPr lang="pt-BR" sz="1600" i="1" dirty="0" smtClean="0"/>
              <a:t>http://</a:t>
            </a:r>
            <a:r>
              <a:rPr lang="cs-CZ" sz="1600" i="1" dirty="0" err="1" smtClean="0"/>
              <a:t>commons.wikimedia.org</a:t>
            </a:r>
            <a:r>
              <a:rPr lang="pt-BR" sz="1600" dirty="0" smtClean="0"/>
              <a:t> [online]. [cit. </a:t>
            </a:r>
            <a:r>
              <a:rPr lang="cs-CZ" sz="1600" dirty="0" smtClean="0"/>
              <a:t>28</a:t>
            </a:r>
            <a:r>
              <a:rPr lang="pt-BR" sz="1600" dirty="0" smtClean="0"/>
              <a:t>.</a:t>
            </a:r>
            <a:r>
              <a:rPr lang="cs-CZ" sz="1600" dirty="0" smtClean="0"/>
              <a:t>10</a:t>
            </a:r>
            <a:r>
              <a:rPr lang="pt-BR" sz="1600" dirty="0" smtClean="0"/>
              <a:t>.201</a:t>
            </a:r>
            <a:r>
              <a:rPr lang="cs-CZ" sz="1600" dirty="0" smtClean="0"/>
              <a:t>3</a:t>
            </a:r>
            <a:r>
              <a:rPr lang="pt-BR" sz="1600" dirty="0" smtClean="0"/>
              <a:t>]. Dostupný na WWW</a:t>
            </a:r>
            <a:r>
              <a:rPr lang="cs-CZ" sz="1600" dirty="0" smtClean="0"/>
              <a:t>:http://</a:t>
            </a:r>
            <a:r>
              <a:rPr lang="cs-CZ" sz="1600" dirty="0" err="1" smtClean="0"/>
              <a:t>cs.wikipedia.org</a:t>
            </a:r>
            <a:r>
              <a:rPr lang="cs-CZ" sz="1600" dirty="0" smtClean="0"/>
              <a:t>/</a:t>
            </a:r>
            <a:r>
              <a:rPr lang="cs-CZ" sz="1600" dirty="0" err="1" smtClean="0"/>
              <a:t>wiki</a:t>
            </a:r>
            <a:r>
              <a:rPr lang="cs-CZ" sz="1600" dirty="0" smtClean="0"/>
              <a:t>/</a:t>
            </a:r>
            <a:r>
              <a:rPr lang="cs-CZ" sz="1600" dirty="0" err="1" smtClean="0"/>
              <a:t>Nejvy</a:t>
            </a:r>
            <a:r>
              <a:rPr lang="cs-CZ" sz="1600" dirty="0" smtClean="0"/>
              <a:t>%C5%A1%C5%A1%C3%AD_</a:t>
            </a:r>
            <a:r>
              <a:rPr lang="cs-CZ" sz="1600" dirty="0" err="1" smtClean="0"/>
              <a:t>kontroln</a:t>
            </a:r>
            <a:r>
              <a:rPr lang="cs-CZ" sz="1600" dirty="0" smtClean="0"/>
              <a:t>%C3%AD_%C3%BA%C5%99ad#</a:t>
            </a:r>
            <a:r>
              <a:rPr lang="cs-CZ" sz="1600" dirty="0" err="1" smtClean="0"/>
              <a:t>mediaviewer</a:t>
            </a:r>
            <a:r>
              <a:rPr lang="cs-CZ" sz="1600" dirty="0" smtClean="0"/>
              <a:t>/Soubor:Praha_</a:t>
            </a:r>
            <a:r>
              <a:rPr lang="cs-CZ" sz="1600" dirty="0" err="1" smtClean="0"/>
              <a:t>Lighthouse</a:t>
            </a:r>
            <a:r>
              <a:rPr lang="cs-CZ" sz="1600" dirty="0" smtClean="0"/>
              <a:t>_6.jpg</a:t>
            </a:r>
          </a:p>
          <a:p>
            <a:r>
              <a:rPr lang="cs-CZ" sz="1600" dirty="0" smtClean="0"/>
              <a:t>AUTOR NEUVEDEN. </a:t>
            </a:r>
            <a:r>
              <a:rPr lang="pt-BR" sz="1600" i="1" dirty="0" smtClean="0"/>
              <a:t>http://</a:t>
            </a:r>
            <a:r>
              <a:rPr lang="cs-CZ" sz="1600" i="1" dirty="0" smtClean="0"/>
              <a:t>office.</a:t>
            </a:r>
            <a:r>
              <a:rPr lang="cs-CZ" sz="1600" i="1" dirty="0" err="1" smtClean="0"/>
              <a:t>microsoft.com</a:t>
            </a:r>
            <a:r>
              <a:rPr lang="pt-BR" sz="1600" dirty="0" smtClean="0"/>
              <a:t> [online]. [cit. </a:t>
            </a:r>
            <a:r>
              <a:rPr lang="cs-CZ" sz="1600" dirty="0" smtClean="0"/>
              <a:t>28</a:t>
            </a:r>
            <a:r>
              <a:rPr lang="pt-BR" sz="1600" dirty="0" smtClean="0"/>
              <a:t>.</a:t>
            </a:r>
            <a:r>
              <a:rPr lang="cs-CZ" sz="1600" dirty="0" smtClean="0"/>
              <a:t>10</a:t>
            </a:r>
            <a:r>
              <a:rPr lang="pt-BR" sz="1600" dirty="0" smtClean="0"/>
              <a:t>.201</a:t>
            </a:r>
            <a:r>
              <a:rPr lang="cs-CZ" sz="1600" dirty="0" smtClean="0"/>
              <a:t>3</a:t>
            </a:r>
            <a:r>
              <a:rPr lang="pt-BR" sz="1600" dirty="0" smtClean="0"/>
              <a:t>]. Dostupný na WWW</a:t>
            </a:r>
            <a:r>
              <a:rPr lang="cs-CZ" sz="1600" dirty="0" smtClean="0"/>
              <a:t>:http://office.</a:t>
            </a:r>
            <a:r>
              <a:rPr lang="cs-CZ" sz="1600" dirty="0" err="1" smtClean="0"/>
              <a:t>microsoft.com</a:t>
            </a:r>
            <a:r>
              <a:rPr lang="cs-CZ" sz="1600" dirty="0" smtClean="0"/>
              <a:t>/</a:t>
            </a:r>
            <a:r>
              <a:rPr lang="cs-CZ" sz="1600" dirty="0" err="1" smtClean="0"/>
              <a:t>cs</a:t>
            </a:r>
            <a:r>
              <a:rPr lang="cs-CZ" sz="1600" dirty="0" smtClean="0"/>
              <a:t>-</a:t>
            </a:r>
            <a:r>
              <a:rPr lang="cs-CZ" sz="1600" dirty="0" err="1" smtClean="0"/>
              <a:t>cz</a:t>
            </a:r>
            <a:r>
              <a:rPr lang="cs-CZ" sz="1600" dirty="0" smtClean="0"/>
              <a:t>/</a:t>
            </a:r>
            <a:r>
              <a:rPr lang="cs-CZ" sz="1600" dirty="0" err="1" smtClean="0"/>
              <a:t>images</a:t>
            </a:r>
            <a:r>
              <a:rPr lang="cs-CZ" sz="1600" dirty="0" smtClean="0"/>
              <a:t>/</a:t>
            </a:r>
            <a:r>
              <a:rPr lang="cs-CZ" sz="1600" dirty="0" err="1" smtClean="0"/>
              <a:t>results.aspx</a:t>
            </a:r>
            <a:r>
              <a:rPr lang="cs-CZ" sz="1600" dirty="0" smtClean="0"/>
              <a:t>?</a:t>
            </a:r>
            <a:r>
              <a:rPr lang="cs-CZ" sz="1600" dirty="0" err="1" smtClean="0"/>
              <a:t>qu</a:t>
            </a:r>
            <a:r>
              <a:rPr lang="cs-CZ" sz="1600" dirty="0" smtClean="0"/>
              <a:t>=%C3%BA%C5%99edn%C3%</a:t>
            </a:r>
            <a:r>
              <a:rPr lang="cs-CZ" sz="1600" dirty="0" err="1" smtClean="0"/>
              <a:t>ADk</a:t>
            </a:r>
            <a:r>
              <a:rPr lang="cs-CZ" sz="1600" dirty="0" smtClean="0"/>
              <a:t>&amp;ex=1&amp;</a:t>
            </a:r>
            <a:r>
              <a:rPr lang="cs-CZ" sz="1600" dirty="0" err="1" smtClean="0"/>
              <a:t>origin</a:t>
            </a:r>
            <a:r>
              <a:rPr lang="cs-CZ" sz="1600" dirty="0" smtClean="0"/>
              <a:t>=EC010141330#</a:t>
            </a:r>
            <a:r>
              <a:rPr lang="cs-CZ" sz="1600" dirty="0" err="1" smtClean="0"/>
              <a:t>ai</a:t>
            </a:r>
            <a:r>
              <a:rPr lang="cs-CZ" sz="1600" dirty="0" smtClean="0"/>
              <a:t>:MC900279224|</a:t>
            </a:r>
          </a:p>
          <a:p>
            <a:r>
              <a:rPr lang="cs-CZ" sz="1600" dirty="0" smtClean="0"/>
              <a:t>AUTOR NEUVEDEN . </a:t>
            </a:r>
            <a:r>
              <a:rPr lang="pt-BR" sz="1600" i="1" dirty="0" smtClean="0"/>
              <a:t>http://</a:t>
            </a:r>
            <a:r>
              <a:rPr lang="cs-CZ" sz="1600" i="1" dirty="0" smtClean="0"/>
              <a:t>office. Microsoft.</a:t>
            </a:r>
            <a:r>
              <a:rPr lang="cs-CZ" sz="1600" i="1" dirty="0" err="1" smtClean="0"/>
              <a:t>com</a:t>
            </a:r>
            <a:r>
              <a:rPr lang="pt-BR" sz="1600" dirty="0" smtClean="0"/>
              <a:t> [online]. [cit. </a:t>
            </a:r>
            <a:r>
              <a:rPr lang="cs-CZ" sz="1600" dirty="0" smtClean="0"/>
              <a:t>28</a:t>
            </a:r>
            <a:r>
              <a:rPr lang="pt-BR" sz="1600" dirty="0" smtClean="0"/>
              <a:t>.</a:t>
            </a:r>
            <a:r>
              <a:rPr lang="cs-CZ" sz="1600" dirty="0" smtClean="0"/>
              <a:t>10</a:t>
            </a:r>
            <a:r>
              <a:rPr lang="pt-BR" sz="1600" dirty="0" smtClean="0"/>
              <a:t>.201</a:t>
            </a:r>
            <a:r>
              <a:rPr lang="cs-CZ" sz="1600" dirty="0" smtClean="0"/>
              <a:t>3</a:t>
            </a:r>
            <a:r>
              <a:rPr lang="pt-BR" sz="1600" dirty="0" smtClean="0"/>
              <a:t>]. Dostupný na WWW</a:t>
            </a:r>
            <a:r>
              <a:rPr lang="cs-CZ" sz="1600" dirty="0" smtClean="0"/>
              <a:t>:http://office.</a:t>
            </a:r>
            <a:r>
              <a:rPr lang="cs-CZ" sz="1600" dirty="0" err="1" smtClean="0"/>
              <a:t>microsoft.com</a:t>
            </a:r>
            <a:r>
              <a:rPr lang="cs-CZ" sz="1600" dirty="0" smtClean="0"/>
              <a:t>/</a:t>
            </a:r>
            <a:r>
              <a:rPr lang="cs-CZ" sz="1600" dirty="0" err="1" smtClean="0"/>
              <a:t>cs</a:t>
            </a:r>
            <a:r>
              <a:rPr lang="cs-CZ" sz="1600" dirty="0" smtClean="0"/>
              <a:t>-</a:t>
            </a:r>
            <a:r>
              <a:rPr lang="cs-CZ" sz="1600" dirty="0" err="1" smtClean="0"/>
              <a:t>cz</a:t>
            </a:r>
            <a:r>
              <a:rPr lang="cs-CZ" sz="1600" dirty="0" smtClean="0"/>
              <a:t>/</a:t>
            </a:r>
            <a:r>
              <a:rPr lang="cs-CZ" sz="1600" dirty="0" err="1" smtClean="0"/>
              <a:t>images</a:t>
            </a:r>
            <a:r>
              <a:rPr lang="cs-CZ" sz="1600" dirty="0" smtClean="0"/>
              <a:t>/</a:t>
            </a:r>
            <a:r>
              <a:rPr lang="cs-CZ" sz="1600" dirty="0" err="1" smtClean="0"/>
              <a:t>results.aspx</a:t>
            </a:r>
            <a:r>
              <a:rPr lang="cs-CZ" sz="1600" dirty="0" smtClean="0"/>
              <a:t>?</a:t>
            </a:r>
            <a:r>
              <a:rPr lang="cs-CZ" sz="1600" dirty="0" err="1" smtClean="0"/>
              <a:t>qu</a:t>
            </a:r>
            <a:r>
              <a:rPr lang="cs-CZ" sz="1600" dirty="0" smtClean="0"/>
              <a:t>=kontrola&amp;ex=1#</a:t>
            </a:r>
            <a:r>
              <a:rPr lang="cs-CZ" sz="1600" dirty="0" err="1" smtClean="0"/>
              <a:t>ai</a:t>
            </a:r>
            <a:r>
              <a:rPr lang="cs-CZ" sz="1600" dirty="0" smtClean="0"/>
              <a:t>:MC900053613|</a:t>
            </a:r>
          </a:p>
          <a:p>
            <a:r>
              <a:rPr lang="cs-CZ" sz="1600" dirty="0" smtClean="0"/>
              <a:t>AUTOR NEUVEDEN. </a:t>
            </a:r>
            <a:r>
              <a:rPr lang="pt-BR" sz="1600" i="1" dirty="0" smtClean="0"/>
              <a:t>http://</a:t>
            </a:r>
            <a:r>
              <a:rPr lang="cs-CZ" sz="1600" i="1" dirty="0" smtClean="0"/>
              <a:t>office.</a:t>
            </a:r>
            <a:r>
              <a:rPr lang="cs-CZ" sz="1600" i="1" dirty="0" err="1" smtClean="0"/>
              <a:t>microsoft.com</a:t>
            </a:r>
            <a:r>
              <a:rPr lang="pt-BR" sz="1600" dirty="0" smtClean="0"/>
              <a:t> [online]. [cit. </a:t>
            </a:r>
            <a:r>
              <a:rPr lang="cs-CZ" sz="1600" dirty="0" smtClean="0"/>
              <a:t>28</a:t>
            </a:r>
            <a:r>
              <a:rPr lang="pt-BR" sz="1600" dirty="0" smtClean="0"/>
              <a:t>.</a:t>
            </a:r>
            <a:r>
              <a:rPr lang="cs-CZ" sz="1600" dirty="0" smtClean="0"/>
              <a:t>10</a:t>
            </a:r>
            <a:r>
              <a:rPr lang="pt-BR" sz="1600" dirty="0" smtClean="0"/>
              <a:t>.201</a:t>
            </a:r>
            <a:r>
              <a:rPr lang="cs-CZ" sz="1600" dirty="0" smtClean="0"/>
              <a:t>3</a:t>
            </a:r>
            <a:r>
              <a:rPr lang="pt-BR" sz="1600" dirty="0" smtClean="0"/>
              <a:t>]. Dostupný na WWW</a:t>
            </a:r>
            <a:r>
              <a:rPr lang="cs-CZ" sz="1600" dirty="0" smtClean="0"/>
              <a:t>: http://office.</a:t>
            </a:r>
            <a:r>
              <a:rPr lang="cs-CZ" sz="1600" dirty="0" err="1" smtClean="0"/>
              <a:t>microsoft.com</a:t>
            </a:r>
            <a:r>
              <a:rPr lang="cs-CZ" sz="1600" dirty="0" smtClean="0"/>
              <a:t>/</a:t>
            </a:r>
            <a:r>
              <a:rPr lang="cs-CZ" sz="1600" dirty="0" err="1" smtClean="0"/>
              <a:t>cs</a:t>
            </a:r>
            <a:r>
              <a:rPr lang="cs-CZ" sz="1600" dirty="0" smtClean="0"/>
              <a:t>-</a:t>
            </a:r>
            <a:r>
              <a:rPr lang="cs-CZ" sz="1600" dirty="0" err="1" smtClean="0"/>
              <a:t>cz</a:t>
            </a:r>
            <a:r>
              <a:rPr lang="cs-CZ" sz="1600" dirty="0" smtClean="0"/>
              <a:t>/</a:t>
            </a:r>
            <a:r>
              <a:rPr lang="cs-CZ" sz="1600" dirty="0" err="1" smtClean="0"/>
              <a:t>images</a:t>
            </a:r>
            <a:r>
              <a:rPr lang="cs-CZ" sz="1600" dirty="0" smtClean="0"/>
              <a:t>/</a:t>
            </a:r>
            <a:r>
              <a:rPr lang="cs-CZ" sz="1600" dirty="0" err="1" smtClean="0"/>
              <a:t>results.aspx</a:t>
            </a:r>
            <a:r>
              <a:rPr lang="cs-CZ" sz="1600" dirty="0" smtClean="0"/>
              <a:t>?</a:t>
            </a:r>
            <a:r>
              <a:rPr lang="cs-CZ" sz="1600" dirty="0" err="1" smtClean="0"/>
              <a:t>qu</a:t>
            </a:r>
            <a:r>
              <a:rPr lang="cs-CZ" sz="1600" dirty="0" smtClean="0"/>
              <a:t>=PL%C3%81N&amp;ex=1#</a:t>
            </a:r>
            <a:r>
              <a:rPr lang="cs-CZ" sz="1600" dirty="0" err="1" smtClean="0"/>
              <a:t>ai</a:t>
            </a:r>
            <a:r>
              <a:rPr lang="cs-CZ" sz="1600" dirty="0" smtClean="0"/>
              <a:t>:MC900200033|</a:t>
            </a:r>
          </a:p>
          <a:p>
            <a:r>
              <a:rPr lang="cs-CZ" sz="1600" dirty="0" smtClean="0"/>
              <a:t>:</a:t>
            </a:r>
          </a:p>
          <a:p>
            <a:endParaRPr lang="cs-CZ" sz="1400" dirty="0" smtClean="0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U- historie">
  <a:themeElements>
    <a:clrScheme name="Vlastní 7">
      <a:dk1>
        <a:srgbClr val="7030A0"/>
      </a:dk1>
      <a:lt1>
        <a:srgbClr val="93E2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EU- historie</Template>
  <TotalTime>186</TotalTime>
  <Words>529</Words>
  <Application>Microsoft Office PowerPoint</Application>
  <PresentationFormat>Předvádění na obrazovce (4:3)</PresentationFormat>
  <Paragraphs>124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EU- historie</vt:lpstr>
      <vt:lpstr>Snímek 1</vt:lpstr>
      <vt:lpstr>NEJVYŠŠÍ KONTROLNÍ ÚŘAD =NKÚ</vt:lpstr>
      <vt:lpstr>ORGANIZAČNÍ STRUKTURA</vt:lpstr>
      <vt:lpstr>ORGÁNY ÚŘADU</vt:lpstr>
      <vt:lpstr>KDO MŮŽE BÝT ČLENEM ÚŘADU?</vt:lpstr>
      <vt:lpstr>ČINNOST NKÚ</vt:lpstr>
      <vt:lpstr>MEZINÁRODNÍ SPOLUPRÁCE</vt:lpstr>
      <vt:lpstr>KONTROLNÍ ČINNOST</vt:lpstr>
      <vt:lpstr>PLÁN KONTROLNÍ  ČINNOSTI  </vt:lpstr>
      <vt:lpstr>Otázky</vt:lpstr>
      <vt:lpstr>Zdroje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Lenka</dc:creator>
  <cp:lastModifiedBy>Lenka</cp:lastModifiedBy>
  <cp:revision>20</cp:revision>
  <dcterms:created xsi:type="dcterms:W3CDTF">2014-04-29T19:45:39Z</dcterms:created>
  <dcterms:modified xsi:type="dcterms:W3CDTF">2014-04-30T07:04:18Z</dcterms:modified>
</cp:coreProperties>
</file>