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2236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0526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1415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6220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4780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0970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8409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0092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4140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9646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35366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rgbClr val="92D05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C10FD-7976-4B27-BFAB-C1745E26E956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4BFE9-AFBA-465B-B892-40ECB1B3E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0332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zitivni-noviny.cz/test/gallery/Image/2009/12/hynais/05.jpg" TargetMode="External"/><Relationship Id="rId2" Type="http://schemas.openxmlformats.org/officeDocument/2006/relationships/hyperlink" Target="http://doupe.zive.cz/Files/Obrazky/art2/t/troja/troja0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srm.ch/~AHeutsch/wakko/files/still24.jpg" TargetMode="External"/><Relationship Id="rId4" Type="http://schemas.openxmlformats.org/officeDocument/2006/relationships/hyperlink" Target="http://www.chytrazena.cz/obrazky/admin/clanek/fi/film-troja-brad-pitt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8" name="Group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12964395"/>
              </p:ext>
            </p:extLst>
          </p:nvPr>
        </p:nvGraphicFramePr>
        <p:xfrm>
          <a:off x="971550" y="1069975"/>
          <a:ext cx="7200900" cy="4718051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2011                        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0950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Nejstarší civilizace. Kořeny evropské kultury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07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Ilias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4888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zpracovávají poznámky a získávají vědomosti o nejstarší řecké historii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72835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Illias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133600"/>
            <a:ext cx="381000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4230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Paridův soud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24125"/>
            <a:ext cx="30480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2655496"/>
            <a:ext cx="41044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věštby měl </a:t>
            </a:r>
            <a:r>
              <a:rPr lang="cs-CZ" dirty="0" smtClean="0"/>
              <a:t>Paris </a:t>
            </a:r>
            <a:r>
              <a:rPr lang="cs-CZ" dirty="0" smtClean="0"/>
              <a:t>způsobit zkázu Troje. Proto byl vychován jako neznámý chlapec mezi pastýři. Jednoho dne musel rozsoudit tři bohyně, která z nich je nejkrásnější.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9161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Řecká výprava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33625"/>
            <a:ext cx="219075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2132856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Výpravy se zúčastnili všichni řečtí hrdinové včetně Achillea.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1625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 let bojů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14048"/>
            <a:ext cx="44577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2384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Trojský kůň - danajský dar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88840"/>
            <a:ext cx="3731947" cy="3383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730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http://doupe.zive.cz/Files/Obrazky/art2/t/troja/troja04.jpg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http://www.pozitivni-noviny.cz/test/gallery/Image/2009/12/hynais/05.jpg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http://www.chytrazena.cz/obrazky/admin/clanek/fi/film-troja-brad-pitt-1.jpg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http://www.osrm.ch/~AHeutsch/wakko/files/shttp://www.eigensinnig.org/wp-content/uploads/2009/03/Trojanisches-Pferd-300.jpgtill24.jpg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891170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117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Illias</vt:lpstr>
      <vt:lpstr>Paridův soud</vt:lpstr>
      <vt:lpstr>Řecká výprava</vt:lpstr>
      <vt:lpstr>9 let bojů</vt:lpstr>
      <vt:lpstr>Trojský kůň - danajský dar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Ilias</dc:title>
  <dc:creator>Jiri</dc:creator>
  <cp:lastModifiedBy>Dum</cp:lastModifiedBy>
  <cp:revision>10</cp:revision>
  <dcterms:created xsi:type="dcterms:W3CDTF">2011-11-21T15:25:50Z</dcterms:created>
  <dcterms:modified xsi:type="dcterms:W3CDTF">2012-04-02T08:08:58Z</dcterms:modified>
</cp:coreProperties>
</file>