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C6D7AD-C101-4151-904C-645CE25011B5}" type="doc">
      <dgm:prSet loTypeId="urn:microsoft.com/office/officeart/2005/8/layout/venn1" loCatId="relationship" qsTypeId="urn:microsoft.com/office/officeart/2005/8/quickstyle/3d1" qsCatId="3D" csTypeId="urn:microsoft.com/office/officeart/2005/8/colors/accent1_2" csCatId="accent1" phldr="1"/>
      <dgm:spPr/>
    </dgm:pt>
    <dgm:pt modelId="{69760B75-DDC3-4216-9534-70D001575F1D}">
      <dgm:prSet phldrT="[Text]"/>
      <dgm:spPr/>
      <dgm:t>
        <a:bodyPr/>
        <a:lstStyle/>
        <a:p>
          <a:r>
            <a:rPr lang="cs-CZ" dirty="0" smtClean="0"/>
            <a:t>Zákonný</a:t>
          </a:r>
          <a:endParaRPr lang="cs-CZ" dirty="0"/>
        </a:p>
      </dgm:t>
    </dgm:pt>
    <dgm:pt modelId="{191B7ECC-C2E3-47A5-98C6-B98E9AF97940}" type="parTrans" cxnId="{D1FA2895-84D7-4017-B79B-CB662B07CF17}">
      <dgm:prSet/>
      <dgm:spPr/>
      <dgm:t>
        <a:bodyPr/>
        <a:lstStyle/>
        <a:p>
          <a:endParaRPr lang="cs-CZ"/>
        </a:p>
      </dgm:t>
    </dgm:pt>
    <dgm:pt modelId="{89423F30-08A8-4044-ACD4-F8FEBF65AFF1}" type="sibTrans" cxnId="{D1FA2895-84D7-4017-B79B-CB662B07CF17}">
      <dgm:prSet/>
      <dgm:spPr/>
      <dgm:t>
        <a:bodyPr/>
        <a:lstStyle/>
        <a:p>
          <a:endParaRPr lang="cs-CZ"/>
        </a:p>
      </dgm:t>
    </dgm:pt>
    <dgm:pt modelId="{2FA9F138-5CA9-46D8-B018-AEC96F597877}">
      <dgm:prSet phldrT="[Text]"/>
      <dgm:spPr/>
      <dgm:t>
        <a:bodyPr/>
        <a:lstStyle/>
        <a:p>
          <a:r>
            <a:rPr lang="cs-CZ" dirty="0" smtClean="0"/>
            <a:t>Založený rozhodnutím soudu</a:t>
          </a:r>
          <a:endParaRPr lang="cs-CZ" dirty="0"/>
        </a:p>
      </dgm:t>
    </dgm:pt>
    <dgm:pt modelId="{3748677F-2B6C-4949-BFB8-6918B5AA324E}" type="parTrans" cxnId="{AF3F0ECB-5BE2-4356-8562-12D0019CF791}">
      <dgm:prSet/>
      <dgm:spPr/>
      <dgm:t>
        <a:bodyPr/>
        <a:lstStyle/>
        <a:p>
          <a:endParaRPr lang="cs-CZ"/>
        </a:p>
      </dgm:t>
    </dgm:pt>
    <dgm:pt modelId="{4E343346-A53F-42E9-9D7D-E77E4150384D}" type="sibTrans" cxnId="{AF3F0ECB-5BE2-4356-8562-12D0019CF791}">
      <dgm:prSet/>
      <dgm:spPr/>
      <dgm:t>
        <a:bodyPr/>
        <a:lstStyle/>
        <a:p>
          <a:endParaRPr lang="cs-CZ"/>
        </a:p>
      </dgm:t>
    </dgm:pt>
    <dgm:pt modelId="{8D303F13-E9DB-4A97-9A34-86A8625AF34F}">
      <dgm:prSet phldrT="[Text]"/>
      <dgm:spPr/>
      <dgm:t>
        <a:bodyPr/>
        <a:lstStyle/>
        <a:p>
          <a:r>
            <a:rPr lang="cs-CZ" dirty="0" smtClean="0"/>
            <a:t>Smluvní</a:t>
          </a:r>
          <a:endParaRPr lang="cs-CZ" dirty="0"/>
        </a:p>
      </dgm:t>
    </dgm:pt>
    <dgm:pt modelId="{3374A6B5-D9CC-405F-8A5D-8284189F4DE8}" type="parTrans" cxnId="{8E9DF23E-297C-4536-A562-246FA40D8E94}">
      <dgm:prSet/>
      <dgm:spPr/>
      <dgm:t>
        <a:bodyPr/>
        <a:lstStyle/>
        <a:p>
          <a:endParaRPr lang="cs-CZ"/>
        </a:p>
      </dgm:t>
    </dgm:pt>
    <dgm:pt modelId="{AAE3AD75-DB67-4462-872E-278E58B36DFC}" type="sibTrans" cxnId="{8E9DF23E-297C-4536-A562-246FA40D8E94}">
      <dgm:prSet/>
      <dgm:spPr/>
      <dgm:t>
        <a:bodyPr/>
        <a:lstStyle/>
        <a:p>
          <a:endParaRPr lang="cs-CZ"/>
        </a:p>
      </dgm:t>
    </dgm:pt>
    <dgm:pt modelId="{49EE5750-782C-4961-B143-F32725F48DD4}" type="pres">
      <dgm:prSet presAssocID="{16C6D7AD-C101-4151-904C-645CE25011B5}" presName="compositeShape" presStyleCnt="0">
        <dgm:presLayoutVars>
          <dgm:chMax val="7"/>
          <dgm:dir/>
          <dgm:resizeHandles val="exact"/>
        </dgm:presLayoutVars>
      </dgm:prSet>
      <dgm:spPr/>
    </dgm:pt>
    <dgm:pt modelId="{E1DA8964-51B5-4FCB-B048-2D970CF8507D}" type="pres">
      <dgm:prSet presAssocID="{69760B75-DDC3-4216-9534-70D001575F1D}" presName="circ1" presStyleLbl="vennNode1" presStyleIdx="0" presStyleCnt="3"/>
      <dgm:spPr/>
      <dgm:t>
        <a:bodyPr/>
        <a:lstStyle/>
        <a:p>
          <a:endParaRPr lang="cs-CZ"/>
        </a:p>
      </dgm:t>
    </dgm:pt>
    <dgm:pt modelId="{A2EF5378-C3BA-4B22-B04D-AE49430019A4}" type="pres">
      <dgm:prSet presAssocID="{69760B75-DDC3-4216-9534-70D001575F1D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1DEB6-2323-4998-AD78-C94F74AFD672}" type="pres">
      <dgm:prSet presAssocID="{2FA9F138-5CA9-46D8-B018-AEC96F597877}" presName="circ2" presStyleLbl="vennNode1" presStyleIdx="1" presStyleCnt="3"/>
      <dgm:spPr/>
      <dgm:t>
        <a:bodyPr/>
        <a:lstStyle/>
        <a:p>
          <a:endParaRPr lang="cs-CZ"/>
        </a:p>
      </dgm:t>
    </dgm:pt>
    <dgm:pt modelId="{0397F440-6D7C-441F-8045-EF0564BE562E}" type="pres">
      <dgm:prSet presAssocID="{2FA9F138-5CA9-46D8-B018-AEC96F59787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F2CD4D-88E1-439C-A3A7-E095B2D44F87}" type="pres">
      <dgm:prSet presAssocID="{8D303F13-E9DB-4A97-9A34-86A8625AF34F}" presName="circ3" presStyleLbl="vennNode1" presStyleIdx="2" presStyleCnt="3"/>
      <dgm:spPr/>
      <dgm:t>
        <a:bodyPr/>
        <a:lstStyle/>
        <a:p>
          <a:endParaRPr lang="cs-CZ"/>
        </a:p>
      </dgm:t>
    </dgm:pt>
    <dgm:pt modelId="{5BCDE46C-E33E-4580-A2A0-4A76A1C09705}" type="pres">
      <dgm:prSet presAssocID="{8D303F13-E9DB-4A97-9A34-86A8625AF3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E7ADEB-E35C-47A3-9788-6E9505F83A58}" type="presOf" srcId="{69760B75-DDC3-4216-9534-70D001575F1D}" destId="{A2EF5378-C3BA-4B22-B04D-AE49430019A4}" srcOrd="1" destOrd="0" presId="urn:microsoft.com/office/officeart/2005/8/layout/venn1"/>
    <dgm:cxn modelId="{A100A102-777C-43CD-B52B-89EAA873D14F}" type="presOf" srcId="{8D303F13-E9DB-4A97-9A34-86A8625AF34F}" destId="{F0F2CD4D-88E1-439C-A3A7-E095B2D44F87}" srcOrd="0" destOrd="0" presId="urn:microsoft.com/office/officeart/2005/8/layout/venn1"/>
    <dgm:cxn modelId="{88EA9706-1310-4951-B884-D78300869888}" type="presOf" srcId="{8D303F13-E9DB-4A97-9A34-86A8625AF34F}" destId="{5BCDE46C-E33E-4580-A2A0-4A76A1C09705}" srcOrd="1" destOrd="0" presId="urn:microsoft.com/office/officeart/2005/8/layout/venn1"/>
    <dgm:cxn modelId="{8BA321CE-C56F-4C1D-84EC-CCA5013022C2}" type="presOf" srcId="{16C6D7AD-C101-4151-904C-645CE25011B5}" destId="{49EE5750-782C-4961-B143-F32725F48DD4}" srcOrd="0" destOrd="0" presId="urn:microsoft.com/office/officeart/2005/8/layout/venn1"/>
    <dgm:cxn modelId="{8E9DF23E-297C-4536-A562-246FA40D8E94}" srcId="{16C6D7AD-C101-4151-904C-645CE25011B5}" destId="{8D303F13-E9DB-4A97-9A34-86A8625AF34F}" srcOrd="2" destOrd="0" parTransId="{3374A6B5-D9CC-405F-8A5D-8284189F4DE8}" sibTransId="{AAE3AD75-DB67-4462-872E-278E58B36DFC}"/>
    <dgm:cxn modelId="{44B37FA5-E5C7-4703-B265-939AD8CE4101}" type="presOf" srcId="{2FA9F138-5CA9-46D8-B018-AEC96F597877}" destId="{0397F440-6D7C-441F-8045-EF0564BE562E}" srcOrd="1" destOrd="0" presId="urn:microsoft.com/office/officeart/2005/8/layout/venn1"/>
    <dgm:cxn modelId="{AF3F0ECB-5BE2-4356-8562-12D0019CF791}" srcId="{16C6D7AD-C101-4151-904C-645CE25011B5}" destId="{2FA9F138-5CA9-46D8-B018-AEC96F597877}" srcOrd="1" destOrd="0" parTransId="{3748677F-2B6C-4949-BFB8-6918B5AA324E}" sibTransId="{4E343346-A53F-42E9-9D7D-E77E4150384D}"/>
    <dgm:cxn modelId="{26FC9B63-5928-4912-BC38-C16572235411}" type="presOf" srcId="{2FA9F138-5CA9-46D8-B018-AEC96F597877}" destId="{AA21DEB6-2323-4998-AD78-C94F74AFD672}" srcOrd="0" destOrd="0" presId="urn:microsoft.com/office/officeart/2005/8/layout/venn1"/>
    <dgm:cxn modelId="{5113B1BD-5C79-41D0-BD04-7BD7E8FE3519}" type="presOf" srcId="{69760B75-DDC3-4216-9534-70D001575F1D}" destId="{E1DA8964-51B5-4FCB-B048-2D970CF8507D}" srcOrd="0" destOrd="0" presId="urn:microsoft.com/office/officeart/2005/8/layout/venn1"/>
    <dgm:cxn modelId="{D1FA2895-84D7-4017-B79B-CB662B07CF17}" srcId="{16C6D7AD-C101-4151-904C-645CE25011B5}" destId="{69760B75-DDC3-4216-9534-70D001575F1D}" srcOrd="0" destOrd="0" parTransId="{191B7ECC-C2E3-47A5-98C6-B98E9AF97940}" sibTransId="{89423F30-08A8-4044-ACD4-F8FEBF65AFF1}"/>
    <dgm:cxn modelId="{A0E1EFA8-D97A-4E43-B554-502C494D5474}" type="presParOf" srcId="{49EE5750-782C-4961-B143-F32725F48DD4}" destId="{E1DA8964-51B5-4FCB-B048-2D970CF8507D}" srcOrd="0" destOrd="0" presId="urn:microsoft.com/office/officeart/2005/8/layout/venn1"/>
    <dgm:cxn modelId="{6B6F407E-E2C6-438D-9C53-BDEB08F98310}" type="presParOf" srcId="{49EE5750-782C-4961-B143-F32725F48DD4}" destId="{A2EF5378-C3BA-4B22-B04D-AE49430019A4}" srcOrd="1" destOrd="0" presId="urn:microsoft.com/office/officeart/2005/8/layout/venn1"/>
    <dgm:cxn modelId="{35CD6041-070D-43AA-A982-0E96C73B3975}" type="presParOf" srcId="{49EE5750-782C-4961-B143-F32725F48DD4}" destId="{AA21DEB6-2323-4998-AD78-C94F74AFD672}" srcOrd="2" destOrd="0" presId="urn:microsoft.com/office/officeart/2005/8/layout/venn1"/>
    <dgm:cxn modelId="{9FB4CC11-ED54-4CDF-901E-BE8475030EF0}" type="presParOf" srcId="{49EE5750-782C-4961-B143-F32725F48DD4}" destId="{0397F440-6D7C-441F-8045-EF0564BE562E}" srcOrd="3" destOrd="0" presId="urn:microsoft.com/office/officeart/2005/8/layout/venn1"/>
    <dgm:cxn modelId="{2CD14CA2-F3E5-4787-8AD1-706AC99B6AB9}" type="presParOf" srcId="{49EE5750-782C-4961-B143-F32725F48DD4}" destId="{F0F2CD4D-88E1-439C-A3A7-E095B2D44F87}" srcOrd="4" destOrd="0" presId="urn:microsoft.com/office/officeart/2005/8/layout/venn1"/>
    <dgm:cxn modelId="{CEA4814B-E0C2-4CA4-9A9B-0D7E6E1B15D1}" type="presParOf" srcId="{49EE5750-782C-4961-B143-F32725F48DD4}" destId="{5BCDE46C-E33E-4580-A2A0-4A76A1C09705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D4D718-1981-437F-8142-2FB82F0B0A6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66D8C7-63E2-40DF-9AB0-4042A5321CEF}">
      <dgm:prSet phldrT="[Text]"/>
      <dgm:spPr/>
      <dgm:t>
        <a:bodyPr/>
        <a:lstStyle/>
        <a:p>
          <a:r>
            <a:rPr lang="cs-CZ" dirty="0" smtClean="0"/>
            <a:t>Zánikem manželství</a:t>
          </a:r>
          <a:endParaRPr lang="cs-CZ" dirty="0"/>
        </a:p>
      </dgm:t>
    </dgm:pt>
    <dgm:pt modelId="{53183B0C-555D-411F-9381-C0A2198322FA}" type="parTrans" cxnId="{F6F9B08B-75CD-4527-8B02-9962819A2460}">
      <dgm:prSet/>
      <dgm:spPr/>
      <dgm:t>
        <a:bodyPr/>
        <a:lstStyle/>
        <a:p>
          <a:endParaRPr lang="cs-CZ"/>
        </a:p>
      </dgm:t>
    </dgm:pt>
    <dgm:pt modelId="{5FB8640F-3EBE-4313-9679-0842B4D04A2F}" type="sibTrans" cxnId="{F6F9B08B-75CD-4527-8B02-9962819A2460}">
      <dgm:prSet/>
      <dgm:spPr/>
      <dgm:t>
        <a:bodyPr/>
        <a:lstStyle/>
        <a:p>
          <a:endParaRPr lang="cs-CZ"/>
        </a:p>
      </dgm:t>
    </dgm:pt>
    <dgm:pt modelId="{3E5019E3-F2D4-4A5F-9925-5267B62CB040}">
      <dgm:prSet phldrT="[Text]"/>
      <dgm:spPr/>
      <dgm:t>
        <a:bodyPr/>
        <a:lstStyle/>
        <a:p>
          <a:r>
            <a:rPr lang="cs-CZ" dirty="0" smtClean="0"/>
            <a:t>Rozvod</a:t>
          </a:r>
          <a:endParaRPr lang="cs-CZ" dirty="0"/>
        </a:p>
      </dgm:t>
    </dgm:pt>
    <dgm:pt modelId="{2EDA4524-7AEA-42F8-A8C3-EC615DB1CB56}" type="parTrans" cxnId="{14F87FCB-9ED7-4CB8-9D5F-09BDF1E9E38A}">
      <dgm:prSet/>
      <dgm:spPr/>
      <dgm:t>
        <a:bodyPr/>
        <a:lstStyle/>
        <a:p>
          <a:endParaRPr lang="cs-CZ"/>
        </a:p>
      </dgm:t>
    </dgm:pt>
    <dgm:pt modelId="{B9201B8E-6B33-4C22-9E0F-01B4761E82E0}" type="sibTrans" cxnId="{14F87FCB-9ED7-4CB8-9D5F-09BDF1E9E38A}">
      <dgm:prSet/>
      <dgm:spPr/>
      <dgm:t>
        <a:bodyPr/>
        <a:lstStyle/>
        <a:p>
          <a:endParaRPr lang="cs-CZ"/>
        </a:p>
      </dgm:t>
    </dgm:pt>
    <dgm:pt modelId="{480C4457-71DC-462A-A63D-63A3DB440289}">
      <dgm:prSet phldrT="[Text]"/>
      <dgm:spPr/>
      <dgm:t>
        <a:bodyPr/>
        <a:lstStyle/>
        <a:p>
          <a:r>
            <a:rPr lang="cs-CZ" dirty="0" smtClean="0"/>
            <a:t>Smrt nebo prohlášení za mrtvého</a:t>
          </a:r>
          <a:endParaRPr lang="cs-CZ" dirty="0"/>
        </a:p>
      </dgm:t>
    </dgm:pt>
    <dgm:pt modelId="{036D090C-E86B-4CF4-ABF8-850C8D64F10E}" type="parTrans" cxnId="{C1738002-7652-4137-BCC5-B77F4398A84F}">
      <dgm:prSet/>
      <dgm:spPr/>
      <dgm:t>
        <a:bodyPr/>
        <a:lstStyle/>
        <a:p>
          <a:endParaRPr lang="cs-CZ"/>
        </a:p>
      </dgm:t>
    </dgm:pt>
    <dgm:pt modelId="{F76F2201-5C25-424C-9FF3-3E2592C01732}" type="sibTrans" cxnId="{C1738002-7652-4137-BCC5-B77F4398A84F}">
      <dgm:prSet/>
      <dgm:spPr/>
      <dgm:t>
        <a:bodyPr/>
        <a:lstStyle/>
        <a:p>
          <a:endParaRPr lang="cs-CZ"/>
        </a:p>
      </dgm:t>
    </dgm:pt>
    <dgm:pt modelId="{BE18EB40-A6FD-4D7B-B6F6-851DC69B1943}">
      <dgm:prSet phldrT="[Text]"/>
      <dgm:spPr/>
      <dgm:t>
        <a:bodyPr/>
        <a:lstStyle/>
        <a:p>
          <a:r>
            <a:rPr lang="cs-CZ" dirty="0" smtClean="0"/>
            <a:t>Prohlášením konkurzu na jednoho z manželů</a:t>
          </a:r>
          <a:endParaRPr lang="cs-CZ" dirty="0"/>
        </a:p>
      </dgm:t>
    </dgm:pt>
    <dgm:pt modelId="{360DD852-39B0-4643-B4A7-C9024798D42F}" type="parTrans" cxnId="{05E0C3B0-D53B-4A7F-ABBE-15A57A4DBC91}">
      <dgm:prSet/>
      <dgm:spPr/>
      <dgm:t>
        <a:bodyPr/>
        <a:lstStyle/>
        <a:p>
          <a:endParaRPr lang="cs-CZ"/>
        </a:p>
      </dgm:t>
    </dgm:pt>
    <dgm:pt modelId="{FBB475F4-264D-4087-80A3-35B6A7E26582}" type="sibTrans" cxnId="{05E0C3B0-D53B-4A7F-ABBE-15A57A4DBC91}">
      <dgm:prSet/>
      <dgm:spPr/>
      <dgm:t>
        <a:bodyPr/>
        <a:lstStyle/>
        <a:p>
          <a:endParaRPr lang="cs-CZ"/>
        </a:p>
      </dgm:t>
    </dgm:pt>
    <dgm:pt modelId="{9E3D3D67-030C-4225-AD98-2EB3D3FDBA56}">
      <dgm:prSet phldrT="[Text]"/>
      <dgm:spPr/>
      <dgm:t>
        <a:bodyPr/>
        <a:lstStyle/>
        <a:p>
          <a:r>
            <a:rPr lang="cs-CZ" dirty="0" smtClean="0"/>
            <a:t>Rozhoduje </a:t>
          </a:r>
          <a:r>
            <a:rPr lang="cs-CZ" dirty="0" err="1" smtClean="0"/>
            <a:t>insolvenční</a:t>
          </a:r>
          <a:r>
            <a:rPr lang="cs-CZ" dirty="0" smtClean="0"/>
            <a:t> soud</a:t>
          </a:r>
          <a:endParaRPr lang="cs-CZ" dirty="0"/>
        </a:p>
      </dgm:t>
    </dgm:pt>
    <dgm:pt modelId="{C0291F77-CD28-4748-9F86-7476566EFADA}" type="parTrans" cxnId="{BF47CF06-82AA-4D04-8BCA-C79E1916B2E6}">
      <dgm:prSet/>
      <dgm:spPr/>
      <dgm:t>
        <a:bodyPr/>
        <a:lstStyle/>
        <a:p>
          <a:endParaRPr lang="cs-CZ"/>
        </a:p>
      </dgm:t>
    </dgm:pt>
    <dgm:pt modelId="{4834A148-5FBE-49BC-8A3B-4E06FF3D1CA4}" type="sibTrans" cxnId="{BF47CF06-82AA-4D04-8BCA-C79E1916B2E6}">
      <dgm:prSet/>
      <dgm:spPr/>
      <dgm:t>
        <a:bodyPr/>
        <a:lstStyle/>
        <a:p>
          <a:endParaRPr lang="cs-CZ"/>
        </a:p>
      </dgm:t>
    </dgm:pt>
    <dgm:pt modelId="{18DC22FD-AF33-4431-99EE-0C6F54013BB5}">
      <dgm:prSet phldrT="[Text]"/>
      <dgm:spPr/>
      <dgm:t>
        <a:bodyPr/>
        <a:lstStyle/>
        <a:p>
          <a:r>
            <a:rPr lang="cs-CZ" dirty="0" smtClean="0"/>
            <a:t>Konkurz je jedno z řešení v tíživé finanční situaci</a:t>
          </a:r>
          <a:endParaRPr lang="cs-CZ" dirty="0"/>
        </a:p>
      </dgm:t>
    </dgm:pt>
    <dgm:pt modelId="{3CB002FE-F004-4ACF-BE44-355071F2D26D}" type="parTrans" cxnId="{F5125301-B291-4FC4-9D25-612A139FDE99}">
      <dgm:prSet/>
      <dgm:spPr/>
      <dgm:t>
        <a:bodyPr/>
        <a:lstStyle/>
        <a:p>
          <a:endParaRPr lang="cs-CZ"/>
        </a:p>
      </dgm:t>
    </dgm:pt>
    <dgm:pt modelId="{89AC9FAB-4197-4152-9321-D15E722819CC}" type="sibTrans" cxnId="{F5125301-B291-4FC4-9D25-612A139FDE99}">
      <dgm:prSet/>
      <dgm:spPr/>
      <dgm:t>
        <a:bodyPr/>
        <a:lstStyle/>
        <a:p>
          <a:endParaRPr lang="cs-CZ"/>
        </a:p>
      </dgm:t>
    </dgm:pt>
    <dgm:pt modelId="{D43E3BFC-984E-4A3B-BE8A-CA338CA7531C}">
      <dgm:prSet phldrT="[Text]"/>
      <dgm:spPr/>
      <dgm:t>
        <a:bodyPr/>
        <a:lstStyle/>
        <a:p>
          <a:r>
            <a:rPr lang="cs-CZ" dirty="0" smtClean="0"/>
            <a:t>Uložení trestu propadnutím majetku jednoho z manželů</a:t>
          </a:r>
          <a:endParaRPr lang="cs-CZ" dirty="0"/>
        </a:p>
      </dgm:t>
    </dgm:pt>
    <dgm:pt modelId="{68CE9F32-6A73-484B-86EB-1EF8D894D8D6}" type="parTrans" cxnId="{BDCDFA99-1AF5-421D-B4F9-08103A0BF933}">
      <dgm:prSet/>
      <dgm:spPr/>
      <dgm:t>
        <a:bodyPr/>
        <a:lstStyle/>
        <a:p>
          <a:endParaRPr lang="cs-CZ"/>
        </a:p>
      </dgm:t>
    </dgm:pt>
    <dgm:pt modelId="{D409079A-690F-441C-90D6-20B41CECED18}" type="sibTrans" cxnId="{BDCDFA99-1AF5-421D-B4F9-08103A0BF933}">
      <dgm:prSet/>
      <dgm:spPr/>
      <dgm:t>
        <a:bodyPr/>
        <a:lstStyle/>
        <a:p>
          <a:endParaRPr lang="cs-CZ"/>
        </a:p>
      </dgm:t>
    </dgm:pt>
    <dgm:pt modelId="{3128F022-FFFC-43EF-B0BC-AA6E9E4F03CC}">
      <dgm:prSet phldrT="[Text]"/>
      <dgm:spPr/>
      <dgm:t>
        <a:bodyPr/>
        <a:lstStyle/>
        <a:p>
          <a:r>
            <a:rPr lang="cs-CZ" dirty="0" smtClean="0"/>
            <a:t>Trest ukládá soud</a:t>
          </a:r>
          <a:endParaRPr lang="cs-CZ" dirty="0"/>
        </a:p>
      </dgm:t>
    </dgm:pt>
    <dgm:pt modelId="{E779A1C2-E0ED-4BB3-AEA6-8B7E4F2BA6CA}" type="parTrans" cxnId="{EFB16E48-0762-4BA6-92DE-0A2CB2EFF478}">
      <dgm:prSet/>
      <dgm:spPr/>
      <dgm:t>
        <a:bodyPr/>
        <a:lstStyle/>
        <a:p>
          <a:endParaRPr lang="cs-CZ"/>
        </a:p>
      </dgm:t>
    </dgm:pt>
    <dgm:pt modelId="{0689932B-0F56-45F3-820E-63C3E03C63F0}" type="sibTrans" cxnId="{EFB16E48-0762-4BA6-92DE-0A2CB2EFF478}">
      <dgm:prSet/>
      <dgm:spPr/>
      <dgm:t>
        <a:bodyPr/>
        <a:lstStyle/>
        <a:p>
          <a:endParaRPr lang="cs-CZ"/>
        </a:p>
      </dgm:t>
    </dgm:pt>
    <dgm:pt modelId="{92E6A487-669E-4D75-AAC6-15F8CA3CD78D}">
      <dgm:prSet phldrT="[Text]"/>
      <dgm:spPr/>
      <dgm:t>
        <a:bodyPr/>
        <a:lstStyle/>
        <a:p>
          <a:r>
            <a:rPr lang="cs-CZ" dirty="0" smtClean="0"/>
            <a:t>Děje se tak v trestním právu</a:t>
          </a:r>
          <a:endParaRPr lang="cs-CZ" dirty="0"/>
        </a:p>
      </dgm:t>
    </dgm:pt>
    <dgm:pt modelId="{0BDAF035-0399-4689-9C64-539AD41B9021}" type="parTrans" cxnId="{C018B1D5-3EF1-4022-942E-661F46D67296}">
      <dgm:prSet/>
      <dgm:spPr/>
      <dgm:t>
        <a:bodyPr/>
        <a:lstStyle/>
        <a:p>
          <a:endParaRPr lang="cs-CZ"/>
        </a:p>
      </dgm:t>
    </dgm:pt>
    <dgm:pt modelId="{B1091D00-1757-48C7-8EAD-A79DE834A095}" type="sibTrans" cxnId="{C018B1D5-3EF1-4022-942E-661F46D67296}">
      <dgm:prSet/>
      <dgm:spPr/>
      <dgm:t>
        <a:bodyPr/>
        <a:lstStyle/>
        <a:p>
          <a:endParaRPr lang="cs-CZ"/>
        </a:p>
      </dgm:t>
    </dgm:pt>
    <dgm:pt modelId="{0A7D5E70-8C05-47DB-824E-321DDBDA1067}" type="pres">
      <dgm:prSet presAssocID="{45D4D718-1981-437F-8142-2FB82F0B0A6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0FD3087-B98D-40E1-9CA4-80C6C850747C}" type="pres">
      <dgm:prSet presAssocID="{C566D8C7-63E2-40DF-9AB0-4042A5321CEF}" presName="linNode" presStyleCnt="0"/>
      <dgm:spPr/>
    </dgm:pt>
    <dgm:pt modelId="{E00D975D-F1E2-41AD-9F67-A39930A1E859}" type="pres">
      <dgm:prSet presAssocID="{C566D8C7-63E2-40DF-9AB0-4042A5321CE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B9ED11-08AF-4C0B-9BC5-F17F0819E338}" type="pres">
      <dgm:prSet presAssocID="{C566D8C7-63E2-40DF-9AB0-4042A5321CEF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59AD5F-C95A-448C-A019-E0FB576BF204}" type="pres">
      <dgm:prSet presAssocID="{5FB8640F-3EBE-4313-9679-0842B4D04A2F}" presName="sp" presStyleCnt="0"/>
      <dgm:spPr/>
    </dgm:pt>
    <dgm:pt modelId="{C6F5E3E6-F417-4A0C-8990-5A189D7D7238}" type="pres">
      <dgm:prSet presAssocID="{BE18EB40-A6FD-4D7B-B6F6-851DC69B1943}" presName="linNode" presStyleCnt="0"/>
      <dgm:spPr/>
    </dgm:pt>
    <dgm:pt modelId="{A728BACE-157E-4EE0-BFB3-FD0B9BC3284C}" type="pres">
      <dgm:prSet presAssocID="{BE18EB40-A6FD-4D7B-B6F6-851DC69B1943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4B4159-B735-4D79-A277-414837578439}" type="pres">
      <dgm:prSet presAssocID="{BE18EB40-A6FD-4D7B-B6F6-851DC69B194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3B1A5-4499-4C71-9E0B-1930CCAE3A65}" type="pres">
      <dgm:prSet presAssocID="{FBB475F4-264D-4087-80A3-35B6A7E26582}" presName="sp" presStyleCnt="0"/>
      <dgm:spPr/>
    </dgm:pt>
    <dgm:pt modelId="{31D4894B-BCF5-42F4-8295-D2BED0B6BB4E}" type="pres">
      <dgm:prSet presAssocID="{D43E3BFC-984E-4A3B-BE8A-CA338CA7531C}" presName="linNode" presStyleCnt="0"/>
      <dgm:spPr/>
    </dgm:pt>
    <dgm:pt modelId="{11DBFEE1-3A6E-43CA-92E1-104AB9ECA9D7}" type="pres">
      <dgm:prSet presAssocID="{D43E3BFC-984E-4A3B-BE8A-CA338CA7531C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706588-1D98-46B8-A5C4-D8E58203E21F}" type="pres">
      <dgm:prSet presAssocID="{D43E3BFC-984E-4A3B-BE8A-CA338CA7531C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738002-7652-4137-BCC5-B77F4398A84F}" srcId="{C566D8C7-63E2-40DF-9AB0-4042A5321CEF}" destId="{480C4457-71DC-462A-A63D-63A3DB440289}" srcOrd="1" destOrd="0" parTransId="{036D090C-E86B-4CF4-ABF8-850C8D64F10E}" sibTransId="{F76F2201-5C25-424C-9FF3-3E2592C01732}"/>
    <dgm:cxn modelId="{848BFEBC-9CD0-46D3-8DC4-AF7FED65418C}" type="presOf" srcId="{45D4D718-1981-437F-8142-2FB82F0B0A62}" destId="{0A7D5E70-8C05-47DB-824E-321DDBDA1067}" srcOrd="0" destOrd="0" presId="urn:microsoft.com/office/officeart/2005/8/layout/vList5"/>
    <dgm:cxn modelId="{57452B61-C976-44A2-B709-065725CED0DD}" type="presOf" srcId="{C566D8C7-63E2-40DF-9AB0-4042A5321CEF}" destId="{E00D975D-F1E2-41AD-9F67-A39930A1E859}" srcOrd="0" destOrd="0" presId="urn:microsoft.com/office/officeart/2005/8/layout/vList5"/>
    <dgm:cxn modelId="{05E0C3B0-D53B-4A7F-ABBE-15A57A4DBC91}" srcId="{45D4D718-1981-437F-8142-2FB82F0B0A62}" destId="{BE18EB40-A6FD-4D7B-B6F6-851DC69B1943}" srcOrd="1" destOrd="0" parTransId="{360DD852-39B0-4643-B4A7-C9024798D42F}" sibTransId="{FBB475F4-264D-4087-80A3-35B6A7E26582}"/>
    <dgm:cxn modelId="{20C55046-93E7-4A53-BE1F-3D2B39392A74}" type="presOf" srcId="{3E5019E3-F2D4-4A5F-9925-5267B62CB040}" destId="{25B9ED11-08AF-4C0B-9BC5-F17F0819E338}" srcOrd="0" destOrd="0" presId="urn:microsoft.com/office/officeart/2005/8/layout/vList5"/>
    <dgm:cxn modelId="{CE1BC6EB-AE4D-4900-AA8B-0713E9B5EC5C}" type="presOf" srcId="{3128F022-FFFC-43EF-B0BC-AA6E9E4F03CC}" destId="{C5706588-1D98-46B8-A5C4-D8E58203E21F}" srcOrd="0" destOrd="0" presId="urn:microsoft.com/office/officeart/2005/8/layout/vList5"/>
    <dgm:cxn modelId="{8D32BA50-D486-4B15-91BB-B9FA0C7E43A2}" type="presOf" srcId="{D43E3BFC-984E-4A3B-BE8A-CA338CA7531C}" destId="{11DBFEE1-3A6E-43CA-92E1-104AB9ECA9D7}" srcOrd="0" destOrd="0" presId="urn:microsoft.com/office/officeart/2005/8/layout/vList5"/>
    <dgm:cxn modelId="{BF47CF06-82AA-4D04-8BCA-C79E1916B2E6}" srcId="{BE18EB40-A6FD-4D7B-B6F6-851DC69B1943}" destId="{9E3D3D67-030C-4225-AD98-2EB3D3FDBA56}" srcOrd="0" destOrd="0" parTransId="{C0291F77-CD28-4748-9F86-7476566EFADA}" sibTransId="{4834A148-5FBE-49BC-8A3B-4E06FF3D1CA4}"/>
    <dgm:cxn modelId="{6FCC626A-1841-43AF-A6E8-8B185C387EAF}" type="presOf" srcId="{BE18EB40-A6FD-4D7B-B6F6-851DC69B1943}" destId="{A728BACE-157E-4EE0-BFB3-FD0B9BC3284C}" srcOrd="0" destOrd="0" presId="urn:microsoft.com/office/officeart/2005/8/layout/vList5"/>
    <dgm:cxn modelId="{BDCDFA99-1AF5-421D-B4F9-08103A0BF933}" srcId="{45D4D718-1981-437F-8142-2FB82F0B0A62}" destId="{D43E3BFC-984E-4A3B-BE8A-CA338CA7531C}" srcOrd="2" destOrd="0" parTransId="{68CE9F32-6A73-484B-86EB-1EF8D894D8D6}" sibTransId="{D409079A-690F-441C-90D6-20B41CECED18}"/>
    <dgm:cxn modelId="{042DD509-8749-4150-BC41-83745C273E21}" type="presOf" srcId="{480C4457-71DC-462A-A63D-63A3DB440289}" destId="{25B9ED11-08AF-4C0B-9BC5-F17F0819E338}" srcOrd="0" destOrd="1" presId="urn:microsoft.com/office/officeart/2005/8/layout/vList5"/>
    <dgm:cxn modelId="{EFB16E48-0762-4BA6-92DE-0A2CB2EFF478}" srcId="{D43E3BFC-984E-4A3B-BE8A-CA338CA7531C}" destId="{3128F022-FFFC-43EF-B0BC-AA6E9E4F03CC}" srcOrd="0" destOrd="0" parTransId="{E779A1C2-E0ED-4BB3-AEA6-8B7E4F2BA6CA}" sibTransId="{0689932B-0F56-45F3-820E-63C3E03C63F0}"/>
    <dgm:cxn modelId="{1D4C7962-AE93-4BBF-8880-1CE0F00A5180}" type="presOf" srcId="{18DC22FD-AF33-4431-99EE-0C6F54013BB5}" destId="{CC4B4159-B735-4D79-A277-414837578439}" srcOrd="0" destOrd="1" presId="urn:microsoft.com/office/officeart/2005/8/layout/vList5"/>
    <dgm:cxn modelId="{14F87FCB-9ED7-4CB8-9D5F-09BDF1E9E38A}" srcId="{C566D8C7-63E2-40DF-9AB0-4042A5321CEF}" destId="{3E5019E3-F2D4-4A5F-9925-5267B62CB040}" srcOrd="0" destOrd="0" parTransId="{2EDA4524-7AEA-42F8-A8C3-EC615DB1CB56}" sibTransId="{B9201B8E-6B33-4C22-9E0F-01B4761E82E0}"/>
    <dgm:cxn modelId="{F6F9B08B-75CD-4527-8B02-9962819A2460}" srcId="{45D4D718-1981-437F-8142-2FB82F0B0A62}" destId="{C566D8C7-63E2-40DF-9AB0-4042A5321CEF}" srcOrd="0" destOrd="0" parTransId="{53183B0C-555D-411F-9381-C0A2198322FA}" sibTransId="{5FB8640F-3EBE-4313-9679-0842B4D04A2F}"/>
    <dgm:cxn modelId="{09F2CF11-4548-4D68-9BA7-AFC381261A1A}" type="presOf" srcId="{9E3D3D67-030C-4225-AD98-2EB3D3FDBA56}" destId="{CC4B4159-B735-4D79-A277-414837578439}" srcOrd="0" destOrd="0" presId="urn:microsoft.com/office/officeart/2005/8/layout/vList5"/>
    <dgm:cxn modelId="{F5125301-B291-4FC4-9D25-612A139FDE99}" srcId="{BE18EB40-A6FD-4D7B-B6F6-851DC69B1943}" destId="{18DC22FD-AF33-4431-99EE-0C6F54013BB5}" srcOrd="1" destOrd="0" parTransId="{3CB002FE-F004-4ACF-BE44-355071F2D26D}" sibTransId="{89AC9FAB-4197-4152-9321-D15E722819CC}"/>
    <dgm:cxn modelId="{C018B1D5-3EF1-4022-942E-661F46D67296}" srcId="{D43E3BFC-984E-4A3B-BE8A-CA338CA7531C}" destId="{92E6A487-669E-4D75-AAC6-15F8CA3CD78D}" srcOrd="1" destOrd="0" parTransId="{0BDAF035-0399-4689-9C64-539AD41B9021}" sibTransId="{B1091D00-1757-48C7-8EAD-A79DE834A095}"/>
    <dgm:cxn modelId="{D9E2F012-A0FD-421E-91F2-BE65B0CF628D}" type="presOf" srcId="{92E6A487-669E-4D75-AAC6-15F8CA3CD78D}" destId="{C5706588-1D98-46B8-A5C4-D8E58203E21F}" srcOrd="0" destOrd="1" presId="urn:microsoft.com/office/officeart/2005/8/layout/vList5"/>
    <dgm:cxn modelId="{EB1C9605-DF24-469F-890B-CBF77803E3C1}" type="presParOf" srcId="{0A7D5E70-8C05-47DB-824E-321DDBDA1067}" destId="{B0FD3087-B98D-40E1-9CA4-80C6C850747C}" srcOrd="0" destOrd="0" presId="urn:microsoft.com/office/officeart/2005/8/layout/vList5"/>
    <dgm:cxn modelId="{AF225BDD-B725-444D-99EC-ADCFE939DD36}" type="presParOf" srcId="{B0FD3087-B98D-40E1-9CA4-80C6C850747C}" destId="{E00D975D-F1E2-41AD-9F67-A39930A1E859}" srcOrd="0" destOrd="0" presId="urn:microsoft.com/office/officeart/2005/8/layout/vList5"/>
    <dgm:cxn modelId="{4FABEBA7-3777-4F91-A69E-34D289E6C4FD}" type="presParOf" srcId="{B0FD3087-B98D-40E1-9CA4-80C6C850747C}" destId="{25B9ED11-08AF-4C0B-9BC5-F17F0819E338}" srcOrd="1" destOrd="0" presId="urn:microsoft.com/office/officeart/2005/8/layout/vList5"/>
    <dgm:cxn modelId="{515FCD97-618C-4F82-A35F-4464AB44F577}" type="presParOf" srcId="{0A7D5E70-8C05-47DB-824E-321DDBDA1067}" destId="{EF59AD5F-C95A-448C-A019-E0FB576BF204}" srcOrd="1" destOrd="0" presId="urn:microsoft.com/office/officeart/2005/8/layout/vList5"/>
    <dgm:cxn modelId="{382611A0-FACE-4567-B5DC-2F6118A7EACA}" type="presParOf" srcId="{0A7D5E70-8C05-47DB-824E-321DDBDA1067}" destId="{C6F5E3E6-F417-4A0C-8990-5A189D7D7238}" srcOrd="2" destOrd="0" presId="urn:microsoft.com/office/officeart/2005/8/layout/vList5"/>
    <dgm:cxn modelId="{C08D307C-45FB-4003-99F9-9B96137C05CC}" type="presParOf" srcId="{C6F5E3E6-F417-4A0C-8990-5A189D7D7238}" destId="{A728BACE-157E-4EE0-BFB3-FD0B9BC3284C}" srcOrd="0" destOrd="0" presId="urn:microsoft.com/office/officeart/2005/8/layout/vList5"/>
    <dgm:cxn modelId="{0E9F84CD-E9B6-4562-9307-87B59C15FB3D}" type="presParOf" srcId="{C6F5E3E6-F417-4A0C-8990-5A189D7D7238}" destId="{CC4B4159-B735-4D79-A277-414837578439}" srcOrd="1" destOrd="0" presId="urn:microsoft.com/office/officeart/2005/8/layout/vList5"/>
    <dgm:cxn modelId="{068AC990-4E5C-4BFA-9732-2FB8DFD4B8B9}" type="presParOf" srcId="{0A7D5E70-8C05-47DB-824E-321DDBDA1067}" destId="{5DC3B1A5-4499-4C71-9E0B-1930CCAE3A65}" srcOrd="3" destOrd="0" presId="urn:microsoft.com/office/officeart/2005/8/layout/vList5"/>
    <dgm:cxn modelId="{34208B6A-540F-4528-8A86-AEC0EDA2F7D9}" type="presParOf" srcId="{0A7D5E70-8C05-47DB-824E-321DDBDA1067}" destId="{31D4894B-BCF5-42F4-8295-D2BED0B6BB4E}" srcOrd="4" destOrd="0" presId="urn:microsoft.com/office/officeart/2005/8/layout/vList5"/>
    <dgm:cxn modelId="{42875072-8CDB-4D16-A03F-5ADCD4EC4291}" type="presParOf" srcId="{31D4894B-BCF5-42F4-8295-D2BED0B6BB4E}" destId="{11DBFEE1-3A6E-43CA-92E1-104AB9ECA9D7}" srcOrd="0" destOrd="0" presId="urn:microsoft.com/office/officeart/2005/8/layout/vList5"/>
    <dgm:cxn modelId="{9FCD1F89-7409-4A75-B312-518404A1F520}" type="presParOf" srcId="{31D4894B-BCF5-42F4-8295-D2BED0B6BB4E}" destId="{C5706588-1D98-46B8-A5C4-D8E58203E21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1DA8964-51B5-4FCB-B048-2D970CF8507D}">
      <dsp:nvSpPr>
        <dsp:cNvPr id="0" name=""/>
        <dsp:cNvSpPr/>
      </dsp:nvSpPr>
      <dsp:spPr>
        <a:xfrm>
          <a:off x="2985611" y="56574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Zákonný</a:t>
          </a:r>
          <a:endParaRPr lang="cs-CZ" sz="2300" kern="1200" dirty="0"/>
        </a:p>
      </dsp:txBody>
      <dsp:txXfrm>
        <a:off x="3347688" y="531800"/>
        <a:ext cx="1991423" cy="1222010"/>
      </dsp:txXfrm>
    </dsp:sp>
    <dsp:sp modelId="{AA21DEB6-2323-4998-AD78-C94F74AFD672}">
      <dsp:nvSpPr>
        <dsp:cNvPr id="0" name=""/>
        <dsp:cNvSpPr/>
      </dsp:nvSpPr>
      <dsp:spPr>
        <a:xfrm>
          <a:off x="3965482" y="175381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Založený rozhodnutím soudu</a:t>
          </a:r>
          <a:endParaRPr lang="cs-CZ" sz="2300" kern="1200" dirty="0"/>
        </a:p>
      </dsp:txBody>
      <dsp:txXfrm>
        <a:off x="4795996" y="2455334"/>
        <a:ext cx="1629346" cy="1493567"/>
      </dsp:txXfrm>
    </dsp:sp>
    <dsp:sp modelId="{F0F2CD4D-88E1-439C-A3A7-E095B2D44F87}">
      <dsp:nvSpPr>
        <dsp:cNvPr id="0" name=""/>
        <dsp:cNvSpPr/>
      </dsp:nvSpPr>
      <dsp:spPr>
        <a:xfrm>
          <a:off x="2005740" y="175381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Smluvní</a:t>
          </a:r>
          <a:endParaRPr lang="cs-CZ" sz="2300" kern="1200" dirty="0"/>
        </a:p>
      </dsp:txBody>
      <dsp:txXfrm>
        <a:off x="2261457" y="2455334"/>
        <a:ext cx="1629346" cy="149356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5B9ED11-08AF-4C0B-9BC5-F17F0819E338}">
      <dsp:nvSpPr>
        <dsp:cNvPr id="0" name=""/>
        <dsp:cNvSpPr/>
      </dsp:nvSpPr>
      <dsp:spPr>
        <a:xfrm rot="5400000">
          <a:off x="5323599" y="-2048284"/>
          <a:ext cx="1166849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Rozvod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Smrt nebo prohlášení za mrtvého</a:t>
          </a:r>
          <a:endParaRPr lang="cs-CZ" sz="2300" kern="1200" dirty="0"/>
        </a:p>
      </dsp:txBody>
      <dsp:txXfrm rot="5400000">
        <a:off x="5323599" y="-2048284"/>
        <a:ext cx="1166849" cy="5559552"/>
      </dsp:txXfrm>
    </dsp:sp>
    <dsp:sp modelId="{E00D975D-F1E2-41AD-9F67-A39930A1E859}">
      <dsp:nvSpPr>
        <dsp:cNvPr id="0" name=""/>
        <dsp:cNvSpPr/>
      </dsp:nvSpPr>
      <dsp:spPr>
        <a:xfrm>
          <a:off x="0" y="2209"/>
          <a:ext cx="3127248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Zánikem manželství</a:t>
          </a:r>
          <a:endParaRPr lang="cs-CZ" sz="2300" kern="1200" dirty="0"/>
        </a:p>
      </dsp:txBody>
      <dsp:txXfrm>
        <a:off x="0" y="2209"/>
        <a:ext cx="3127248" cy="1458562"/>
      </dsp:txXfrm>
    </dsp:sp>
    <dsp:sp modelId="{CC4B4159-B735-4D79-A277-414837578439}">
      <dsp:nvSpPr>
        <dsp:cNvPr id="0" name=""/>
        <dsp:cNvSpPr/>
      </dsp:nvSpPr>
      <dsp:spPr>
        <a:xfrm rot="5400000">
          <a:off x="5323599" y="-516794"/>
          <a:ext cx="1166849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Rozhoduje </a:t>
          </a:r>
          <a:r>
            <a:rPr lang="cs-CZ" sz="2300" kern="1200" dirty="0" err="1" smtClean="0"/>
            <a:t>insolvenční</a:t>
          </a:r>
          <a:r>
            <a:rPr lang="cs-CZ" sz="2300" kern="1200" dirty="0" smtClean="0"/>
            <a:t> soud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Konkurz je jedno z řešení v tíživé finanční situaci</a:t>
          </a:r>
          <a:endParaRPr lang="cs-CZ" sz="2300" kern="1200" dirty="0"/>
        </a:p>
      </dsp:txBody>
      <dsp:txXfrm rot="5400000">
        <a:off x="5323599" y="-516794"/>
        <a:ext cx="1166849" cy="5559552"/>
      </dsp:txXfrm>
    </dsp:sp>
    <dsp:sp modelId="{A728BACE-157E-4EE0-BFB3-FD0B9BC3284C}">
      <dsp:nvSpPr>
        <dsp:cNvPr id="0" name=""/>
        <dsp:cNvSpPr/>
      </dsp:nvSpPr>
      <dsp:spPr>
        <a:xfrm>
          <a:off x="0" y="1533700"/>
          <a:ext cx="3127248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Prohlášením konkurzu na jednoho z manželů</a:t>
          </a:r>
          <a:endParaRPr lang="cs-CZ" sz="2300" kern="1200" dirty="0"/>
        </a:p>
      </dsp:txBody>
      <dsp:txXfrm>
        <a:off x="0" y="1533700"/>
        <a:ext cx="3127248" cy="1458562"/>
      </dsp:txXfrm>
    </dsp:sp>
    <dsp:sp modelId="{C5706588-1D98-46B8-A5C4-D8E58203E21F}">
      <dsp:nvSpPr>
        <dsp:cNvPr id="0" name=""/>
        <dsp:cNvSpPr/>
      </dsp:nvSpPr>
      <dsp:spPr>
        <a:xfrm rot="5400000">
          <a:off x="5323599" y="1014695"/>
          <a:ext cx="1166849" cy="55595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Trest ukládá soud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Děje se tak v trestním právu</a:t>
          </a:r>
          <a:endParaRPr lang="cs-CZ" sz="2300" kern="1200" dirty="0"/>
        </a:p>
      </dsp:txBody>
      <dsp:txXfrm rot="5400000">
        <a:off x="5323599" y="1014695"/>
        <a:ext cx="1166849" cy="5559552"/>
      </dsp:txXfrm>
    </dsp:sp>
    <dsp:sp modelId="{11DBFEE1-3A6E-43CA-92E1-104AB9ECA9D7}">
      <dsp:nvSpPr>
        <dsp:cNvPr id="0" name=""/>
        <dsp:cNvSpPr/>
      </dsp:nvSpPr>
      <dsp:spPr>
        <a:xfrm>
          <a:off x="0" y="3065190"/>
          <a:ext cx="3127248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Uložení trestu propadnutím majetku jednoho z manželů</a:t>
          </a:r>
          <a:endParaRPr lang="cs-CZ" sz="2300" kern="1200" dirty="0"/>
        </a:p>
      </dsp:txBody>
      <dsp:txXfrm>
        <a:off x="0" y="3065190"/>
        <a:ext cx="3127248" cy="1458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C16431-A539-4AE6-A435-8AECB6883F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F48DE5-0602-4C99-B792-8A37AD61B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cut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en&#237;ze&amp;ex=1" TargetMode="External"/><Relationship Id="rId2" Type="http://schemas.openxmlformats.org/officeDocument/2006/relationships/hyperlink" Target="http://office.microsoft.com/cs-cz/images/results.aspx?qu=man&#382;el&#233;&amp;ex=1&amp;origin=EC01014133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zlomen&#233;+srdce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214282" y="214290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00034" y="1900325"/>
          <a:ext cx="7960398" cy="4529038"/>
        </p:xfrm>
        <a:graphic>
          <a:graphicData uri="http://schemas.openxmlformats.org/drawingml/2006/table">
            <a:tbl>
              <a:tblPr/>
              <a:tblGrid>
                <a:gridCol w="2056866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Společné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jmění manželů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přiblížit téma společné jmění manželů.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24. 11. 2013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jmění manželů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Vzniká uzavřením manželství</a:t>
            </a:r>
          </a:p>
          <a:p>
            <a:r>
              <a:rPr lang="cs-CZ" dirty="0" smtClean="0"/>
              <a:t>Specifická forma spoluvlastnictví</a:t>
            </a:r>
          </a:p>
          <a:p>
            <a:r>
              <a:rPr lang="cs-CZ" dirty="0" smtClean="0"/>
              <a:t>Může vzniknout jen mezi manžely</a:t>
            </a:r>
          </a:p>
          <a:p>
            <a:r>
              <a:rPr lang="cs-CZ" dirty="0" smtClean="0"/>
              <a:t>Dříve se nazývalo: zákonné společenství majetkové a bezpodílové spoluvlastnictví manželů</a:t>
            </a:r>
          </a:p>
          <a:p>
            <a:r>
              <a:rPr lang="cs-CZ" dirty="0" smtClean="0"/>
              <a:t>Patří do něj: </a:t>
            </a:r>
            <a:r>
              <a:rPr lang="cs-CZ" b="1" dirty="0" smtClean="0"/>
              <a:t>majetek</a:t>
            </a:r>
            <a:r>
              <a:rPr lang="cs-CZ" dirty="0" smtClean="0"/>
              <a:t>, který vydělal jeden nebo druhý za trvání manželství, jakož i </a:t>
            </a:r>
            <a:r>
              <a:rPr lang="cs-CZ" b="1" dirty="0" smtClean="0"/>
              <a:t>dluhy</a:t>
            </a:r>
            <a:r>
              <a:rPr lang="cs-CZ" dirty="0" smtClean="0"/>
              <a:t>, které vznikly za trvání manželství</a:t>
            </a:r>
            <a:endParaRPr lang="cs-CZ" dirty="0"/>
          </a:p>
        </p:txBody>
      </p:sp>
      <p:pic>
        <p:nvPicPr>
          <p:cNvPr id="1026" name="Picture 2" descr="C:\Users\Martan\AppData\Local\Microsoft\Windows\Temporary Internet Files\Content.IE5\83SIFE1L\MC900441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57166"/>
            <a:ext cx="2460625" cy="17843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sjm</a:t>
            </a:r>
            <a:r>
              <a:rPr lang="cs-CZ" dirty="0" smtClean="0"/>
              <a:t>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To, co slouží osobní potřebě jednoho z manželů (např. holící strojek, šperky)</a:t>
            </a:r>
          </a:p>
          <a:p>
            <a:r>
              <a:rPr lang="cs-CZ" dirty="0" smtClean="0"/>
              <a:t>Nabyl darem, děděním nebo odkazem jen jeden z manželů (pokud však nebyl dar určen pro oba manžele)</a:t>
            </a:r>
          </a:p>
          <a:p>
            <a:r>
              <a:rPr lang="cs-CZ" dirty="0" smtClean="0"/>
              <a:t>Majetek, který jeden manžel nabyl za své vlastnictví (Adam dostal od rodičů darem peníze a za ty si koupil auto- je pouze jeho)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sjm</a:t>
            </a:r>
            <a:r>
              <a:rPr lang="cs-CZ" dirty="0" smtClean="0"/>
              <a:t>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Náhrada nemajetkové újmy na přirozených právech jednoho z manželů (např. pokud je manžel sražen autem- dostane odškodnění, které je pouze jeho)</a:t>
            </a:r>
          </a:p>
          <a:p>
            <a:r>
              <a:rPr lang="cs-CZ" dirty="0" smtClean="0"/>
              <a:t>Věci náležející do obvyklého vybavení rodinné domácnosti (</a:t>
            </a:r>
            <a:r>
              <a:rPr lang="cs-CZ" dirty="0" smtClean="0"/>
              <a:t>to, </a:t>
            </a:r>
            <a:r>
              <a:rPr lang="cs-CZ" dirty="0" smtClean="0"/>
              <a:t>co používají oba)- jsou ve zvláštním režimu</a:t>
            </a:r>
          </a:p>
          <a:p>
            <a:r>
              <a:rPr lang="cs-CZ" dirty="0" smtClean="0"/>
              <a:t>Restituce</a:t>
            </a:r>
          </a:p>
          <a:p>
            <a:endParaRPr lang="cs-CZ" dirty="0"/>
          </a:p>
        </p:txBody>
      </p:sp>
      <p:pic>
        <p:nvPicPr>
          <p:cNvPr id="4" name="Obrázek 3" descr="MP9004403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1428736"/>
            <a:ext cx="3214710" cy="4822065"/>
          </a:xfrm>
          <a:prstGeom prst="rect">
            <a:avLst/>
          </a:prstGeom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</a:t>
            </a:r>
            <a:r>
              <a:rPr lang="cs-CZ" dirty="0" err="1" smtClean="0"/>
              <a:t>sjm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Majetek užívají a spravují oba manželé společně</a:t>
            </a:r>
          </a:p>
          <a:p>
            <a:r>
              <a:rPr lang="cs-CZ" dirty="0" smtClean="0"/>
              <a:t>Běžné záležitosti (nákupy, opravy) vykonávají každý sám</a:t>
            </a:r>
          </a:p>
          <a:p>
            <a:r>
              <a:rPr lang="cs-CZ" dirty="0" smtClean="0"/>
              <a:t>V závažnějších případech je potřeba souhlasu obou</a:t>
            </a:r>
          </a:p>
          <a:p>
            <a:r>
              <a:rPr lang="cs-CZ" dirty="0" smtClean="0"/>
              <a:t>Za závazky SJM odpovídají oba společně</a:t>
            </a:r>
          </a:p>
          <a:p>
            <a:r>
              <a:rPr lang="cs-CZ" dirty="0" smtClean="0"/>
              <a:t>Správu SJM lze upravit notářským zápisem odlišně</a:t>
            </a:r>
            <a:endParaRPr lang="cs-CZ" dirty="0"/>
          </a:p>
        </p:txBody>
      </p:sp>
      <p:pic>
        <p:nvPicPr>
          <p:cNvPr id="2050" name="Picture 2" descr="C:\Users\Martan\AppData\Local\Microsoft\Windows\Temporary Internet Files\Content.IE5\MYCVXD2V\MC900441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060848"/>
            <a:ext cx="1482725" cy="17843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SJM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Manželé si mohou domluvit smluvený režim SJM, který je odlišný od zákonného</a:t>
            </a:r>
          </a:p>
          <a:p>
            <a:r>
              <a:rPr lang="cs-CZ" dirty="0" smtClean="0"/>
              <a:t>Toto ujednání musí mít formu veřejné listiny</a:t>
            </a:r>
          </a:p>
          <a:p>
            <a:r>
              <a:rPr lang="cs-CZ" dirty="0" smtClean="0"/>
              <a:t>Společné jmění mohou manželé zúžit, rozšířit nebo zcela oddělit</a:t>
            </a:r>
          </a:p>
          <a:p>
            <a:r>
              <a:rPr lang="cs-CZ" dirty="0" smtClean="0"/>
              <a:t>Smluvený režim může být změněn dohodou obou manželů nebo rozhodnutím soudu</a:t>
            </a:r>
          </a:p>
          <a:p>
            <a:r>
              <a:rPr lang="cs-CZ" dirty="0" smtClean="0"/>
              <a:t>Úprava nesmí vyloučit schopnost jednoho z manželů zabezpečit rodinu</a:t>
            </a:r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SJM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Kromě smlouvy o změně SJM lze upravit i to, jak bude SJM spravováno</a:t>
            </a:r>
          </a:p>
          <a:p>
            <a:r>
              <a:rPr lang="cs-CZ" dirty="0" smtClean="0"/>
              <a:t>Smlouva o změně společného jmění je však neplatná vůči 3. osobám (platná bude, pokud se prokáže, že 3. osoba znala obsah smlouvy)</a:t>
            </a:r>
          </a:p>
          <a:p>
            <a:r>
              <a:rPr lang="cs-CZ" dirty="0" smtClean="0"/>
              <a:t>Od roku 2014 tzv. veřejné seznamy do kterých mohou manželé změnu SJM uvést- má se za to, že 3. osoby to musely vědět- seznam je veřejný a může do nich kdokoli nahlížet</a:t>
            </a:r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Režim SJM založený rozhodnutím soudu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Soud může SJM rozhodnutím zúžit či zrušit stávající obsah</a:t>
            </a:r>
          </a:p>
          <a:p>
            <a:r>
              <a:rPr lang="cs-CZ" dirty="0" smtClean="0"/>
              <a:t>Jen na návrh manžela</a:t>
            </a:r>
          </a:p>
          <a:p>
            <a:r>
              <a:rPr lang="cs-CZ" dirty="0" smtClean="0"/>
              <a:t>Např. pokud lze manžela považovat za marnotratného nebo pokud dlouhou dobu podstupuje nepřiměřená finanční rizika</a:t>
            </a:r>
          </a:p>
          <a:p>
            <a:r>
              <a:rPr lang="cs-CZ" dirty="0" smtClean="0"/>
              <a:t>Další důvod může být ten, že manžel začal podnikat nebo se stal neomezeně ručícím společníkem v obchodní společnosti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Shrnutí- 3 režimy společného jmění manželů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Martan\AppData\Local\Microsoft\Windows\Temporary Internet Files\Content.IE5\83SIFE1L\MP9004049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1571612"/>
            <a:ext cx="2800370" cy="20002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DA8964-51B5-4FCB-B048-2D970CF85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1DA8964-51B5-4FCB-B048-2D970CF85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1DA8964-51B5-4FCB-B048-2D970CF85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21DEB6-2323-4998-AD78-C94F74AFD6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A21DEB6-2323-4998-AD78-C94F74AFD6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A21DEB6-2323-4998-AD78-C94F74AFD6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F2CD4D-88E1-439C-A3A7-E095B2D44F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F0F2CD4D-88E1-439C-A3A7-E095B2D44F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F0F2CD4D-88E1-439C-A3A7-E095B2D44F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SJM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0D975D-F1E2-41AD-9F67-A39930A1E8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E00D975D-F1E2-41AD-9F67-A39930A1E8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28BACE-157E-4EE0-BFB3-FD0B9BC328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A728BACE-157E-4EE0-BFB3-FD0B9BC328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DBFEE1-3A6E-43CA-92E1-104AB9ECA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11DBFEE1-3A6E-43CA-92E1-104AB9ECA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9ED11-08AF-4C0B-9BC5-F17F0819E3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25B9ED11-08AF-4C0B-9BC5-F17F0819E3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4B4159-B735-4D79-A277-4148375784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CC4B4159-B735-4D79-A277-4148375784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706588-1D98-46B8-A5C4-D8E58203E2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C5706588-1D98-46B8-A5C4-D8E58203E2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</a:t>
            </a:r>
            <a:r>
              <a:rPr lang="cs-CZ" dirty="0" err="1" smtClean="0"/>
              <a:t>sjm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Musí se provést písemné vyrovnání SJM (musí se vypořádat)</a:t>
            </a:r>
          </a:p>
          <a:p>
            <a:r>
              <a:rPr lang="cs-CZ" dirty="0" smtClean="0"/>
              <a:t>SJM může ale i zaniknout prodejem společné věci- tato věc už nadále není společné jmění manželů</a:t>
            </a:r>
          </a:p>
          <a:p>
            <a:r>
              <a:rPr lang="cs-CZ" dirty="0" smtClean="0"/>
              <a:t>Vychází se z toho, že podíly obou manželů jsou stejné</a:t>
            </a:r>
          </a:p>
          <a:p>
            <a:endParaRPr lang="cs-CZ" dirty="0"/>
          </a:p>
        </p:txBody>
      </p:sp>
      <p:pic>
        <p:nvPicPr>
          <p:cNvPr id="5122" name="Picture 2" descr="C:\Users\Martan\AppData\Local\Microsoft\Windows\Temporary Internet Files\Content.IE5\2IKAB700\MC9000788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5874" y="4714884"/>
            <a:ext cx="1482189" cy="19248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SJM dohodou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Musí být písemná</a:t>
            </a:r>
          </a:p>
          <a:p>
            <a:r>
              <a:rPr lang="cs-CZ" dirty="0" smtClean="0"/>
              <a:t>Je preferována- manželé se na všem dohodnou sami, tak jak jim to vyhovuje</a:t>
            </a:r>
          </a:p>
          <a:p>
            <a:r>
              <a:rPr lang="cs-CZ" dirty="0" smtClean="0"/>
              <a:t>Je na manželích, co  do dohody pojmou</a:t>
            </a:r>
          </a:p>
          <a:p>
            <a:r>
              <a:rPr lang="cs-CZ" dirty="0" smtClean="0"/>
              <a:t>Zákon pouze stanovuje, že nesmí být dotčena práva věřitelů (např. manžel má dluh- rozvede se a vše napíše na manželku a věřitel má smůlu- tato dohoda by byla neplatná)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SJM rozhodnutím soudu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Horší případ- manželé se neshodli</a:t>
            </a:r>
          </a:p>
          <a:p>
            <a:r>
              <a:rPr lang="cs-CZ" dirty="0" smtClean="0"/>
              <a:t>Soud začne jednat na základě žaloby kteréhokoli manžela (nezačne sám od sebe..)</a:t>
            </a:r>
          </a:p>
          <a:p>
            <a:r>
              <a:rPr lang="cs-CZ" dirty="0" smtClean="0"/>
              <a:t>Vychází se z toho, že podíly jsou stejné, jakožto i závazky musí manželé plnit stejným dílem</a:t>
            </a:r>
          </a:p>
          <a:p>
            <a:r>
              <a:rPr lang="cs-CZ" dirty="0" smtClean="0"/>
              <a:t>Přihlédne se k potřebám nezletilých dětí a k tomu, jak se kdo přičinil o získání a udržení SJM (u tohoto se ale bere v úvahu péče o děti a domácnost- aby manželka na mateřské nedostala nelogicky méně)</a:t>
            </a:r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Zákonná domněnka zániku SJM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manželé nevypořádali do 3 let své zaniklé SJM</a:t>
            </a:r>
          </a:p>
          <a:p>
            <a:r>
              <a:rPr lang="cs-CZ" dirty="0" smtClean="0"/>
              <a:t>Nastává automaticky ze zákona</a:t>
            </a:r>
          </a:p>
          <a:p>
            <a:r>
              <a:rPr lang="cs-CZ" dirty="0" smtClean="0"/>
              <a:t>Movité věci- nechá si je ten, kdo je celé 3 roky užíval jako vlastník</a:t>
            </a:r>
          </a:p>
          <a:p>
            <a:r>
              <a:rPr lang="cs-CZ" dirty="0" smtClean="0"/>
              <a:t>Nemovité a zbytek movitých věcí- manželé se stanou spoluvlastníky (každý bude mít ideální ½)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Uveď případy, kdy zaniká SJM.</a:t>
            </a:r>
          </a:p>
          <a:p>
            <a:r>
              <a:rPr lang="cs-CZ" dirty="0" smtClean="0"/>
              <a:t>Co znamená zákonná domněnka zániku SJM?</a:t>
            </a:r>
          </a:p>
          <a:p>
            <a:r>
              <a:rPr lang="cs-CZ" dirty="0" smtClean="0"/>
              <a:t>Mohou si manželé dohodnout SJM odlišně od zákona?</a:t>
            </a:r>
          </a:p>
          <a:p>
            <a:r>
              <a:rPr lang="cs-CZ" dirty="0" smtClean="0"/>
              <a:t>Kdy vzniká SJM?</a:t>
            </a:r>
          </a:p>
          <a:p>
            <a:r>
              <a:rPr lang="cs-CZ" dirty="0" smtClean="0"/>
              <a:t>Může SJM vzniknout i v registrovaném partnerství?</a:t>
            </a:r>
          </a:p>
          <a:p>
            <a:r>
              <a:rPr lang="cs-CZ" dirty="0" smtClean="0"/>
              <a:t>Může SJM vypořádat i soud?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Martan\AppData\Local\Microsoft\Windows\Temporary Internet Files\Content.IE5\83SIFE1L\MC9004415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357166"/>
            <a:ext cx="1873250" cy="16002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3400" u="sng" dirty="0" smtClean="0"/>
              <a:t>HRUŠÁKOVÁ, Milana a KR8LIČKOVÁ, Zdeňka. </a:t>
            </a:r>
            <a:r>
              <a:rPr lang="cs-CZ" sz="3400" i="1" u="sng" dirty="0" smtClean="0"/>
              <a:t>České rodinné právo</a:t>
            </a:r>
            <a:r>
              <a:rPr lang="cs-CZ" sz="3400" u="sng" dirty="0" smtClean="0"/>
              <a:t>. 3. </a:t>
            </a:r>
            <a:r>
              <a:rPr lang="cs-CZ" sz="3400" u="sng" dirty="0" err="1" smtClean="0"/>
              <a:t>přepr</a:t>
            </a:r>
            <a:r>
              <a:rPr lang="cs-CZ" sz="3400" u="sng" dirty="0" smtClean="0"/>
              <a:t>. a doplněné. </a:t>
            </a:r>
            <a:r>
              <a:rPr lang="cs-CZ" sz="3400" u="sng" dirty="0" err="1" smtClean="0"/>
              <a:t>vyd</a:t>
            </a:r>
            <a:r>
              <a:rPr lang="cs-CZ" sz="3400" u="sng" dirty="0" smtClean="0"/>
              <a:t>.: Masarykova univerzita a  nakladatelství Doplněk, 1998, 398 s. ISBN 8021039744 (Masarykova univerzita) a ISBN 8072391925 (Nakladatelství Doplněk).</a:t>
            </a:r>
          </a:p>
          <a:p>
            <a:r>
              <a:rPr lang="cs-CZ" sz="3400" u="sng" dirty="0" smtClean="0"/>
              <a:t>DVOŘÁK, Jan, a kol. Odmaturuj ze společenských věd. 1. </a:t>
            </a:r>
            <a:r>
              <a:rPr lang="cs-CZ" sz="3400" u="sng" dirty="0" err="1" smtClean="0"/>
              <a:t>vyd</a:t>
            </a:r>
            <a:r>
              <a:rPr lang="cs-CZ" sz="3400" u="sng" dirty="0" smtClean="0"/>
              <a:t>. Brno: </a:t>
            </a:r>
            <a:r>
              <a:rPr lang="cs-CZ" sz="3400" u="sng" dirty="0" err="1" smtClean="0"/>
              <a:t>Didaktis</a:t>
            </a:r>
            <a:r>
              <a:rPr lang="cs-CZ" sz="3400" u="sng" dirty="0" smtClean="0"/>
              <a:t>, 2008, 256 s. ISBN 978-80-7358-122-0</a:t>
            </a:r>
          </a:p>
          <a:p>
            <a:r>
              <a:rPr lang="cs-CZ" sz="3400" u="sng" dirty="0" smtClean="0"/>
              <a:t>AUTOR NEUVEDEN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24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11</a:t>
            </a:r>
            <a:r>
              <a:rPr lang="pt-BR" sz="3400" u="sng" dirty="0" smtClean="0"/>
              <a:t>.201</a:t>
            </a:r>
            <a:r>
              <a:rPr lang="cs-CZ" sz="3400" u="sng" dirty="0" smtClean="0"/>
              <a:t>3</a:t>
            </a:r>
            <a:r>
              <a:rPr lang="pt-BR" sz="3400" u="sng" dirty="0" smtClean="0"/>
              <a:t>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2"/>
              </a:rPr>
              <a:t>http://office.</a:t>
            </a:r>
            <a:r>
              <a:rPr lang="cs-CZ" sz="3400" u="sng" dirty="0" err="1" smtClean="0">
                <a:hlinkClick r:id="rId2"/>
              </a:rPr>
              <a:t>microsoft.com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cs</a:t>
            </a:r>
            <a:r>
              <a:rPr lang="cs-CZ" sz="3400" u="sng" dirty="0" smtClean="0">
                <a:hlinkClick r:id="rId2"/>
              </a:rPr>
              <a:t>-</a:t>
            </a:r>
            <a:r>
              <a:rPr lang="cs-CZ" sz="3400" u="sng" dirty="0" err="1" smtClean="0">
                <a:hlinkClick r:id="rId2"/>
              </a:rPr>
              <a:t>cz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images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results.aspx</a:t>
            </a:r>
            <a:r>
              <a:rPr lang="cs-CZ" sz="3400" u="sng" dirty="0" smtClean="0">
                <a:hlinkClick r:id="rId2"/>
              </a:rPr>
              <a:t>?</a:t>
            </a:r>
            <a:r>
              <a:rPr lang="cs-CZ" sz="3400" u="sng" dirty="0" err="1" smtClean="0">
                <a:hlinkClick r:id="rId2"/>
              </a:rPr>
              <a:t>qu</a:t>
            </a:r>
            <a:r>
              <a:rPr lang="cs-CZ" sz="3400" u="sng" dirty="0" smtClean="0">
                <a:hlinkClick r:id="rId2"/>
              </a:rPr>
              <a:t>=manželé&amp;ex=1&amp;</a:t>
            </a:r>
            <a:r>
              <a:rPr lang="cs-CZ" sz="3400" u="sng" dirty="0" err="1" smtClean="0">
                <a:hlinkClick r:id="rId2"/>
              </a:rPr>
              <a:t>origin</a:t>
            </a:r>
            <a:r>
              <a:rPr lang="cs-CZ" sz="3400" u="sng" dirty="0" smtClean="0">
                <a:hlinkClick r:id="rId2"/>
              </a:rPr>
              <a:t>=EC010141330#</a:t>
            </a:r>
            <a:r>
              <a:rPr lang="cs-CZ" sz="3400" u="sng" dirty="0" err="1" smtClean="0">
                <a:hlinkClick r:id="rId2"/>
              </a:rPr>
              <a:t>ai</a:t>
            </a:r>
            <a:r>
              <a:rPr lang="cs-CZ" sz="3400" u="sng" dirty="0" smtClean="0">
                <a:hlinkClick r:id="rId2"/>
              </a:rPr>
              <a:t>:MP900440326|</a:t>
            </a:r>
            <a:endParaRPr lang="cs-CZ" sz="3400" u="sng" dirty="0" smtClean="0"/>
          </a:p>
          <a:p>
            <a:r>
              <a:rPr lang="cs-CZ" sz="3400" u="sng" dirty="0" smtClean="0"/>
              <a:t>AUTOR NEUVEDEN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24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11</a:t>
            </a:r>
            <a:r>
              <a:rPr lang="pt-BR" sz="3400" u="sng" dirty="0" smtClean="0"/>
              <a:t>.201</a:t>
            </a:r>
            <a:r>
              <a:rPr lang="cs-CZ" sz="3400" u="sng" dirty="0" smtClean="0"/>
              <a:t>3</a:t>
            </a:r>
            <a:r>
              <a:rPr lang="pt-BR" sz="3400" u="sng" dirty="0" smtClean="0"/>
              <a:t>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2"/>
              </a:rPr>
              <a:t>http://office.</a:t>
            </a:r>
            <a:r>
              <a:rPr lang="cs-CZ" sz="3400" u="sng" dirty="0" err="1" smtClean="0">
                <a:hlinkClick r:id="rId2"/>
              </a:rPr>
              <a:t>microsoft.com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cs</a:t>
            </a:r>
            <a:r>
              <a:rPr lang="cs-CZ" sz="3400" u="sng" dirty="0" smtClean="0">
                <a:hlinkClick r:id="rId2"/>
              </a:rPr>
              <a:t>-</a:t>
            </a:r>
            <a:r>
              <a:rPr lang="cs-CZ" sz="3400" u="sng" dirty="0" err="1" smtClean="0">
                <a:hlinkClick r:id="rId2"/>
              </a:rPr>
              <a:t>cz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images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results.aspx</a:t>
            </a:r>
            <a:r>
              <a:rPr lang="cs-CZ" sz="3400" u="sng" dirty="0" smtClean="0">
                <a:hlinkClick r:id="rId2"/>
              </a:rPr>
              <a:t>?</a:t>
            </a:r>
            <a:r>
              <a:rPr lang="cs-CZ" sz="3400" u="sng" dirty="0" err="1" smtClean="0">
                <a:hlinkClick r:id="rId2"/>
              </a:rPr>
              <a:t>qu</a:t>
            </a:r>
            <a:r>
              <a:rPr lang="cs-CZ" sz="3400" u="sng" dirty="0" smtClean="0">
                <a:hlinkClick r:id="rId2"/>
              </a:rPr>
              <a:t>=peníze&amp;ex=1#</a:t>
            </a:r>
            <a:r>
              <a:rPr lang="cs-CZ" sz="3400" u="sng" dirty="0" err="1" smtClean="0">
                <a:hlinkClick r:id="rId2"/>
              </a:rPr>
              <a:t>ai</a:t>
            </a:r>
            <a:r>
              <a:rPr lang="cs-CZ" sz="3400" u="sng" dirty="0" smtClean="0">
                <a:hlinkClick r:id="rId2"/>
              </a:rPr>
              <a:t>:MC900441922||</a:t>
            </a:r>
            <a:endParaRPr lang="cs-CZ" sz="3400" u="sng" dirty="0" smtClean="0"/>
          </a:p>
          <a:p>
            <a:r>
              <a:rPr lang="cs-CZ" sz="3400" u="sng" dirty="0" smtClean="0"/>
              <a:t>AUTOR NEUVEDEN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24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11</a:t>
            </a:r>
            <a:r>
              <a:rPr lang="pt-BR" sz="3400" u="sng" dirty="0" smtClean="0"/>
              <a:t>.201</a:t>
            </a:r>
            <a:r>
              <a:rPr lang="cs-CZ" sz="3400" u="sng" dirty="0" smtClean="0"/>
              <a:t>3</a:t>
            </a:r>
            <a:r>
              <a:rPr lang="pt-BR" sz="3400" u="sng" dirty="0" smtClean="0"/>
              <a:t>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3"/>
              </a:rPr>
              <a:t>http://office.</a:t>
            </a:r>
            <a:r>
              <a:rPr lang="cs-CZ" sz="3400" u="sng" dirty="0" err="1" smtClean="0">
                <a:hlinkClick r:id="rId3"/>
              </a:rPr>
              <a:t>microsoft.com</a:t>
            </a:r>
            <a:r>
              <a:rPr lang="cs-CZ" sz="3400" u="sng" dirty="0" smtClean="0">
                <a:hlinkClick r:id="rId3"/>
              </a:rPr>
              <a:t>/</a:t>
            </a:r>
            <a:r>
              <a:rPr lang="cs-CZ" sz="3400" u="sng" dirty="0" err="1" smtClean="0">
                <a:hlinkClick r:id="rId3"/>
              </a:rPr>
              <a:t>cs</a:t>
            </a:r>
            <a:r>
              <a:rPr lang="cs-CZ" sz="3400" u="sng" dirty="0" smtClean="0">
                <a:hlinkClick r:id="rId3"/>
              </a:rPr>
              <a:t>-</a:t>
            </a:r>
            <a:r>
              <a:rPr lang="cs-CZ" sz="3400" u="sng" dirty="0" err="1" smtClean="0">
                <a:hlinkClick r:id="rId3"/>
              </a:rPr>
              <a:t>cz</a:t>
            </a:r>
            <a:r>
              <a:rPr lang="cs-CZ" sz="3400" u="sng" dirty="0" smtClean="0">
                <a:hlinkClick r:id="rId3"/>
              </a:rPr>
              <a:t>/</a:t>
            </a:r>
            <a:r>
              <a:rPr lang="cs-CZ" sz="3400" u="sng" dirty="0" err="1" smtClean="0">
                <a:hlinkClick r:id="rId3"/>
              </a:rPr>
              <a:t>images</a:t>
            </a:r>
            <a:r>
              <a:rPr lang="cs-CZ" sz="3400" u="sng" dirty="0" smtClean="0">
                <a:hlinkClick r:id="rId3"/>
              </a:rPr>
              <a:t>/</a:t>
            </a:r>
            <a:r>
              <a:rPr lang="cs-CZ" sz="3400" u="sng" dirty="0" err="1" smtClean="0">
                <a:hlinkClick r:id="rId3"/>
              </a:rPr>
              <a:t>results.aspx</a:t>
            </a:r>
            <a:r>
              <a:rPr lang="cs-CZ" sz="3400" u="sng" dirty="0" smtClean="0">
                <a:hlinkClick r:id="rId3"/>
              </a:rPr>
              <a:t>?</a:t>
            </a:r>
            <a:r>
              <a:rPr lang="cs-CZ" sz="3400" u="sng" dirty="0" err="1" smtClean="0">
                <a:hlinkClick r:id="rId3"/>
              </a:rPr>
              <a:t>qu</a:t>
            </a:r>
            <a:r>
              <a:rPr lang="cs-CZ" sz="3400" u="sng" dirty="0" smtClean="0">
                <a:hlinkClick r:id="rId3"/>
              </a:rPr>
              <a:t>=peníze&amp;ex=1#</a:t>
            </a:r>
            <a:r>
              <a:rPr lang="cs-CZ" sz="3400" u="sng" dirty="0" err="1" smtClean="0">
                <a:hlinkClick r:id="rId3"/>
              </a:rPr>
              <a:t>ai</a:t>
            </a:r>
            <a:r>
              <a:rPr lang="cs-CZ" sz="3400" u="sng" dirty="0" smtClean="0">
                <a:hlinkClick r:id="rId3"/>
              </a:rPr>
              <a:t>:MC900441938|</a:t>
            </a:r>
            <a:r>
              <a:rPr lang="cs-CZ" sz="3400" u="sng" dirty="0" smtClean="0"/>
              <a:t> </a:t>
            </a:r>
          </a:p>
          <a:p>
            <a:r>
              <a:rPr lang="cs-CZ" sz="3400" u="sng" dirty="0" smtClean="0"/>
              <a:t>AUTOR NEUVEDEN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24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11</a:t>
            </a:r>
            <a:r>
              <a:rPr lang="pt-BR" sz="3400" u="sng" dirty="0" smtClean="0"/>
              <a:t>.201</a:t>
            </a:r>
            <a:r>
              <a:rPr lang="cs-CZ" sz="3400" u="sng" dirty="0" smtClean="0"/>
              <a:t>3</a:t>
            </a:r>
            <a:r>
              <a:rPr lang="pt-BR" sz="3400" u="sng" dirty="0" smtClean="0"/>
              <a:t>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4"/>
              </a:rPr>
              <a:t>http://office.</a:t>
            </a:r>
            <a:r>
              <a:rPr lang="cs-CZ" sz="3400" u="sng" dirty="0" err="1" smtClean="0">
                <a:hlinkClick r:id="rId4"/>
              </a:rPr>
              <a:t>microsoft.com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cs</a:t>
            </a:r>
            <a:r>
              <a:rPr lang="cs-CZ" sz="3400" u="sng" dirty="0" smtClean="0">
                <a:hlinkClick r:id="rId4"/>
              </a:rPr>
              <a:t>-</a:t>
            </a:r>
            <a:r>
              <a:rPr lang="cs-CZ" sz="3400" u="sng" dirty="0" err="1" smtClean="0">
                <a:hlinkClick r:id="rId4"/>
              </a:rPr>
              <a:t>cz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images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results.aspx</a:t>
            </a:r>
            <a:r>
              <a:rPr lang="cs-CZ" sz="3400" u="sng" dirty="0" smtClean="0">
                <a:hlinkClick r:id="rId4"/>
              </a:rPr>
              <a:t>?</a:t>
            </a:r>
            <a:r>
              <a:rPr lang="cs-CZ" sz="3400" u="sng" dirty="0" err="1" smtClean="0">
                <a:hlinkClick r:id="rId4"/>
              </a:rPr>
              <a:t>qu</a:t>
            </a:r>
            <a:r>
              <a:rPr lang="cs-CZ" sz="3400" u="sng" dirty="0" smtClean="0">
                <a:hlinkClick r:id="rId4"/>
              </a:rPr>
              <a:t>=zlomené+srdce&amp;ex=1#</a:t>
            </a:r>
            <a:r>
              <a:rPr lang="cs-CZ" sz="3400" u="sng" dirty="0" err="1" smtClean="0">
                <a:hlinkClick r:id="rId4"/>
              </a:rPr>
              <a:t>ai</a:t>
            </a:r>
            <a:r>
              <a:rPr lang="cs-CZ" sz="3400" u="sng" dirty="0" smtClean="0">
                <a:hlinkClick r:id="rId4"/>
              </a:rPr>
              <a:t>:MC900078801|</a:t>
            </a:r>
            <a:r>
              <a:rPr lang="cs-CZ" sz="3400" u="sng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5864</TotalTime>
  <Words>780</Words>
  <Application>Microsoft Office PowerPoint</Application>
  <PresentationFormat>Předvádění na obrazovce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Společné jmění manželů</vt:lpstr>
      <vt:lpstr>Do sjm nepatří</vt:lpstr>
      <vt:lpstr>Do sjm nepatří</vt:lpstr>
      <vt:lpstr>Správa sjm</vt:lpstr>
      <vt:lpstr>Úprava SJM</vt:lpstr>
      <vt:lpstr>úprava SJM</vt:lpstr>
      <vt:lpstr>Režim SJM založený rozhodnutím soudu</vt:lpstr>
      <vt:lpstr>Shrnutí- 3 režimy společného jmění manželů</vt:lpstr>
      <vt:lpstr>Zánik SJM</vt:lpstr>
      <vt:lpstr>Zánik sjm</vt:lpstr>
      <vt:lpstr>Zánik SJM dohodou</vt:lpstr>
      <vt:lpstr>Zánik SJM rozhodnutím soudu</vt:lpstr>
      <vt:lpstr>Zákonná domněnka zániku SJM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19</cp:revision>
  <dcterms:created xsi:type="dcterms:W3CDTF">2014-04-21T14:12:30Z</dcterms:created>
  <dcterms:modified xsi:type="dcterms:W3CDTF">2014-04-30T10:10:47Z</dcterms:modified>
</cp:coreProperties>
</file>