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3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8" r:id="rId10"/>
    <p:sldId id="269" r:id="rId11"/>
    <p:sldId id="264" r:id="rId12"/>
    <p:sldId id="265" r:id="rId13"/>
    <p:sldId id="266" r:id="rId14"/>
    <p:sldId id="267" r:id="rId15"/>
    <p:sldId id="270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A26F4B3-046F-4C86-B438-BD0DE0019990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8EA1648-3657-43B3-8A66-977768F0C6C8}">
      <dgm:prSet phldrT="[Text]"/>
      <dgm:spPr/>
      <dgm:t>
        <a:bodyPr/>
        <a:lstStyle/>
        <a:p>
          <a:r>
            <a:rPr lang="cs-CZ" dirty="0" smtClean="0"/>
            <a:t>Nezletilost</a:t>
          </a:r>
          <a:endParaRPr lang="cs-CZ" dirty="0"/>
        </a:p>
      </dgm:t>
    </dgm:pt>
    <dgm:pt modelId="{11E357CE-5D90-4543-8B00-BA2A402CA4EF}" type="parTrans" cxnId="{CFFD142B-2FBC-404F-8F06-6411A885070B}">
      <dgm:prSet/>
      <dgm:spPr/>
      <dgm:t>
        <a:bodyPr/>
        <a:lstStyle/>
        <a:p>
          <a:endParaRPr lang="cs-CZ"/>
        </a:p>
      </dgm:t>
    </dgm:pt>
    <dgm:pt modelId="{824BB7DC-074C-4AE4-8368-3F3DB9056D30}" type="sibTrans" cxnId="{CFFD142B-2FBC-404F-8F06-6411A885070B}">
      <dgm:prSet/>
      <dgm:spPr/>
      <dgm:t>
        <a:bodyPr/>
        <a:lstStyle/>
        <a:p>
          <a:endParaRPr lang="cs-CZ"/>
        </a:p>
      </dgm:t>
    </dgm:pt>
    <dgm:pt modelId="{53431CC8-BDA9-4FAE-A58E-D26AFC98F782}">
      <dgm:prSet phldrT="[Text]"/>
      <dgm:spPr/>
      <dgm:t>
        <a:bodyPr/>
        <a:lstStyle/>
        <a:p>
          <a:r>
            <a:rPr lang="cs-CZ" dirty="0" smtClean="0"/>
            <a:t>Soud může povolit</a:t>
          </a:r>
          <a:endParaRPr lang="cs-CZ" dirty="0"/>
        </a:p>
      </dgm:t>
    </dgm:pt>
    <dgm:pt modelId="{C884F24B-A48B-4197-9B81-BACE432D0F3E}" type="parTrans" cxnId="{833D2EA4-1594-4F3D-B697-9DB567FD026D}">
      <dgm:prSet/>
      <dgm:spPr/>
      <dgm:t>
        <a:bodyPr/>
        <a:lstStyle/>
        <a:p>
          <a:endParaRPr lang="cs-CZ"/>
        </a:p>
      </dgm:t>
    </dgm:pt>
    <dgm:pt modelId="{D9504496-979A-4E10-9F77-6DD79F9D9402}" type="sibTrans" cxnId="{833D2EA4-1594-4F3D-B697-9DB567FD026D}">
      <dgm:prSet/>
      <dgm:spPr/>
      <dgm:t>
        <a:bodyPr/>
        <a:lstStyle/>
        <a:p>
          <a:endParaRPr lang="cs-CZ"/>
        </a:p>
      </dgm:t>
    </dgm:pt>
    <dgm:pt modelId="{704A877B-0C39-41DA-892F-FB87B072A1EA}">
      <dgm:prSet phldrT="[Text]"/>
      <dgm:spPr/>
      <dgm:t>
        <a:bodyPr/>
        <a:lstStyle/>
        <a:p>
          <a:r>
            <a:rPr lang="cs-CZ" dirty="0" smtClean="0"/>
            <a:t>Minimálně však 16 let</a:t>
          </a:r>
          <a:endParaRPr lang="cs-CZ" dirty="0"/>
        </a:p>
      </dgm:t>
    </dgm:pt>
    <dgm:pt modelId="{4AF73BB5-4CF1-46B2-9ACF-AF10AA9D90DC}" type="parTrans" cxnId="{E6B1BF11-FFDC-4748-AEBA-C337EA90A005}">
      <dgm:prSet/>
      <dgm:spPr/>
      <dgm:t>
        <a:bodyPr/>
        <a:lstStyle/>
        <a:p>
          <a:endParaRPr lang="cs-CZ"/>
        </a:p>
      </dgm:t>
    </dgm:pt>
    <dgm:pt modelId="{1D183B3D-4FF0-4DBB-97A3-6DC838B8FDDA}" type="sibTrans" cxnId="{E6B1BF11-FFDC-4748-AEBA-C337EA90A005}">
      <dgm:prSet/>
      <dgm:spPr/>
      <dgm:t>
        <a:bodyPr/>
        <a:lstStyle/>
        <a:p>
          <a:endParaRPr lang="cs-CZ"/>
        </a:p>
      </dgm:t>
    </dgm:pt>
    <dgm:pt modelId="{1CCB88DB-3443-4002-B586-FCD29C7B22F7}">
      <dgm:prSet phldrT="[Text]"/>
      <dgm:spPr/>
      <dgm:t>
        <a:bodyPr/>
        <a:lstStyle/>
        <a:p>
          <a:r>
            <a:rPr lang="cs-CZ" dirty="0" smtClean="0"/>
            <a:t>Dřívější manželství</a:t>
          </a:r>
          <a:endParaRPr lang="cs-CZ" dirty="0"/>
        </a:p>
      </dgm:t>
    </dgm:pt>
    <dgm:pt modelId="{47111351-F7BE-4D83-9630-4DBB2F747A62}" type="parTrans" cxnId="{D230733E-3B6A-4102-B9BB-F255E27B8DF1}">
      <dgm:prSet/>
      <dgm:spPr/>
      <dgm:t>
        <a:bodyPr/>
        <a:lstStyle/>
        <a:p>
          <a:endParaRPr lang="cs-CZ"/>
        </a:p>
      </dgm:t>
    </dgm:pt>
    <dgm:pt modelId="{D4E9C1C5-9F42-4F93-8B08-841BBB4224DD}" type="sibTrans" cxnId="{D230733E-3B6A-4102-B9BB-F255E27B8DF1}">
      <dgm:prSet/>
      <dgm:spPr/>
      <dgm:t>
        <a:bodyPr/>
        <a:lstStyle/>
        <a:p>
          <a:endParaRPr lang="cs-CZ"/>
        </a:p>
      </dgm:t>
    </dgm:pt>
    <dgm:pt modelId="{266FF72F-D79C-43B0-8578-51A32A369412}">
      <dgm:prSet phldrT="[Text]"/>
      <dgm:spPr/>
      <dgm:t>
        <a:bodyPr/>
        <a:lstStyle/>
        <a:p>
          <a:r>
            <a:rPr lang="cs-CZ" dirty="0" smtClean="0"/>
            <a:t>Stále trvá</a:t>
          </a:r>
          <a:endParaRPr lang="cs-CZ" dirty="0"/>
        </a:p>
      </dgm:t>
    </dgm:pt>
    <dgm:pt modelId="{F30B17E9-BFF0-42E0-BD13-531B946C9A45}" type="parTrans" cxnId="{AD458A05-0956-41D0-B135-4181953466EC}">
      <dgm:prSet/>
      <dgm:spPr/>
      <dgm:t>
        <a:bodyPr/>
        <a:lstStyle/>
        <a:p>
          <a:endParaRPr lang="cs-CZ"/>
        </a:p>
      </dgm:t>
    </dgm:pt>
    <dgm:pt modelId="{B06346C9-575A-48F5-8B5F-30CED2717690}" type="sibTrans" cxnId="{AD458A05-0956-41D0-B135-4181953466EC}">
      <dgm:prSet/>
      <dgm:spPr/>
      <dgm:t>
        <a:bodyPr/>
        <a:lstStyle/>
        <a:p>
          <a:endParaRPr lang="cs-CZ"/>
        </a:p>
      </dgm:t>
    </dgm:pt>
    <dgm:pt modelId="{2DE6903A-BD50-4108-AF33-00999030AC38}">
      <dgm:prSet phldrT="[Text]"/>
      <dgm:spPr/>
      <dgm:t>
        <a:bodyPr/>
        <a:lstStyle/>
        <a:p>
          <a:r>
            <a:rPr lang="cs-CZ" dirty="0" smtClean="0"/>
            <a:t>Je uzavřeno registrované partnerství</a:t>
          </a:r>
          <a:endParaRPr lang="cs-CZ" dirty="0"/>
        </a:p>
      </dgm:t>
    </dgm:pt>
    <dgm:pt modelId="{CA051D2A-A898-447E-A883-21FB00B6F0D0}" type="parTrans" cxnId="{3C4A5AE3-C9A2-43A9-A3A0-478D93DE4795}">
      <dgm:prSet/>
      <dgm:spPr/>
      <dgm:t>
        <a:bodyPr/>
        <a:lstStyle/>
        <a:p>
          <a:endParaRPr lang="cs-CZ"/>
        </a:p>
      </dgm:t>
    </dgm:pt>
    <dgm:pt modelId="{24EE5E91-6656-4367-8185-4268043A93C7}" type="sibTrans" cxnId="{3C4A5AE3-C9A2-43A9-A3A0-478D93DE4795}">
      <dgm:prSet/>
      <dgm:spPr/>
      <dgm:t>
        <a:bodyPr/>
        <a:lstStyle/>
        <a:p>
          <a:endParaRPr lang="cs-CZ"/>
        </a:p>
      </dgm:t>
    </dgm:pt>
    <dgm:pt modelId="{C9CFFEF9-B145-4723-AA5D-990D5A77E8CA}">
      <dgm:prSet phldrT="[Text]"/>
      <dgm:spPr/>
      <dgm:t>
        <a:bodyPr/>
        <a:lstStyle/>
        <a:p>
          <a:r>
            <a:rPr lang="cs-CZ" dirty="0" smtClean="0"/>
            <a:t>Incest</a:t>
          </a:r>
          <a:endParaRPr lang="cs-CZ" dirty="0"/>
        </a:p>
      </dgm:t>
    </dgm:pt>
    <dgm:pt modelId="{D3AC7952-5FAE-48FB-8864-D5606C6B3AE3}" type="parTrans" cxnId="{41D1D97C-1ECE-40CF-A713-F18AF052BF64}">
      <dgm:prSet/>
      <dgm:spPr/>
      <dgm:t>
        <a:bodyPr/>
        <a:lstStyle/>
        <a:p>
          <a:endParaRPr lang="cs-CZ"/>
        </a:p>
      </dgm:t>
    </dgm:pt>
    <dgm:pt modelId="{FA6A9BAD-6A47-4D49-A18E-38D05B5A60D0}" type="sibTrans" cxnId="{41D1D97C-1ECE-40CF-A713-F18AF052BF64}">
      <dgm:prSet/>
      <dgm:spPr/>
      <dgm:t>
        <a:bodyPr/>
        <a:lstStyle/>
        <a:p>
          <a:endParaRPr lang="cs-CZ"/>
        </a:p>
      </dgm:t>
    </dgm:pt>
    <dgm:pt modelId="{27B6259E-7511-4A2A-9B9B-81A4C5BD1148}">
      <dgm:prSet phldrT="[Text]"/>
      <dgm:spPr/>
      <dgm:t>
        <a:bodyPr/>
        <a:lstStyle/>
        <a:p>
          <a:r>
            <a:rPr lang="cs-CZ" dirty="0" smtClean="0"/>
            <a:t>Předci a potomci nebo sourozenci</a:t>
          </a:r>
          <a:endParaRPr lang="cs-CZ" dirty="0"/>
        </a:p>
      </dgm:t>
    </dgm:pt>
    <dgm:pt modelId="{37BBA2AD-428F-4B23-9025-E146202F934A}" type="parTrans" cxnId="{CDEE207E-F9EE-4FBF-AC90-18D02D1BCBC9}">
      <dgm:prSet/>
      <dgm:spPr/>
      <dgm:t>
        <a:bodyPr/>
        <a:lstStyle/>
        <a:p>
          <a:endParaRPr lang="cs-CZ"/>
        </a:p>
      </dgm:t>
    </dgm:pt>
    <dgm:pt modelId="{0060688A-14A7-47C0-9361-F00C807BBA66}" type="sibTrans" cxnId="{CDEE207E-F9EE-4FBF-AC90-18D02D1BCBC9}">
      <dgm:prSet/>
      <dgm:spPr/>
      <dgm:t>
        <a:bodyPr/>
        <a:lstStyle/>
        <a:p>
          <a:endParaRPr lang="cs-CZ"/>
        </a:p>
      </dgm:t>
    </dgm:pt>
    <dgm:pt modelId="{179A86C5-F8F5-47C4-8D4B-4BFAE6DAC327}">
      <dgm:prSet phldrT="[Text]"/>
      <dgm:spPr/>
      <dgm:t>
        <a:bodyPr/>
        <a:lstStyle/>
        <a:p>
          <a:r>
            <a:rPr lang="cs-CZ" dirty="0" smtClean="0"/>
            <a:t>Mezi osvojencem a osvojeným, příp. pěstounem</a:t>
          </a:r>
          <a:endParaRPr lang="cs-CZ" dirty="0"/>
        </a:p>
      </dgm:t>
    </dgm:pt>
    <dgm:pt modelId="{0240FA14-2D57-4E3F-8871-8355494FC7C0}" type="parTrans" cxnId="{C04BB204-2D58-427B-87E6-2A3C62E26441}">
      <dgm:prSet/>
      <dgm:spPr/>
      <dgm:t>
        <a:bodyPr/>
        <a:lstStyle/>
        <a:p>
          <a:endParaRPr lang="cs-CZ"/>
        </a:p>
      </dgm:t>
    </dgm:pt>
    <dgm:pt modelId="{61273706-AE8F-46B5-A755-E4BBF753BC54}" type="sibTrans" cxnId="{C04BB204-2D58-427B-87E6-2A3C62E26441}">
      <dgm:prSet/>
      <dgm:spPr/>
      <dgm:t>
        <a:bodyPr/>
        <a:lstStyle/>
        <a:p>
          <a:endParaRPr lang="cs-CZ"/>
        </a:p>
      </dgm:t>
    </dgm:pt>
    <dgm:pt modelId="{A051947F-5CFB-45DA-9B16-7B88E353BC2D}" type="pres">
      <dgm:prSet presAssocID="{CA26F4B3-046F-4C86-B438-BD0DE0019990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8945DFF-B328-4912-B662-CADAC42B8219}" type="pres">
      <dgm:prSet presAssocID="{98EA1648-3657-43B3-8A66-977768F0C6C8}" presName="linNode" presStyleCnt="0"/>
      <dgm:spPr/>
    </dgm:pt>
    <dgm:pt modelId="{D195EE31-FA19-438D-B68A-1984B9E88548}" type="pres">
      <dgm:prSet presAssocID="{98EA1648-3657-43B3-8A66-977768F0C6C8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281E99-79C6-4C5B-AABE-8F5DBA817C23}" type="pres">
      <dgm:prSet presAssocID="{98EA1648-3657-43B3-8A66-977768F0C6C8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F54FF6-61B2-4DA1-8D8E-F8E568E85E76}" type="pres">
      <dgm:prSet presAssocID="{824BB7DC-074C-4AE4-8368-3F3DB9056D30}" presName="sp" presStyleCnt="0"/>
      <dgm:spPr/>
    </dgm:pt>
    <dgm:pt modelId="{6B21BB47-63A6-4F92-9064-E243E7FFEF5F}" type="pres">
      <dgm:prSet presAssocID="{1CCB88DB-3443-4002-B586-FCD29C7B22F7}" presName="linNode" presStyleCnt="0"/>
      <dgm:spPr/>
    </dgm:pt>
    <dgm:pt modelId="{EF52FE5B-34F6-44DC-92AD-EBABEE15FCBF}" type="pres">
      <dgm:prSet presAssocID="{1CCB88DB-3443-4002-B586-FCD29C7B22F7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2F82150-75C7-46B2-98DC-ED34A3D08670}" type="pres">
      <dgm:prSet presAssocID="{1CCB88DB-3443-4002-B586-FCD29C7B22F7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B909237-305B-4056-801B-C77565ED5050}" type="pres">
      <dgm:prSet presAssocID="{D4E9C1C5-9F42-4F93-8B08-841BBB4224DD}" presName="sp" presStyleCnt="0"/>
      <dgm:spPr/>
    </dgm:pt>
    <dgm:pt modelId="{C6B72AE4-9A23-4A4B-A4B9-19F83441B062}" type="pres">
      <dgm:prSet presAssocID="{C9CFFEF9-B145-4723-AA5D-990D5A77E8CA}" presName="linNode" presStyleCnt="0"/>
      <dgm:spPr/>
    </dgm:pt>
    <dgm:pt modelId="{1C588508-F0C7-41FF-9277-2FCD7514C980}" type="pres">
      <dgm:prSet presAssocID="{C9CFFEF9-B145-4723-AA5D-990D5A77E8CA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A704C0D-0B60-4177-8F69-C33A9E30F410}" type="pres">
      <dgm:prSet presAssocID="{C9CFFEF9-B145-4723-AA5D-990D5A77E8CA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1D1D97C-1ECE-40CF-A713-F18AF052BF64}" srcId="{CA26F4B3-046F-4C86-B438-BD0DE0019990}" destId="{C9CFFEF9-B145-4723-AA5D-990D5A77E8CA}" srcOrd="2" destOrd="0" parTransId="{D3AC7952-5FAE-48FB-8864-D5606C6B3AE3}" sibTransId="{FA6A9BAD-6A47-4D49-A18E-38D05B5A60D0}"/>
    <dgm:cxn modelId="{C7BC2339-7E7E-4B09-AE9E-25F8B37DCBA8}" type="presOf" srcId="{27B6259E-7511-4A2A-9B9B-81A4C5BD1148}" destId="{8A704C0D-0B60-4177-8F69-C33A9E30F410}" srcOrd="0" destOrd="0" presId="urn:microsoft.com/office/officeart/2005/8/layout/vList5"/>
    <dgm:cxn modelId="{833D2EA4-1594-4F3D-B697-9DB567FD026D}" srcId="{98EA1648-3657-43B3-8A66-977768F0C6C8}" destId="{53431CC8-BDA9-4FAE-A58E-D26AFC98F782}" srcOrd="0" destOrd="0" parTransId="{C884F24B-A48B-4197-9B81-BACE432D0F3E}" sibTransId="{D9504496-979A-4E10-9F77-6DD79F9D9402}"/>
    <dgm:cxn modelId="{77855636-43D4-49A3-AC3E-1168CC6D6B7C}" type="presOf" srcId="{53431CC8-BDA9-4FAE-A58E-D26AFC98F782}" destId="{84281E99-79C6-4C5B-AABE-8F5DBA817C23}" srcOrd="0" destOrd="0" presId="urn:microsoft.com/office/officeart/2005/8/layout/vList5"/>
    <dgm:cxn modelId="{C04BB204-2D58-427B-87E6-2A3C62E26441}" srcId="{C9CFFEF9-B145-4723-AA5D-990D5A77E8CA}" destId="{179A86C5-F8F5-47C4-8D4B-4BFAE6DAC327}" srcOrd="1" destOrd="0" parTransId="{0240FA14-2D57-4E3F-8871-8355494FC7C0}" sibTransId="{61273706-AE8F-46B5-A755-E4BBF753BC54}"/>
    <dgm:cxn modelId="{CDEE207E-F9EE-4FBF-AC90-18D02D1BCBC9}" srcId="{C9CFFEF9-B145-4723-AA5D-990D5A77E8CA}" destId="{27B6259E-7511-4A2A-9B9B-81A4C5BD1148}" srcOrd="0" destOrd="0" parTransId="{37BBA2AD-428F-4B23-9025-E146202F934A}" sibTransId="{0060688A-14A7-47C0-9361-F00C807BBA66}"/>
    <dgm:cxn modelId="{3C4A5AE3-C9A2-43A9-A3A0-478D93DE4795}" srcId="{1CCB88DB-3443-4002-B586-FCD29C7B22F7}" destId="{2DE6903A-BD50-4108-AF33-00999030AC38}" srcOrd="1" destOrd="0" parTransId="{CA051D2A-A898-447E-A883-21FB00B6F0D0}" sibTransId="{24EE5E91-6656-4367-8185-4268043A93C7}"/>
    <dgm:cxn modelId="{77147CF3-0C5E-4764-9E1F-46227F1B59CC}" type="presOf" srcId="{704A877B-0C39-41DA-892F-FB87B072A1EA}" destId="{84281E99-79C6-4C5B-AABE-8F5DBA817C23}" srcOrd="0" destOrd="1" presId="urn:microsoft.com/office/officeart/2005/8/layout/vList5"/>
    <dgm:cxn modelId="{D30400DA-F549-483D-9623-471E4D99C008}" type="presOf" srcId="{1CCB88DB-3443-4002-B586-FCD29C7B22F7}" destId="{EF52FE5B-34F6-44DC-92AD-EBABEE15FCBF}" srcOrd="0" destOrd="0" presId="urn:microsoft.com/office/officeart/2005/8/layout/vList5"/>
    <dgm:cxn modelId="{B3347F71-8AA4-4C02-B756-5157247994F3}" type="presOf" srcId="{CA26F4B3-046F-4C86-B438-BD0DE0019990}" destId="{A051947F-5CFB-45DA-9B16-7B88E353BC2D}" srcOrd="0" destOrd="0" presId="urn:microsoft.com/office/officeart/2005/8/layout/vList5"/>
    <dgm:cxn modelId="{E6B1BF11-FFDC-4748-AEBA-C337EA90A005}" srcId="{98EA1648-3657-43B3-8A66-977768F0C6C8}" destId="{704A877B-0C39-41DA-892F-FB87B072A1EA}" srcOrd="1" destOrd="0" parTransId="{4AF73BB5-4CF1-46B2-9ACF-AF10AA9D90DC}" sibTransId="{1D183B3D-4FF0-4DBB-97A3-6DC838B8FDDA}"/>
    <dgm:cxn modelId="{BD3DA428-5D83-46B2-A421-96D440E78733}" type="presOf" srcId="{179A86C5-F8F5-47C4-8D4B-4BFAE6DAC327}" destId="{8A704C0D-0B60-4177-8F69-C33A9E30F410}" srcOrd="0" destOrd="1" presId="urn:microsoft.com/office/officeart/2005/8/layout/vList5"/>
    <dgm:cxn modelId="{D230733E-3B6A-4102-B9BB-F255E27B8DF1}" srcId="{CA26F4B3-046F-4C86-B438-BD0DE0019990}" destId="{1CCB88DB-3443-4002-B586-FCD29C7B22F7}" srcOrd="1" destOrd="0" parTransId="{47111351-F7BE-4D83-9630-4DBB2F747A62}" sibTransId="{D4E9C1C5-9F42-4F93-8B08-841BBB4224DD}"/>
    <dgm:cxn modelId="{AD458A05-0956-41D0-B135-4181953466EC}" srcId="{1CCB88DB-3443-4002-B586-FCD29C7B22F7}" destId="{266FF72F-D79C-43B0-8578-51A32A369412}" srcOrd="0" destOrd="0" parTransId="{F30B17E9-BFF0-42E0-BD13-531B946C9A45}" sibTransId="{B06346C9-575A-48F5-8B5F-30CED2717690}"/>
    <dgm:cxn modelId="{9CCEA4DF-8272-49CB-86C4-FC3AE72D0BD7}" type="presOf" srcId="{2DE6903A-BD50-4108-AF33-00999030AC38}" destId="{E2F82150-75C7-46B2-98DC-ED34A3D08670}" srcOrd="0" destOrd="1" presId="urn:microsoft.com/office/officeart/2005/8/layout/vList5"/>
    <dgm:cxn modelId="{D67BDB4C-B337-41D6-B080-0DBDAB206395}" type="presOf" srcId="{266FF72F-D79C-43B0-8578-51A32A369412}" destId="{E2F82150-75C7-46B2-98DC-ED34A3D08670}" srcOrd="0" destOrd="0" presId="urn:microsoft.com/office/officeart/2005/8/layout/vList5"/>
    <dgm:cxn modelId="{CFFD142B-2FBC-404F-8F06-6411A885070B}" srcId="{CA26F4B3-046F-4C86-B438-BD0DE0019990}" destId="{98EA1648-3657-43B3-8A66-977768F0C6C8}" srcOrd="0" destOrd="0" parTransId="{11E357CE-5D90-4543-8B00-BA2A402CA4EF}" sibTransId="{824BB7DC-074C-4AE4-8368-3F3DB9056D30}"/>
    <dgm:cxn modelId="{02A8FD91-6D8C-4A49-B770-BBB6837C24F3}" type="presOf" srcId="{C9CFFEF9-B145-4723-AA5D-990D5A77E8CA}" destId="{1C588508-F0C7-41FF-9277-2FCD7514C980}" srcOrd="0" destOrd="0" presId="urn:microsoft.com/office/officeart/2005/8/layout/vList5"/>
    <dgm:cxn modelId="{5765A74C-4A50-4351-83E6-C4992BC70CFC}" type="presOf" srcId="{98EA1648-3657-43B3-8A66-977768F0C6C8}" destId="{D195EE31-FA19-438D-B68A-1984B9E88548}" srcOrd="0" destOrd="0" presId="urn:microsoft.com/office/officeart/2005/8/layout/vList5"/>
    <dgm:cxn modelId="{BFCCBCE5-733B-451E-BA5A-C6D691E526D7}" type="presParOf" srcId="{A051947F-5CFB-45DA-9B16-7B88E353BC2D}" destId="{08945DFF-B328-4912-B662-CADAC42B8219}" srcOrd="0" destOrd="0" presId="urn:microsoft.com/office/officeart/2005/8/layout/vList5"/>
    <dgm:cxn modelId="{384DA836-0B81-45C6-A378-19B986E75D0E}" type="presParOf" srcId="{08945DFF-B328-4912-B662-CADAC42B8219}" destId="{D195EE31-FA19-438D-B68A-1984B9E88548}" srcOrd="0" destOrd="0" presId="urn:microsoft.com/office/officeart/2005/8/layout/vList5"/>
    <dgm:cxn modelId="{8D0E41BF-53EB-4111-9ABF-BA9E5A3B4DAA}" type="presParOf" srcId="{08945DFF-B328-4912-B662-CADAC42B8219}" destId="{84281E99-79C6-4C5B-AABE-8F5DBA817C23}" srcOrd="1" destOrd="0" presId="urn:microsoft.com/office/officeart/2005/8/layout/vList5"/>
    <dgm:cxn modelId="{AD7255D7-6A93-4B79-A05E-6CC270165449}" type="presParOf" srcId="{A051947F-5CFB-45DA-9B16-7B88E353BC2D}" destId="{D3F54FF6-61B2-4DA1-8D8E-F8E568E85E76}" srcOrd="1" destOrd="0" presId="urn:microsoft.com/office/officeart/2005/8/layout/vList5"/>
    <dgm:cxn modelId="{BC9D0ABE-9D1B-4FC3-A8C6-11733B2864E5}" type="presParOf" srcId="{A051947F-5CFB-45DA-9B16-7B88E353BC2D}" destId="{6B21BB47-63A6-4F92-9064-E243E7FFEF5F}" srcOrd="2" destOrd="0" presId="urn:microsoft.com/office/officeart/2005/8/layout/vList5"/>
    <dgm:cxn modelId="{A123949B-A7D8-444F-8208-4420299D6CD6}" type="presParOf" srcId="{6B21BB47-63A6-4F92-9064-E243E7FFEF5F}" destId="{EF52FE5B-34F6-44DC-92AD-EBABEE15FCBF}" srcOrd="0" destOrd="0" presId="urn:microsoft.com/office/officeart/2005/8/layout/vList5"/>
    <dgm:cxn modelId="{A89993CF-FADA-483E-A03C-9926E5D54BF2}" type="presParOf" srcId="{6B21BB47-63A6-4F92-9064-E243E7FFEF5F}" destId="{E2F82150-75C7-46B2-98DC-ED34A3D08670}" srcOrd="1" destOrd="0" presId="urn:microsoft.com/office/officeart/2005/8/layout/vList5"/>
    <dgm:cxn modelId="{85FABF89-90D7-4F1B-9CB9-8A260BC17DCA}" type="presParOf" srcId="{A051947F-5CFB-45DA-9B16-7B88E353BC2D}" destId="{4B909237-305B-4056-801B-C77565ED5050}" srcOrd="3" destOrd="0" presId="urn:microsoft.com/office/officeart/2005/8/layout/vList5"/>
    <dgm:cxn modelId="{AC6D8155-994D-4F0B-BFD7-C95A4518BDF0}" type="presParOf" srcId="{A051947F-5CFB-45DA-9B16-7B88E353BC2D}" destId="{C6B72AE4-9A23-4A4B-A4B9-19F83441B062}" srcOrd="4" destOrd="0" presId="urn:microsoft.com/office/officeart/2005/8/layout/vList5"/>
    <dgm:cxn modelId="{0F08A81A-143F-43D2-834F-43703353BFBD}" type="presParOf" srcId="{C6B72AE4-9A23-4A4B-A4B9-19F83441B062}" destId="{1C588508-F0C7-41FF-9277-2FCD7514C980}" srcOrd="0" destOrd="0" presId="urn:microsoft.com/office/officeart/2005/8/layout/vList5"/>
    <dgm:cxn modelId="{82DC3773-F280-4090-A10F-C52490315CEC}" type="presParOf" srcId="{C6B72AE4-9A23-4A4B-A4B9-19F83441B062}" destId="{8A704C0D-0B60-4177-8F69-C33A9E30F410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0694E69-41FF-4935-B15D-0EAE92B51A2D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D96DB88-6F72-4745-B981-461592CB5833}">
      <dgm:prSet phldrT="[Text]"/>
      <dgm:spPr/>
      <dgm:t>
        <a:bodyPr/>
        <a:lstStyle/>
        <a:p>
          <a:r>
            <a:rPr lang="cs-CZ" dirty="0" smtClean="0"/>
            <a:t>Přímí příbuzní a sourozenci</a:t>
          </a:r>
          <a:endParaRPr lang="cs-CZ" dirty="0"/>
        </a:p>
      </dgm:t>
    </dgm:pt>
    <dgm:pt modelId="{0AD9AF60-AF5A-43C9-BDE5-E1B385F80EED}" type="parTrans" cxnId="{D5B8AAF3-F76F-4483-8286-2E3FC880658A}">
      <dgm:prSet/>
      <dgm:spPr/>
      <dgm:t>
        <a:bodyPr/>
        <a:lstStyle/>
        <a:p>
          <a:endParaRPr lang="cs-CZ"/>
        </a:p>
      </dgm:t>
    </dgm:pt>
    <dgm:pt modelId="{0D6177C9-0FE9-47F7-8D22-44AE392E44BD}" type="sibTrans" cxnId="{D5B8AAF3-F76F-4483-8286-2E3FC880658A}">
      <dgm:prSet/>
      <dgm:spPr/>
      <dgm:t>
        <a:bodyPr/>
        <a:lstStyle/>
        <a:p>
          <a:endParaRPr lang="cs-CZ"/>
        </a:p>
      </dgm:t>
    </dgm:pt>
    <dgm:pt modelId="{AB29D021-2CA2-41DB-9B76-8E99D473E164}">
      <dgm:prSet phldrT="[Text]"/>
      <dgm:spPr/>
      <dgm:t>
        <a:bodyPr/>
        <a:lstStyle/>
        <a:p>
          <a:r>
            <a:rPr lang="cs-CZ" dirty="0" smtClean="0"/>
            <a:t>Minimálně 18 let</a:t>
          </a:r>
          <a:endParaRPr lang="cs-CZ" dirty="0"/>
        </a:p>
      </dgm:t>
    </dgm:pt>
    <dgm:pt modelId="{2697A55C-2D16-4701-8D74-052B26B52ED8}" type="parTrans" cxnId="{FAC42B93-435E-4FA8-9390-0F61F344AEA6}">
      <dgm:prSet/>
      <dgm:spPr/>
      <dgm:t>
        <a:bodyPr/>
        <a:lstStyle/>
        <a:p>
          <a:endParaRPr lang="cs-CZ"/>
        </a:p>
      </dgm:t>
    </dgm:pt>
    <dgm:pt modelId="{B8FB61D2-F560-4DBD-84BB-61B807AC042E}" type="sibTrans" cxnId="{FAC42B93-435E-4FA8-9390-0F61F344AEA6}">
      <dgm:prSet/>
      <dgm:spPr/>
      <dgm:t>
        <a:bodyPr/>
        <a:lstStyle/>
        <a:p>
          <a:endParaRPr lang="cs-CZ"/>
        </a:p>
      </dgm:t>
    </dgm:pt>
    <dgm:pt modelId="{3BB8790A-CB06-4992-B0E7-D02CCE2F20EB}">
      <dgm:prSet phldrT="[Text]"/>
      <dgm:spPr/>
      <dgm:t>
        <a:bodyPr/>
        <a:lstStyle/>
        <a:p>
          <a:r>
            <a:rPr lang="cs-CZ" dirty="0" smtClean="0"/>
            <a:t>Osoba nemá způsobilost</a:t>
          </a:r>
          <a:endParaRPr lang="cs-CZ" dirty="0"/>
        </a:p>
      </dgm:t>
    </dgm:pt>
    <dgm:pt modelId="{4398BB72-0C26-4D4C-9822-73D4B3D13DA2}" type="parTrans" cxnId="{77C30517-8069-4F73-BAA0-809140C2815D}">
      <dgm:prSet/>
      <dgm:spPr/>
      <dgm:t>
        <a:bodyPr/>
        <a:lstStyle/>
        <a:p>
          <a:endParaRPr lang="cs-CZ"/>
        </a:p>
      </dgm:t>
    </dgm:pt>
    <dgm:pt modelId="{68C6FD5B-333C-45FA-9583-021D8E677AE0}" type="sibTrans" cxnId="{77C30517-8069-4F73-BAA0-809140C2815D}">
      <dgm:prSet/>
      <dgm:spPr/>
      <dgm:t>
        <a:bodyPr/>
        <a:lstStyle/>
        <a:p>
          <a:endParaRPr lang="cs-CZ"/>
        </a:p>
      </dgm:t>
    </dgm:pt>
    <dgm:pt modelId="{BB097A8F-D499-42EE-A5AF-16AA49215D68}">
      <dgm:prSet phldrT="[Text]"/>
      <dgm:spPr/>
      <dgm:t>
        <a:bodyPr/>
        <a:lstStyle/>
        <a:p>
          <a:r>
            <a:rPr lang="cs-CZ" dirty="0" smtClean="0"/>
            <a:t>Dřívější manželství či partnerství stále trvá</a:t>
          </a:r>
          <a:endParaRPr lang="cs-CZ" dirty="0"/>
        </a:p>
      </dgm:t>
    </dgm:pt>
    <dgm:pt modelId="{1BFC3F73-E4DA-48E1-97FA-6D2D5EFE0B0D}" type="parTrans" cxnId="{92352BE9-71DD-4663-B82B-47FC5657C2B5}">
      <dgm:prSet/>
      <dgm:spPr/>
      <dgm:t>
        <a:bodyPr/>
        <a:lstStyle/>
        <a:p>
          <a:endParaRPr lang="cs-CZ"/>
        </a:p>
      </dgm:t>
    </dgm:pt>
    <dgm:pt modelId="{04F83F52-93AF-498D-A416-A68AA3C6B79F}" type="sibTrans" cxnId="{92352BE9-71DD-4663-B82B-47FC5657C2B5}">
      <dgm:prSet/>
      <dgm:spPr/>
      <dgm:t>
        <a:bodyPr/>
        <a:lstStyle/>
        <a:p>
          <a:endParaRPr lang="cs-CZ"/>
        </a:p>
      </dgm:t>
    </dgm:pt>
    <dgm:pt modelId="{F5D6004C-5BF6-4E9F-95FE-A94B7E19E01D}" type="pres">
      <dgm:prSet presAssocID="{B0694E69-41FF-4935-B15D-0EAE92B51A2D}" presName="matrix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DFB0D58-CD98-4410-8B7F-EF10927D0294}" type="pres">
      <dgm:prSet presAssocID="{B0694E69-41FF-4935-B15D-0EAE92B51A2D}" presName="diamond" presStyleLbl="bgShp" presStyleIdx="0" presStyleCnt="1"/>
      <dgm:spPr/>
    </dgm:pt>
    <dgm:pt modelId="{608AD8E8-92F5-4A83-BD65-4985247ECAE6}" type="pres">
      <dgm:prSet presAssocID="{B0694E69-41FF-4935-B15D-0EAE92B51A2D}" presName="quad1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F67328-54AD-4C2C-BF9B-EAD6A6A61FB6}" type="pres">
      <dgm:prSet presAssocID="{B0694E69-41FF-4935-B15D-0EAE92B51A2D}" presName="quad2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D42918-2827-4499-AD83-2B03452877AE}" type="pres">
      <dgm:prSet presAssocID="{B0694E69-41FF-4935-B15D-0EAE92B51A2D}" presName="quad3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B315E46-4E48-4F2D-94F6-526548C1E595}" type="pres">
      <dgm:prSet presAssocID="{B0694E69-41FF-4935-B15D-0EAE92B51A2D}" presName="quad4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AC42B93-435E-4FA8-9390-0F61F344AEA6}" srcId="{B0694E69-41FF-4935-B15D-0EAE92B51A2D}" destId="{AB29D021-2CA2-41DB-9B76-8E99D473E164}" srcOrd="1" destOrd="0" parTransId="{2697A55C-2D16-4701-8D74-052B26B52ED8}" sibTransId="{B8FB61D2-F560-4DBD-84BB-61B807AC042E}"/>
    <dgm:cxn modelId="{75C76A22-649F-45ED-8A48-3ED2F221F3DE}" type="presOf" srcId="{3BB8790A-CB06-4992-B0E7-D02CCE2F20EB}" destId="{89D42918-2827-4499-AD83-2B03452877AE}" srcOrd="0" destOrd="0" presId="urn:microsoft.com/office/officeart/2005/8/layout/matrix3"/>
    <dgm:cxn modelId="{3DB0E111-C285-45D7-9971-40C9A4EF345E}" type="presOf" srcId="{B0694E69-41FF-4935-B15D-0EAE92B51A2D}" destId="{F5D6004C-5BF6-4E9F-95FE-A94B7E19E01D}" srcOrd="0" destOrd="0" presId="urn:microsoft.com/office/officeart/2005/8/layout/matrix3"/>
    <dgm:cxn modelId="{0F4A2C34-EC80-4C32-8798-0EEBE0D03BC3}" type="presOf" srcId="{BB097A8F-D499-42EE-A5AF-16AA49215D68}" destId="{EB315E46-4E48-4F2D-94F6-526548C1E595}" srcOrd="0" destOrd="0" presId="urn:microsoft.com/office/officeart/2005/8/layout/matrix3"/>
    <dgm:cxn modelId="{77C30517-8069-4F73-BAA0-809140C2815D}" srcId="{B0694E69-41FF-4935-B15D-0EAE92B51A2D}" destId="{3BB8790A-CB06-4992-B0E7-D02CCE2F20EB}" srcOrd="2" destOrd="0" parTransId="{4398BB72-0C26-4D4C-9822-73D4B3D13DA2}" sibTransId="{68C6FD5B-333C-45FA-9583-021D8E677AE0}"/>
    <dgm:cxn modelId="{D5B8AAF3-F76F-4483-8286-2E3FC880658A}" srcId="{B0694E69-41FF-4935-B15D-0EAE92B51A2D}" destId="{5D96DB88-6F72-4745-B981-461592CB5833}" srcOrd="0" destOrd="0" parTransId="{0AD9AF60-AF5A-43C9-BDE5-E1B385F80EED}" sibTransId="{0D6177C9-0FE9-47F7-8D22-44AE392E44BD}"/>
    <dgm:cxn modelId="{8B13F26B-0E40-468C-B8D8-33C0D0C2FCB4}" type="presOf" srcId="{5D96DB88-6F72-4745-B981-461592CB5833}" destId="{608AD8E8-92F5-4A83-BD65-4985247ECAE6}" srcOrd="0" destOrd="0" presId="urn:microsoft.com/office/officeart/2005/8/layout/matrix3"/>
    <dgm:cxn modelId="{51184467-69AF-45BB-A038-CA445FEA9D13}" type="presOf" srcId="{AB29D021-2CA2-41DB-9B76-8E99D473E164}" destId="{C7F67328-54AD-4C2C-BF9B-EAD6A6A61FB6}" srcOrd="0" destOrd="0" presId="urn:microsoft.com/office/officeart/2005/8/layout/matrix3"/>
    <dgm:cxn modelId="{92352BE9-71DD-4663-B82B-47FC5657C2B5}" srcId="{B0694E69-41FF-4935-B15D-0EAE92B51A2D}" destId="{BB097A8F-D499-42EE-A5AF-16AA49215D68}" srcOrd="3" destOrd="0" parTransId="{1BFC3F73-E4DA-48E1-97FA-6D2D5EFE0B0D}" sibTransId="{04F83F52-93AF-498D-A416-A68AA3C6B79F}"/>
    <dgm:cxn modelId="{91EBB463-F4B8-4944-A041-56F10EE9FE2D}" type="presParOf" srcId="{F5D6004C-5BF6-4E9F-95FE-A94B7E19E01D}" destId="{7DFB0D58-CD98-4410-8B7F-EF10927D0294}" srcOrd="0" destOrd="0" presId="urn:microsoft.com/office/officeart/2005/8/layout/matrix3"/>
    <dgm:cxn modelId="{BAE4D414-2EF0-4451-8FA4-36E461DA75E1}" type="presParOf" srcId="{F5D6004C-5BF6-4E9F-95FE-A94B7E19E01D}" destId="{608AD8E8-92F5-4A83-BD65-4985247ECAE6}" srcOrd="1" destOrd="0" presId="urn:microsoft.com/office/officeart/2005/8/layout/matrix3"/>
    <dgm:cxn modelId="{4ABBB16B-1A1F-453B-ACA8-49EE14C59EBE}" type="presParOf" srcId="{F5D6004C-5BF6-4E9F-95FE-A94B7E19E01D}" destId="{C7F67328-54AD-4C2C-BF9B-EAD6A6A61FB6}" srcOrd="2" destOrd="0" presId="urn:microsoft.com/office/officeart/2005/8/layout/matrix3"/>
    <dgm:cxn modelId="{2D0EC002-0DF9-4E36-951F-D96ED0BE5C4C}" type="presParOf" srcId="{F5D6004C-5BF6-4E9F-95FE-A94B7E19E01D}" destId="{89D42918-2827-4499-AD83-2B03452877AE}" srcOrd="3" destOrd="0" presId="urn:microsoft.com/office/officeart/2005/8/layout/matrix3"/>
    <dgm:cxn modelId="{6B01A5B3-5FE0-4404-8D9B-845587BE345B}" type="presParOf" srcId="{F5D6004C-5BF6-4E9F-95FE-A94B7E19E01D}" destId="{EB315E46-4E48-4F2D-94F6-526548C1E595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E8E1058-2675-4B4E-AA01-717DF974B973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9F8BF12-ED90-491F-A29A-5B525339FCBF}">
      <dgm:prSet phldrT="[Text]"/>
      <dgm:spPr/>
      <dgm:t>
        <a:bodyPr/>
        <a:lstStyle/>
        <a:p>
          <a:r>
            <a:rPr lang="cs-CZ" dirty="0" smtClean="0"/>
            <a:t>Rozvod </a:t>
          </a:r>
          <a:endParaRPr lang="cs-CZ" dirty="0"/>
        </a:p>
      </dgm:t>
    </dgm:pt>
    <dgm:pt modelId="{B9B29263-FD12-404E-AF3A-76C6AA2DA9EA}" type="parTrans" cxnId="{D61C0E7C-8797-4E97-A474-6522C872898B}">
      <dgm:prSet/>
      <dgm:spPr/>
      <dgm:t>
        <a:bodyPr/>
        <a:lstStyle/>
        <a:p>
          <a:endParaRPr lang="cs-CZ"/>
        </a:p>
      </dgm:t>
    </dgm:pt>
    <dgm:pt modelId="{6E519814-C435-495D-B1BC-F2D27F727A0F}" type="sibTrans" cxnId="{D61C0E7C-8797-4E97-A474-6522C872898B}">
      <dgm:prSet/>
      <dgm:spPr/>
      <dgm:t>
        <a:bodyPr/>
        <a:lstStyle/>
        <a:p>
          <a:endParaRPr lang="cs-CZ"/>
        </a:p>
      </dgm:t>
    </dgm:pt>
    <dgm:pt modelId="{873E8B98-3E7C-4942-974E-02B2157D5334}">
      <dgm:prSet phldrT="[Text]"/>
      <dgm:spPr/>
      <dgm:t>
        <a:bodyPr/>
        <a:lstStyle/>
        <a:p>
          <a:r>
            <a:rPr lang="cs-CZ" dirty="0" smtClean="0"/>
            <a:t>S dětmi</a:t>
          </a:r>
          <a:endParaRPr lang="cs-CZ" dirty="0"/>
        </a:p>
      </dgm:t>
    </dgm:pt>
    <dgm:pt modelId="{D7EB59C0-8423-4FCD-A085-6F943B8D4BA6}" type="parTrans" cxnId="{BA8A6620-6AFB-43B8-9477-15D97C5BD36A}">
      <dgm:prSet/>
      <dgm:spPr/>
      <dgm:t>
        <a:bodyPr/>
        <a:lstStyle/>
        <a:p>
          <a:endParaRPr lang="cs-CZ"/>
        </a:p>
      </dgm:t>
    </dgm:pt>
    <dgm:pt modelId="{CD0BD1EB-16F4-401E-817A-92849DCCE86B}" type="sibTrans" cxnId="{BA8A6620-6AFB-43B8-9477-15D97C5BD36A}">
      <dgm:prSet/>
      <dgm:spPr/>
      <dgm:t>
        <a:bodyPr/>
        <a:lstStyle/>
        <a:p>
          <a:endParaRPr lang="cs-CZ"/>
        </a:p>
      </dgm:t>
    </dgm:pt>
    <dgm:pt modelId="{1A0935B0-3854-4E85-AD53-02CF42E30B5C}">
      <dgm:prSet phldrT="[Text]"/>
      <dgm:spPr/>
      <dgm:t>
        <a:bodyPr/>
        <a:lstStyle/>
        <a:p>
          <a:r>
            <a:rPr lang="cs-CZ" dirty="0" smtClean="0"/>
            <a:t>Bez dětí</a:t>
          </a:r>
          <a:endParaRPr lang="cs-CZ" dirty="0"/>
        </a:p>
      </dgm:t>
    </dgm:pt>
    <dgm:pt modelId="{AF4DBAEF-AC3F-476A-A36F-A6C15E45E1B6}" type="parTrans" cxnId="{C9202768-94E4-4B7A-9719-C0886D63D809}">
      <dgm:prSet/>
      <dgm:spPr/>
      <dgm:t>
        <a:bodyPr/>
        <a:lstStyle/>
        <a:p>
          <a:endParaRPr lang="cs-CZ"/>
        </a:p>
      </dgm:t>
    </dgm:pt>
    <dgm:pt modelId="{7A70CA85-D5C8-4E09-B2D9-ED4FA4706FEB}" type="sibTrans" cxnId="{C9202768-94E4-4B7A-9719-C0886D63D809}">
      <dgm:prSet/>
      <dgm:spPr/>
      <dgm:t>
        <a:bodyPr/>
        <a:lstStyle/>
        <a:p>
          <a:endParaRPr lang="cs-CZ"/>
        </a:p>
      </dgm:t>
    </dgm:pt>
    <dgm:pt modelId="{B83A452D-D64F-4C1F-86FD-F72E630C09FE}">
      <dgm:prSet phldrT="[Text]"/>
      <dgm:spPr/>
      <dgm:t>
        <a:bodyPr/>
        <a:lstStyle/>
        <a:p>
          <a:r>
            <a:rPr lang="cs-CZ" dirty="0" smtClean="0"/>
            <a:t>Smrt </a:t>
          </a:r>
          <a:endParaRPr lang="cs-CZ" dirty="0"/>
        </a:p>
      </dgm:t>
    </dgm:pt>
    <dgm:pt modelId="{8BA2C2E4-BF6B-4A3E-9C5C-C49E696D04FB}" type="parTrans" cxnId="{754BF00D-9184-4542-B9CC-683E06F9231F}">
      <dgm:prSet/>
      <dgm:spPr/>
      <dgm:t>
        <a:bodyPr/>
        <a:lstStyle/>
        <a:p>
          <a:endParaRPr lang="cs-CZ"/>
        </a:p>
      </dgm:t>
    </dgm:pt>
    <dgm:pt modelId="{41C82599-5F02-407C-B302-4198BDDEE641}" type="sibTrans" cxnId="{754BF00D-9184-4542-B9CC-683E06F9231F}">
      <dgm:prSet/>
      <dgm:spPr/>
      <dgm:t>
        <a:bodyPr/>
        <a:lstStyle/>
        <a:p>
          <a:endParaRPr lang="cs-CZ"/>
        </a:p>
      </dgm:t>
    </dgm:pt>
    <dgm:pt modelId="{41AF17ED-CB4A-4919-9950-BC2A32A57A48}">
      <dgm:prSet phldrT="[Text]"/>
      <dgm:spPr/>
      <dgm:t>
        <a:bodyPr/>
        <a:lstStyle/>
        <a:p>
          <a:r>
            <a:rPr lang="cs-CZ" dirty="0" smtClean="0"/>
            <a:t>Nejdříve se vypořádá společné jmění</a:t>
          </a:r>
          <a:endParaRPr lang="cs-CZ" dirty="0"/>
        </a:p>
      </dgm:t>
    </dgm:pt>
    <dgm:pt modelId="{AA2343B4-F0A3-4D69-B1DA-67AD4B4B99C7}" type="parTrans" cxnId="{674850C7-6100-44E2-B91B-0CC1ADA56B37}">
      <dgm:prSet/>
      <dgm:spPr/>
      <dgm:t>
        <a:bodyPr/>
        <a:lstStyle/>
        <a:p>
          <a:endParaRPr lang="cs-CZ"/>
        </a:p>
      </dgm:t>
    </dgm:pt>
    <dgm:pt modelId="{51296882-BFF7-4F94-9BAC-4D5A877C089C}" type="sibTrans" cxnId="{674850C7-6100-44E2-B91B-0CC1ADA56B37}">
      <dgm:prSet/>
      <dgm:spPr/>
      <dgm:t>
        <a:bodyPr/>
        <a:lstStyle/>
        <a:p>
          <a:endParaRPr lang="cs-CZ"/>
        </a:p>
      </dgm:t>
    </dgm:pt>
    <dgm:pt modelId="{7A4EB3FA-DEB2-42F2-AB30-0DDF27BDD9B2}">
      <dgm:prSet phldrT="[Text]"/>
      <dgm:spPr/>
      <dgm:t>
        <a:bodyPr/>
        <a:lstStyle/>
        <a:p>
          <a:r>
            <a:rPr lang="cs-CZ" dirty="0" smtClean="0"/>
            <a:t>Poté dědění</a:t>
          </a:r>
          <a:endParaRPr lang="cs-CZ" dirty="0"/>
        </a:p>
      </dgm:t>
    </dgm:pt>
    <dgm:pt modelId="{37B68875-8445-444F-81C3-541AE2C01D3D}" type="parTrans" cxnId="{61DAA0C6-0997-4364-8CE8-70CC301B03A9}">
      <dgm:prSet/>
      <dgm:spPr/>
      <dgm:t>
        <a:bodyPr/>
        <a:lstStyle/>
        <a:p>
          <a:endParaRPr lang="cs-CZ"/>
        </a:p>
      </dgm:t>
    </dgm:pt>
    <dgm:pt modelId="{EBBC3A89-685E-4BE2-8793-3633D99BE95E}" type="sibTrans" cxnId="{61DAA0C6-0997-4364-8CE8-70CC301B03A9}">
      <dgm:prSet/>
      <dgm:spPr/>
      <dgm:t>
        <a:bodyPr/>
        <a:lstStyle/>
        <a:p>
          <a:endParaRPr lang="cs-CZ"/>
        </a:p>
      </dgm:t>
    </dgm:pt>
    <dgm:pt modelId="{7571D661-9720-478C-81A9-1E4AB828A60C}">
      <dgm:prSet phldrT="[Text]"/>
      <dgm:spPr/>
      <dgm:t>
        <a:bodyPr/>
        <a:lstStyle/>
        <a:p>
          <a:r>
            <a:rPr lang="cs-CZ" dirty="0" smtClean="0"/>
            <a:t>Prohlášení za mrtvého</a:t>
          </a:r>
          <a:endParaRPr lang="cs-CZ" dirty="0"/>
        </a:p>
      </dgm:t>
    </dgm:pt>
    <dgm:pt modelId="{95855001-6B06-400D-BD7F-B5E813D3C8AB}" type="parTrans" cxnId="{4C885724-AE92-4803-A07D-8CDCE0BC18C0}">
      <dgm:prSet/>
      <dgm:spPr/>
      <dgm:t>
        <a:bodyPr/>
        <a:lstStyle/>
        <a:p>
          <a:endParaRPr lang="cs-CZ"/>
        </a:p>
      </dgm:t>
    </dgm:pt>
    <dgm:pt modelId="{C34C5B27-121F-4D15-84C6-551C3696252E}" type="sibTrans" cxnId="{4C885724-AE92-4803-A07D-8CDCE0BC18C0}">
      <dgm:prSet/>
      <dgm:spPr/>
      <dgm:t>
        <a:bodyPr/>
        <a:lstStyle/>
        <a:p>
          <a:endParaRPr lang="cs-CZ"/>
        </a:p>
      </dgm:t>
    </dgm:pt>
    <dgm:pt modelId="{7DB70B40-F9F3-4000-9E68-DEEF200BAA4E}">
      <dgm:prSet phldrT="[Text]"/>
      <dgm:spPr/>
      <dgm:t>
        <a:bodyPr/>
        <a:lstStyle/>
        <a:p>
          <a:r>
            <a:rPr lang="cs-CZ" dirty="0" smtClean="0"/>
            <a:t>Soud</a:t>
          </a:r>
          <a:endParaRPr lang="cs-CZ" dirty="0"/>
        </a:p>
      </dgm:t>
    </dgm:pt>
    <dgm:pt modelId="{EFF21090-D873-422E-9B6D-A5F25856AAA8}" type="parTrans" cxnId="{8154789F-191D-4B23-8BF4-51F317B832BB}">
      <dgm:prSet/>
      <dgm:spPr/>
      <dgm:t>
        <a:bodyPr/>
        <a:lstStyle/>
        <a:p>
          <a:endParaRPr lang="cs-CZ"/>
        </a:p>
      </dgm:t>
    </dgm:pt>
    <dgm:pt modelId="{335C0BBB-EF97-443D-B1AB-9EA52B6D8A5C}" type="sibTrans" cxnId="{8154789F-191D-4B23-8BF4-51F317B832BB}">
      <dgm:prSet/>
      <dgm:spPr/>
      <dgm:t>
        <a:bodyPr/>
        <a:lstStyle/>
        <a:p>
          <a:endParaRPr lang="cs-CZ"/>
        </a:p>
      </dgm:t>
    </dgm:pt>
    <dgm:pt modelId="{E072F35F-22A4-4691-9E20-F0E74167F261}">
      <dgm:prSet phldrT="[Text]"/>
      <dgm:spPr/>
      <dgm:t>
        <a:bodyPr/>
        <a:lstStyle/>
        <a:p>
          <a:r>
            <a:rPr lang="cs-CZ" dirty="0" smtClean="0"/>
            <a:t>Na návrh</a:t>
          </a:r>
          <a:endParaRPr lang="cs-CZ" dirty="0"/>
        </a:p>
      </dgm:t>
    </dgm:pt>
    <dgm:pt modelId="{D1059BB7-5015-4F44-BC16-A4F7C966CF88}" type="parTrans" cxnId="{68391036-A48E-41C5-ACC0-DB9A755CF646}">
      <dgm:prSet/>
      <dgm:spPr/>
      <dgm:t>
        <a:bodyPr/>
        <a:lstStyle/>
        <a:p>
          <a:endParaRPr lang="cs-CZ"/>
        </a:p>
      </dgm:t>
    </dgm:pt>
    <dgm:pt modelId="{FD694589-D024-4996-9B58-802B45A6C2A4}" type="sibTrans" cxnId="{68391036-A48E-41C5-ACC0-DB9A755CF646}">
      <dgm:prSet/>
      <dgm:spPr/>
      <dgm:t>
        <a:bodyPr/>
        <a:lstStyle/>
        <a:p>
          <a:endParaRPr lang="cs-CZ"/>
        </a:p>
      </dgm:t>
    </dgm:pt>
    <dgm:pt modelId="{7B713035-8852-4B26-AB99-80FED16CB5FE}" type="pres">
      <dgm:prSet presAssocID="{2E8E1058-2675-4B4E-AA01-717DF974B97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16751BD-290E-44D5-9210-6F173E6C6468}" type="pres">
      <dgm:prSet presAssocID="{29F8BF12-ED90-491F-A29A-5B525339FCBF}" presName="circle1" presStyleLbl="node1" presStyleIdx="0" presStyleCnt="3"/>
      <dgm:spPr/>
    </dgm:pt>
    <dgm:pt modelId="{5B2D9AAF-772F-4E46-9C98-2033400DFA4B}" type="pres">
      <dgm:prSet presAssocID="{29F8BF12-ED90-491F-A29A-5B525339FCBF}" presName="space" presStyleCnt="0"/>
      <dgm:spPr/>
    </dgm:pt>
    <dgm:pt modelId="{AAFEE920-13C0-453D-9A52-5FF117BC991F}" type="pres">
      <dgm:prSet presAssocID="{29F8BF12-ED90-491F-A29A-5B525339FCBF}" presName="rect1" presStyleLbl="alignAcc1" presStyleIdx="0" presStyleCnt="3"/>
      <dgm:spPr/>
      <dgm:t>
        <a:bodyPr/>
        <a:lstStyle/>
        <a:p>
          <a:endParaRPr lang="cs-CZ"/>
        </a:p>
      </dgm:t>
    </dgm:pt>
    <dgm:pt modelId="{0E50815D-230E-4802-93F2-DBF7074365C3}" type="pres">
      <dgm:prSet presAssocID="{B83A452D-D64F-4C1F-86FD-F72E630C09FE}" presName="vertSpace2" presStyleLbl="node1" presStyleIdx="0" presStyleCnt="3"/>
      <dgm:spPr/>
    </dgm:pt>
    <dgm:pt modelId="{304F0188-F534-4D67-933C-E55125CF4923}" type="pres">
      <dgm:prSet presAssocID="{B83A452D-D64F-4C1F-86FD-F72E630C09FE}" presName="circle2" presStyleLbl="node1" presStyleIdx="1" presStyleCnt="3"/>
      <dgm:spPr/>
    </dgm:pt>
    <dgm:pt modelId="{E0230F90-BA0F-4CD9-8258-D113EB51B061}" type="pres">
      <dgm:prSet presAssocID="{B83A452D-D64F-4C1F-86FD-F72E630C09FE}" presName="rect2" presStyleLbl="alignAcc1" presStyleIdx="1" presStyleCnt="3"/>
      <dgm:spPr/>
      <dgm:t>
        <a:bodyPr/>
        <a:lstStyle/>
        <a:p>
          <a:endParaRPr lang="cs-CZ"/>
        </a:p>
      </dgm:t>
    </dgm:pt>
    <dgm:pt modelId="{89C905AD-3F52-49D9-BB49-D84CA3036C98}" type="pres">
      <dgm:prSet presAssocID="{7571D661-9720-478C-81A9-1E4AB828A60C}" presName="vertSpace3" presStyleLbl="node1" presStyleIdx="1" presStyleCnt="3"/>
      <dgm:spPr/>
    </dgm:pt>
    <dgm:pt modelId="{EDE7D6BB-4CE3-44FC-BC0C-346A1EE0D391}" type="pres">
      <dgm:prSet presAssocID="{7571D661-9720-478C-81A9-1E4AB828A60C}" presName="circle3" presStyleLbl="node1" presStyleIdx="2" presStyleCnt="3"/>
      <dgm:spPr/>
    </dgm:pt>
    <dgm:pt modelId="{9B5D517F-AEF9-4192-87FE-FF00920A9D39}" type="pres">
      <dgm:prSet presAssocID="{7571D661-9720-478C-81A9-1E4AB828A60C}" presName="rect3" presStyleLbl="alignAcc1" presStyleIdx="2" presStyleCnt="3"/>
      <dgm:spPr/>
      <dgm:t>
        <a:bodyPr/>
        <a:lstStyle/>
        <a:p>
          <a:endParaRPr lang="cs-CZ"/>
        </a:p>
      </dgm:t>
    </dgm:pt>
    <dgm:pt modelId="{63694E8A-FC85-4FCC-9FB1-CE733928AF01}" type="pres">
      <dgm:prSet presAssocID="{29F8BF12-ED90-491F-A29A-5B525339FCBF}" presName="rect1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1B2D49-D931-4AF8-B75B-498BF13C0833}" type="pres">
      <dgm:prSet presAssocID="{29F8BF12-ED90-491F-A29A-5B525339FCBF}" presName="rect1ChTx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F39B1A-2F63-4F44-ABDC-7B327E843918}" type="pres">
      <dgm:prSet presAssocID="{B83A452D-D64F-4C1F-86FD-F72E630C09FE}" presName="rect2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6B9F4D-0803-40A5-AB0C-2CE7FFCBBBFE}" type="pres">
      <dgm:prSet presAssocID="{B83A452D-D64F-4C1F-86FD-F72E630C09FE}" presName="rect2ChTx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1AD982A-04B2-4DF9-B821-44D2C4D666B1}" type="pres">
      <dgm:prSet presAssocID="{7571D661-9720-478C-81A9-1E4AB828A60C}" presName="rect3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A29709-B812-4677-8F9E-8183BEAA6602}" type="pres">
      <dgm:prSet presAssocID="{7571D661-9720-478C-81A9-1E4AB828A60C}" presName="rect3ChTx" presStyleLbl="alignAcc1" presStyleIdx="2" presStyleCnt="3" custScaleX="100000" custScale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CEB8EF0-0CCA-42E9-B045-F64C1C157DFA}" type="presOf" srcId="{41AF17ED-CB4A-4919-9950-BC2A32A57A48}" destId="{C56B9F4D-0803-40A5-AB0C-2CE7FFCBBBFE}" srcOrd="0" destOrd="0" presId="urn:microsoft.com/office/officeart/2005/8/layout/target3"/>
    <dgm:cxn modelId="{3F72D5DF-C7AE-46C0-9E79-13FD9EDE12F4}" type="presOf" srcId="{7DB70B40-F9F3-4000-9E68-DEEF200BAA4E}" destId="{59A29709-B812-4677-8F9E-8183BEAA6602}" srcOrd="0" destOrd="0" presId="urn:microsoft.com/office/officeart/2005/8/layout/target3"/>
    <dgm:cxn modelId="{93912DA8-2CF2-4655-B4AD-DBB9B5A3F7CC}" type="presOf" srcId="{7571D661-9720-478C-81A9-1E4AB828A60C}" destId="{9B5D517F-AEF9-4192-87FE-FF00920A9D39}" srcOrd="0" destOrd="0" presId="urn:microsoft.com/office/officeart/2005/8/layout/target3"/>
    <dgm:cxn modelId="{5ABEB897-3FCB-4609-A26F-7FEBB4F366DF}" type="presOf" srcId="{7571D661-9720-478C-81A9-1E4AB828A60C}" destId="{11AD982A-04B2-4DF9-B821-44D2C4D666B1}" srcOrd="1" destOrd="0" presId="urn:microsoft.com/office/officeart/2005/8/layout/target3"/>
    <dgm:cxn modelId="{63579E71-244C-4CDC-AFD7-B4C310E3C5D7}" type="presOf" srcId="{29F8BF12-ED90-491F-A29A-5B525339FCBF}" destId="{AAFEE920-13C0-453D-9A52-5FF117BC991F}" srcOrd="0" destOrd="0" presId="urn:microsoft.com/office/officeart/2005/8/layout/target3"/>
    <dgm:cxn modelId="{01882B69-9518-4996-A86B-FA05C9FA6418}" type="presOf" srcId="{B83A452D-D64F-4C1F-86FD-F72E630C09FE}" destId="{E0230F90-BA0F-4CD9-8258-D113EB51B061}" srcOrd="0" destOrd="0" presId="urn:microsoft.com/office/officeart/2005/8/layout/target3"/>
    <dgm:cxn modelId="{1B783A20-D34C-4ABA-ACBF-0BE15328F477}" type="presOf" srcId="{7A4EB3FA-DEB2-42F2-AB30-0DDF27BDD9B2}" destId="{C56B9F4D-0803-40A5-AB0C-2CE7FFCBBBFE}" srcOrd="0" destOrd="1" presId="urn:microsoft.com/office/officeart/2005/8/layout/target3"/>
    <dgm:cxn modelId="{674850C7-6100-44E2-B91B-0CC1ADA56B37}" srcId="{B83A452D-D64F-4C1F-86FD-F72E630C09FE}" destId="{41AF17ED-CB4A-4919-9950-BC2A32A57A48}" srcOrd="0" destOrd="0" parTransId="{AA2343B4-F0A3-4D69-B1DA-67AD4B4B99C7}" sibTransId="{51296882-BFF7-4F94-9BAC-4D5A877C089C}"/>
    <dgm:cxn modelId="{D61C0E7C-8797-4E97-A474-6522C872898B}" srcId="{2E8E1058-2675-4B4E-AA01-717DF974B973}" destId="{29F8BF12-ED90-491F-A29A-5B525339FCBF}" srcOrd="0" destOrd="0" parTransId="{B9B29263-FD12-404E-AF3A-76C6AA2DA9EA}" sibTransId="{6E519814-C435-495D-B1BC-F2D27F727A0F}"/>
    <dgm:cxn modelId="{8B7256A6-6C1D-4A5C-B4AD-A1A0DE8C4108}" type="presOf" srcId="{2E8E1058-2675-4B4E-AA01-717DF974B973}" destId="{7B713035-8852-4B26-AB99-80FED16CB5FE}" srcOrd="0" destOrd="0" presId="urn:microsoft.com/office/officeart/2005/8/layout/target3"/>
    <dgm:cxn modelId="{8154789F-191D-4B23-8BF4-51F317B832BB}" srcId="{7571D661-9720-478C-81A9-1E4AB828A60C}" destId="{7DB70B40-F9F3-4000-9E68-DEEF200BAA4E}" srcOrd="0" destOrd="0" parTransId="{EFF21090-D873-422E-9B6D-A5F25856AAA8}" sibTransId="{335C0BBB-EF97-443D-B1AB-9EA52B6D8A5C}"/>
    <dgm:cxn modelId="{61DAA0C6-0997-4364-8CE8-70CC301B03A9}" srcId="{B83A452D-D64F-4C1F-86FD-F72E630C09FE}" destId="{7A4EB3FA-DEB2-42F2-AB30-0DDF27BDD9B2}" srcOrd="1" destOrd="0" parTransId="{37B68875-8445-444F-81C3-541AE2C01D3D}" sibTransId="{EBBC3A89-685E-4BE2-8793-3633D99BE95E}"/>
    <dgm:cxn modelId="{14028ED1-68E4-4025-BEAC-A75063817F70}" type="presOf" srcId="{E072F35F-22A4-4691-9E20-F0E74167F261}" destId="{59A29709-B812-4677-8F9E-8183BEAA6602}" srcOrd="0" destOrd="1" presId="urn:microsoft.com/office/officeart/2005/8/layout/target3"/>
    <dgm:cxn modelId="{754BF00D-9184-4542-B9CC-683E06F9231F}" srcId="{2E8E1058-2675-4B4E-AA01-717DF974B973}" destId="{B83A452D-D64F-4C1F-86FD-F72E630C09FE}" srcOrd="1" destOrd="0" parTransId="{8BA2C2E4-BF6B-4A3E-9C5C-C49E696D04FB}" sibTransId="{41C82599-5F02-407C-B302-4198BDDEE641}"/>
    <dgm:cxn modelId="{4C885724-AE92-4803-A07D-8CDCE0BC18C0}" srcId="{2E8E1058-2675-4B4E-AA01-717DF974B973}" destId="{7571D661-9720-478C-81A9-1E4AB828A60C}" srcOrd="2" destOrd="0" parTransId="{95855001-6B06-400D-BD7F-B5E813D3C8AB}" sibTransId="{C34C5B27-121F-4D15-84C6-551C3696252E}"/>
    <dgm:cxn modelId="{C9202768-94E4-4B7A-9719-C0886D63D809}" srcId="{29F8BF12-ED90-491F-A29A-5B525339FCBF}" destId="{1A0935B0-3854-4E85-AD53-02CF42E30B5C}" srcOrd="1" destOrd="0" parTransId="{AF4DBAEF-AC3F-476A-A36F-A6C15E45E1B6}" sibTransId="{7A70CA85-D5C8-4E09-B2D9-ED4FA4706FEB}"/>
    <dgm:cxn modelId="{D7831CE1-5B9F-4460-8700-AF318D29155C}" type="presOf" srcId="{29F8BF12-ED90-491F-A29A-5B525339FCBF}" destId="{63694E8A-FC85-4FCC-9FB1-CE733928AF01}" srcOrd="1" destOrd="0" presId="urn:microsoft.com/office/officeart/2005/8/layout/target3"/>
    <dgm:cxn modelId="{BA8A6620-6AFB-43B8-9477-15D97C5BD36A}" srcId="{29F8BF12-ED90-491F-A29A-5B525339FCBF}" destId="{873E8B98-3E7C-4942-974E-02B2157D5334}" srcOrd="0" destOrd="0" parTransId="{D7EB59C0-8423-4FCD-A085-6F943B8D4BA6}" sibTransId="{CD0BD1EB-16F4-401E-817A-92849DCCE86B}"/>
    <dgm:cxn modelId="{68391036-A48E-41C5-ACC0-DB9A755CF646}" srcId="{7571D661-9720-478C-81A9-1E4AB828A60C}" destId="{E072F35F-22A4-4691-9E20-F0E74167F261}" srcOrd="1" destOrd="0" parTransId="{D1059BB7-5015-4F44-BC16-A4F7C966CF88}" sibTransId="{FD694589-D024-4996-9B58-802B45A6C2A4}"/>
    <dgm:cxn modelId="{16C62AAA-FA1B-45D7-8DBB-357FEF30C7CA}" type="presOf" srcId="{1A0935B0-3854-4E85-AD53-02CF42E30B5C}" destId="{621B2D49-D931-4AF8-B75B-498BF13C0833}" srcOrd="0" destOrd="1" presId="urn:microsoft.com/office/officeart/2005/8/layout/target3"/>
    <dgm:cxn modelId="{C29A010E-DA15-4C36-B2B4-586CBA48F71D}" type="presOf" srcId="{B83A452D-D64F-4C1F-86FD-F72E630C09FE}" destId="{F9F39B1A-2F63-4F44-ABDC-7B327E843918}" srcOrd="1" destOrd="0" presId="urn:microsoft.com/office/officeart/2005/8/layout/target3"/>
    <dgm:cxn modelId="{EF4A882B-E6CA-414E-A735-4369E888D5E5}" type="presOf" srcId="{873E8B98-3E7C-4942-974E-02B2157D5334}" destId="{621B2D49-D931-4AF8-B75B-498BF13C0833}" srcOrd="0" destOrd="0" presId="urn:microsoft.com/office/officeart/2005/8/layout/target3"/>
    <dgm:cxn modelId="{D8E9F804-9557-4B2B-899D-091FE36569A5}" type="presParOf" srcId="{7B713035-8852-4B26-AB99-80FED16CB5FE}" destId="{916751BD-290E-44D5-9210-6F173E6C6468}" srcOrd="0" destOrd="0" presId="urn:microsoft.com/office/officeart/2005/8/layout/target3"/>
    <dgm:cxn modelId="{D4D1733B-9B28-4BA6-AD74-9170F61234DA}" type="presParOf" srcId="{7B713035-8852-4B26-AB99-80FED16CB5FE}" destId="{5B2D9AAF-772F-4E46-9C98-2033400DFA4B}" srcOrd="1" destOrd="0" presId="urn:microsoft.com/office/officeart/2005/8/layout/target3"/>
    <dgm:cxn modelId="{B88CBC3D-28B8-4C5C-9E2E-472F41934673}" type="presParOf" srcId="{7B713035-8852-4B26-AB99-80FED16CB5FE}" destId="{AAFEE920-13C0-453D-9A52-5FF117BC991F}" srcOrd="2" destOrd="0" presId="urn:microsoft.com/office/officeart/2005/8/layout/target3"/>
    <dgm:cxn modelId="{95AA0669-FAD3-4ADF-8C40-94B9A3804132}" type="presParOf" srcId="{7B713035-8852-4B26-AB99-80FED16CB5FE}" destId="{0E50815D-230E-4802-93F2-DBF7074365C3}" srcOrd="3" destOrd="0" presId="urn:microsoft.com/office/officeart/2005/8/layout/target3"/>
    <dgm:cxn modelId="{DDA4F427-8FA7-4C21-89B1-98951C833FE6}" type="presParOf" srcId="{7B713035-8852-4B26-AB99-80FED16CB5FE}" destId="{304F0188-F534-4D67-933C-E55125CF4923}" srcOrd="4" destOrd="0" presId="urn:microsoft.com/office/officeart/2005/8/layout/target3"/>
    <dgm:cxn modelId="{0E58F357-94F6-412F-8614-CC32486D0B5C}" type="presParOf" srcId="{7B713035-8852-4B26-AB99-80FED16CB5FE}" destId="{E0230F90-BA0F-4CD9-8258-D113EB51B061}" srcOrd="5" destOrd="0" presId="urn:microsoft.com/office/officeart/2005/8/layout/target3"/>
    <dgm:cxn modelId="{2D2C8AAD-5924-4DD8-9A85-ED82B5106A85}" type="presParOf" srcId="{7B713035-8852-4B26-AB99-80FED16CB5FE}" destId="{89C905AD-3F52-49D9-BB49-D84CA3036C98}" srcOrd="6" destOrd="0" presId="urn:microsoft.com/office/officeart/2005/8/layout/target3"/>
    <dgm:cxn modelId="{AB9DE6E1-0541-4B2F-8111-0FB37A9C3B8E}" type="presParOf" srcId="{7B713035-8852-4B26-AB99-80FED16CB5FE}" destId="{EDE7D6BB-4CE3-44FC-BC0C-346A1EE0D391}" srcOrd="7" destOrd="0" presId="urn:microsoft.com/office/officeart/2005/8/layout/target3"/>
    <dgm:cxn modelId="{E17AF642-D5DE-482C-87E3-86E66FFE1609}" type="presParOf" srcId="{7B713035-8852-4B26-AB99-80FED16CB5FE}" destId="{9B5D517F-AEF9-4192-87FE-FF00920A9D39}" srcOrd="8" destOrd="0" presId="urn:microsoft.com/office/officeart/2005/8/layout/target3"/>
    <dgm:cxn modelId="{91D08FB0-6473-4417-A69E-607DFD90ACFD}" type="presParOf" srcId="{7B713035-8852-4B26-AB99-80FED16CB5FE}" destId="{63694E8A-FC85-4FCC-9FB1-CE733928AF01}" srcOrd="9" destOrd="0" presId="urn:microsoft.com/office/officeart/2005/8/layout/target3"/>
    <dgm:cxn modelId="{7D516ECD-01F6-4099-A6BD-90820516A9D6}" type="presParOf" srcId="{7B713035-8852-4B26-AB99-80FED16CB5FE}" destId="{621B2D49-D931-4AF8-B75B-498BF13C0833}" srcOrd="10" destOrd="0" presId="urn:microsoft.com/office/officeart/2005/8/layout/target3"/>
    <dgm:cxn modelId="{82BF8AF9-BF13-4FE4-8AD3-B88D90EB12DE}" type="presParOf" srcId="{7B713035-8852-4B26-AB99-80FED16CB5FE}" destId="{F9F39B1A-2F63-4F44-ABDC-7B327E843918}" srcOrd="11" destOrd="0" presId="urn:microsoft.com/office/officeart/2005/8/layout/target3"/>
    <dgm:cxn modelId="{A37D4851-0B66-4FAE-9745-D588F2DD68B6}" type="presParOf" srcId="{7B713035-8852-4B26-AB99-80FED16CB5FE}" destId="{C56B9F4D-0803-40A5-AB0C-2CE7FFCBBBFE}" srcOrd="12" destOrd="0" presId="urn:microsoft.com/office/officeart/2005/8/layout/target3"/>
    <dgm:cxn modelId="{45609765-6E79-4B63-B85A-7BCBE88420E9}" type="presParOf" srcId="{7B713035-8852-4B26-AB99-80FED16CB5FE}" destId="{11AD982A-04B2-4DF9-B821-44D2C4D666B1}" srcOrd="13" destOrd="0" presId="urn:microsoft.com/office/officeart/2005/8/layout/target3"/>
    <dgm:cxn modelId="{5A196140-E6C5-4E8B-97CE-846BB4542190}" type="presParOf" srcId="{7B713035-8852-4B26-AB99-80FED16CB5FE}" destId="{59A29709-B812-4677-8F9E-8183BEAA6602}" srcOrd="14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4281E99-79C6-4C5B-AABE-8F5DBA817C23}">
      <dsp:nvSpPr>
        <dsp:cNvPr id="0" name=""/>
        <dsp:cNvSpPr/>
      </dsp:nvSpPr>
      <dsp:spPr>
        <a:xfrm rot="5400000">
          <a:off x="4695872" y="-1748236"/>
          <a:ext cx="1178718" cy="497433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smtClean="0"/>
            <a:t>Soud může povolit</a:t>
          </a:r>
          <a:endParaRPr lang="cs-CZ" sz="22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smtClean="0"/>
            <a:t>Minimálně však 16 let</a:t>
          </a:r>
          <a:endParaRPr lang="cs-CZ" sz="2200" kern="1200" dirty="0"/>
        </a:p>
      </dsp:txBody>
      <dsp:txXfrm rot="5400000">
        <a:off x="4695872" y="-1748236"/>
        <a:ext cx="1178718" cy="4974336"/>
      </dsp:txXfrm>
    </dsp:sp>
    <dsp:sp modelId="{D195EE31-FA19-438D-B68A-1984B9E88548}">
      <dsp:nvSpPr>
        <dsp:cNvPr id="0" name=""/>
        <dsp:cNvSpPr/>
      </dsp:nvSpPr>
      <dsp:spPr>
        <a:xfrm>
          <a:off x="0" y="2232"/>
          <a:ext cx="2798064" cy="147339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74295" rIns="148590" bIns="74295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Nezletilost</a:t>
          </a:r>
          <a:endParaRPr lang="cs-CZ" sz="3900" kern="1200" dirty="0"/>
        </a:p>
      </dsp:txBody>
      <dsp:txXfrm>
        <a:off x="0" y="2232"/>
        <a:ext cx="2798064" cy="1473398"/>
      </dsp:txXfrm>
    </dsp:sp>
    <dsp:sp modelId="{E2F82150-75C7-46B2-98DC-ED34A3D08670}">
      <dsp:nvSpPr>
        <dsp:cNvPr id="0" name=""/>
        <dsp:cNvSpPr/>
      </dsp:nvSpPr>
      <dsp:spPr>
        <a:xfrm rot="5400000">
          <a:off x="4695872" y="-201168"/>
          <a:ext cx="1178718" cy="497433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smtClean="0"/>
            <a:t>Stále trvá</a:t>
          </a:r>
          <a:endParaRPr lang="cs-CZ" sz="22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smtClean="0"/>
            <a:t>Je uzavřeno registrované partnerství</a:t>
          </a:r>
          <a:endParaRPr lang="cs-CZ" sz="2200" kern="1200" dirty="0"/>
        </a:p>
      </dsp:txBody>
      <dsp:txXfrm rot="5400000">
        <a:off x="4695872" y="-201168"/>
        <a:ext cx="1178718" cy="4974336"/>
      </dsp:txXfrm>
    </dsp:sp>
    <dsp:sp modelId="{EF52FE5B-34F6-44DC-92AD-EBABEE15FCBF}">
      <dsp:nvSpPr>
        <dsp:cNvPr id="0" name=""/>
        <dsp:cNvSpPr/>
      </dsp:nvSpPr>
      <dsp:spPr>
        <a:xfrm>
          <a:off x="0" y="1549300"/>
          <a:ext cx="2798064" cy="147339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74295" rIns="148590" bIns="74295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Dřívější manželství</a:t>
          </a:r>
          <a:endParaRPr lang="cs-CZ" sz="3900" kern="1200" dirty="0"/>
        </a:p>
      </dsp:txBody>
      <dsp:txXfrm>
        <a:off x="0" y="1549300"/>
        <a:ext cx="2798064" cy="1473398"/>
      </dsp:txXfrm>
    </dsp:sp>
    <dsp:sp modelId="{8A704C0D-0B60-4177-8F69-C33A9E30F410}">
      <dsp:nvSpPr>
        <dsp:cNvPr id="0" name=""/>
        <dsp:cNvSpPr/>
      </dsp:nvSpPr>
      <dsp:spPr>
        <a:xfrm rot="5400000">
          <a:off x="4695872" y="1345900"/>
          <a:ext cx="1178718" cy="497433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smtClean="0"/>
            <a:t>Předci a potomci nebo sourozenci</a:t>
          </a:r>
          <a:endParaRPr lang="cs-CZ" sz="22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smtClean="0"/>
            <a:t>Mezi osvojencem a osvojeným, příp. pěstounem</a:t>
          </a:r>
          <a:endParaRPr lang="cs-CZ" sz="2200" kern="1200" dirty="0"/>
        </a:p>
      </dsp:txBody>
      <dsp:txXfrm rot="5400000">
        <a:off x="4695872" y="1345900"/>
        <a:ext cx="1178718" cy="4974336"/>
      </dsp:txXfrm>
    </dsp:sp>
    <dsp:sp modelId="{1C588508-F0C7-41FF-9277-2FCD7514C980}">
      <dsp:nvSpPr>
        <dsp:cNvPr id="0" name=""/>
        <dsp:cNvSpPr/>
      </dsp:nvSpPr>
      <dsp:spPr>
        <a:xfrm>
          <a:off x="0" y="3096369"/>
          <a:ext cx="2798064" cy="147339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74295" rIns="148590" bIns="74295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Incest</a:t>
          </a:r>
          <a:endParaRPr lang="cs-CZ" sz="3900" kern="1200" dirty="0"/>
        </a:p>
      </dsp:txBody>
      <dsp:txXfrm>
        <a:off x="0" y="3096369"/>
        <a:ext cx="2798064" cy="1473398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DFB0D58-CD98-4410-8B7F-EF10927D0294}">
      <dsp:nvSpPr>
        <dsp:cNvPr id="0" name=""/>
        <dsp:cNvSpPr/>
      </dsp:nvSpPr>
      <dsp:spPr>
        <a:xfrm>
          <a:off x="1672821" y="0"/>
          <a:ext cx="4426758" cy="4426758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8AD8E8-92F5-4A83-BD65-4985247ECAE6}">
      <dsp:nvSpPr>
        <dsp:cNvPr id="0" name=""/>
        <dsp:cNvSpPr/>
      </dsp:nvSpPr>
      <dsp:spPr>
        <a:xfrm>
          <a:off x="2093363" y="420542"/>
          <a:ext cx="1726435" cy="172643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Přímí příbuzní a sourozenci</a:t>
          </a:r>
          <a:endParaRPr lang="cs-CZ" sz="2000" kern="1200" dirty="0"/>
        </a:p>
      </dsp:txBody>
      <dsp:txXfrm>
        <a:off x="2093363" y="420542"/>
        <a:ext cx="1726435" cy="1726435"/>
      </dsp:txXfrm>
    </dsp:sp>
    <dsp:sp modelId="{C7F67328-54AD-4C2C-BF9B-EAD6A6A61FB6}">
      <dsp:nvSpPr>
        <dsp:cNvPr id="0" name=""/>
        <dsp:cNvSpPr/>
      </dsp:nvSpPr>
      <dsp:spPr>
        <a:xfrm>
          <a:off x="3952601" y="420542"/>
          <a:ext cx="1726435" cy="172643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Minimálně 18 let</a:t>
          </a:r>
          <a:endParaRPr lang="cs-CZ" sz="2000" kern="1200" dirty="0"/>
        </a:p>
      </dsp:txBody>
      <dsp:txXfrm>
        <a:off x="3952601" y="420542"/>
        <a:ext cx="1726435" cy="1726435"/>
      </dsp:txXfrm>
    </dsp:sp>
    <dsp:sp modelId="{89D42918-2827-4499-AD83-2B03452877AE}">
      <dsp:nvSpPr>
        <dsp:cNvPr id="0" name=""/>
        <dsp:cNvSpPr/>
      </dsp:nvSpPr>
      <dsp:spPr>
        <a:xfrm>
          <a:off x="2093363" y="2279780"/>
          <a:ext cx="1726435" cy="172643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Osoba nemá způsobilost</a:t>
          </a:r>
          <a:endParaRPr lang="cs-CZ" sz="2000" kern="1200" dirty="0"/>
        </a:p>
      </dsp:txBody>
      <dsp:txXfrm>
        <a:off x="2093363" y="2279780"/>
        <a:ext cx="1726435" cy="1726435"/>
      </dsp:txXfrm>
    </dsp:sp>
    <dsp:sp modelId="{EB315E46-4E48-4F2D-94F6-526548C1E595}">
      <dsp:nvSpPr>
        <dsp:cNvPr id="0" name=""/>
        <dsp:cNvSpPr/>
      </dsp:nvSpPr>
      <dsp:spPr>
        <a:xfrm>
          <a:off x="3952601" y="2279780"/>
          <a:ext cx="1726435" cy="172643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Dřívější manželství či partnerství stále trvá</a:t>
          </a:r>
          <a:endParaRPr lang="cs-CZ" sz="2000" kern="1200" dirty="0"/>
        </a:p>
      </dsp:txBody>
      <dsp:txXfrm>
        <a:off x="3952601" y="2279780"/>
        <a:ext cx="1726435" cy="1726435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16751BD-290E-44D5-9210-6F173E6C6468}">
      <dsp:nvSpPr>
        <dsp:cNvPr id="0" name=""/>
        <dsp:cNvSpPr/>
      </dsp:nvSpPr>
      <dsp:spPr>
        <a:xfrm>
          <a:off x="0" y="0"/>
          <a:ext cx="4572000" cy="45720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FEE920-13C0-453D-9A52-5FF117BC991F}">
      <dsp:nvSpPr>
        <dsp:cNvPr id="0" name=""/>
        <dsp:cNvSpPr/>
      </dsp:nvSpPr>
      <dsp:spPr>
        <a:xfrm>
          <a:off x="2286000" y="0"/>
          <a:ext cx="5486400" cy="4572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Rozvod </a:t>
          </a:r>
          <a:endParaRPr lang="cs-CZ" sz="3800" kern="1200" dirty="0"/>
        </a:p>
      </dsp:txBody>
      <dsp:txXfrm>
        <a:off x="2286000" y="0"/>
        <a:ext cx="2743200" cy="1371602"/>
      </dsp:txXfrm>
    </dsp:sp>
    <dsp:sp modelId="{304F0188-F534-4D67-933C-E55125CF4923}">
      <dsp:nvSpPr>
        <dsp:cNvPr id="0" name=""/>
        <dsp:cNvSpPr/>
      </dsp:nvSpPr>
      <dsp:spPr>
        <a:xfrm>
          <a:off x="800101" y="1371602"/>
          <a:ext cx="2971797" cy="29717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230F90-BA0F-4CD9-8258-D113EB51B061}">
      <dsp:nvSpPr>
        <dsp:cNvPr id="0" name=""/>
        <dsp:cNvSpPr/>
      </dsp:nvSpPr>
      <dsp:spPr>
        <a:xfrm>
          <a:off x="2286000" y="1371602"/>
          <a:ext cx="5486400" cy="29717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Smrt </a:t>
          </a:r>
          <a:endParaRPr lang="cs-CZ" sz="3800" kern="1200" dirty="0"/>
        </a:p>
      </dsp:txBody>
      <dsp:txXfrm>
        <a:off x="2286000" y="1371602"/>
        <a:ext cx="2743200" cy="1371598"/>
      </dsp:txXfrm>
    </dsp:sp>
    <dsp:sp modelId="{EDE7D6BB-4CE3-44FC-BC0C-346A1EE0D391}">
      <dsp:nvSpPr>
        <dsp:cNvPr id="0" name=""/>
        <dsp:cNvSpPr/>
      </dsp:nvSpPr>
      <dsp:spPr>
        <a:xfrm>
          <a:off x="1600200" y="2743201"/>
          <a:ext cx="1371598" cy="13715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5D517F-AEF9-4192-87FE-FF00920A9D39}">
      <dsp:nvSpPr>
        <dsp:cNvPr id="0" name=""/>
        <dsp:cNvSpPr/>
      </dsp:nvSpPr>
      <dsp:spPr>
        <a:xfrm>
          <a:off x="2286000" y="2743201"/>
          <a:ext cx="5486400" cy="13715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Prohlášení za mrtvého</a:t>
          </a:r>
          <a:endParaRPr lang="cs-CZ" sz="3800" kern="1200" dirty="0"/>
        </a:p>
      </dsp:txBody>
      <dsp:txXfrm>
        <a:off x="2286000" y="2743201"/>
        <a:ext cx="2743200" cy="1371598"/>
      </dsp:txXfrm>
    </dsp:sp>
    <dsp:sp modelId="{621B2D49-D931-4AF8-B75B-498BF13C0833}">
      <dsp:nvSpPr>
        <dsp:cNvPr id="0" name=""/>
        <dsp:cNvSpPr/>
      </dsp:nvSpPr>
      <dsp:spPr>
        <a:xfrm>
          <a:off x="5029199" y="0"/>
          <a:ext cx="2743200" cy="1371602"/>
        </a:xfrm>
        <a:prstGeom prst="rect">
          <a:avLst/>
        </a:prstGeom>
        <a:noFill/>
        <a:ln w="400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S dětmi</a:t>
          </a:r>
          <a:endParaRPr lang="cs-CZ" sz="21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Bez dětí</a:t>
          </a:r>
          <a:endParaRPr lang="cs-CZ" sz="2100" kern="1200" dirty="0"/>
        </a:p>
      </dsp:txBody>
      <dsp:txXfrm>
        <a:off x="5029199" y="0"/>
        <a:ext cx="2743200" cy="1371602"/>
      </dsp:txXfrm>
    </dsp:sp>
    <dsp:sp modelId="{C56B9F4D-0803-40A5-AB0C-2CE7FFCBBBFE}">
      <dsp:nvSpPr>
        <dsp:cNvPr id="0" name=""/>
        <dsp:cNvSpPr/>
      </dsp:nvSpPr>
      <dsp:spPr>
        <a:xfrm>
          <a:off x="5029199" y="1371602"/>
          <a:ext cx="2743200" cy="1371598"/>
        </a:xfrm>
        <a:prstGeom prst="rect">
          <a:avLst/>
        </a:prstGeom>
        <a:noFill/>
        <a:ln w="400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Nejdříve se vypořádá společné jmění</a:t>
          </a:r>
          <a:endParaRPr lang="cs-CZ" sz="21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Poté dědění</a:t>
          </a:r>
          <a:endParaRPr lang="cs-CZ" sz="2100" kern="1200" dirty="0"/>
        </a:p>
      </dsp:txBody>
      <dsp:txXfrm>
        <a:off x="5029199" y="1371602"/>
        <a:ext cx="2743200" cy="1371598"/>
      </dsp:txXfrm>
    </dsp:sp>
    <dsp:sp modelId="{59A29709-B812-4677-8F9E-8183BEAA6602}">
      <dsp:nvSpPr>
        <dsp:cNvPr id="0" name=""/>
        <dsp:cNvSpPr/>
      </dsp:nvSpPr>
      <dsp:spPr>
        <a:xfrm>
          <a:off x="5029199" y="2743201"/>
          <a:ext cx="2743200" cy="1371598"/>
        </a:xfrm>
        <a:prstGeom prst="rect">
          <a:avLst/>
        </a:prstGeom>
        <a:noFill/>
        <a:ln w="400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Soud</a:t>
          </a:r>
          <a:endParaRPr lang="cs-CZ" sz="21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Na návrh</a:t>
          </a:r>
          <a:endParaRPr lang="cs-CZ" sz="2100" kern="1200" dirty="0"/>
        </a:p>
      </dsp:txBody>
      <dsp:txXfrm>
        <a:off x="5029199" y="2743201"/>
        <a:ext cx="2743200" cy="13715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82A9A4-98AE-4063-A740-F6AD84FD83A1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280111-C767-42DE-80C0-1DA93F8C092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280111-C767-42DE-80C0-1DA93F8C092B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36B744-E4BF-453D-91AA-89511E585E1C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7C70D83-B974-409B-A1B3-673D7FDD6E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 spd="med">
    <p:fade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36B744-E4BF-453D-91AA-89511E585E1C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7C70D83-B974-409B-A1B3-673D7FDD6E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36B744-E4BF-453D-91AA-89511E585E1C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7C70D83-B974-409B-A1B3-673D7FDD6E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 spd="med">
    <p:fade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36B744-E4BF-453D-91AA-89511E585E1C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7C70D83-B974-409B-A1B3-673D7FDD6E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36B744-E4BF-453D-91AA-89511E585E1C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7C70D83-B974-409B-A1B3-673D7FDD6E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 spd="med">
    <p:fade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36B744-E4BF-453D-91AA-89511E585E1C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7C70D83-B974-409B-A1B3-673D7FDD6E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36B744-E4BF-453D-91AA-89511E585E1C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7C70D83-B974-409B-A1B3-673D7FDD6E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36B744-E4BF-453D-91AA-89511E585E1C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7C70D83-B974-409B-A1B3-673D7FDD6E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C336B744-E4BF-453D-91AA-89511E585E1C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07C70D83-B974-409B-A1B3-673D7FDD6E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36B744-E4BF-453D-91AA-89511E585E1C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7C70D83-B974-409B-A1B3-673D7FDD6E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36B744-E4BF-453D-91AA-89511E585E1C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7C70D83-B974-409B-A1B3-673D7FDD6E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336B744-E4BF-453D-91AA-89511E585E1C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07C70D83-B974-409B-A1B3-673D7FDD6E6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ransition spd="med">
    <p:fade thruBlk="1"/>
  </p:transition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357188" y="1643063"/>
            <a:ext cx="8786812" cy="5214937"/>
          </a:xfrm>
        </p:spPr>
        <p:txBody>
          <a:bodyPr>
            <a:normAutofit/>
          </a:bodyPr>
          <a:lstStyle/>
          <a:p>
            <a:pPr fontAlgn="t"/>
            <a:endParaRPr lang="cs-CZ" dirty="0" smtClean="0"/>
          </a:p>
          <a:p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827584" y="1916680"/>
          <a:ext cx="7848872" cy="4752678"/>
        </p:xfrm>
        <a:graphic>
          <a:graphicData uri="http://schemas.openxmlformats.org/drawingml/2006/table">
            <a:tbl>
              <a:tblPr bandRow="1">
                <a:tableStyleId>{21E4AEA4-8DFA-4A89-87EB-49C32662AFE0}</a:tableStyleId>
              </a:tblPr>
              <a:tblGrid>
                <a:gridCol w="3924436"/>
                <a:gridCol w="3924436"/>
              </a:tblGrid>
              <a:tr h="3890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800" b="1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projektu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 VK 1.5 25549863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/>
                </a:tc>
              </a:tr>
              <a:tr h="3890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projektu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Moderní škola</a:t>
                      </a:r>
                    </a:p>
                  </a:txBody>
                  <a:tcPr marL="68473" marR="68473" marT="25677" marB="25677"/>
                </a:tc>
              </a:tr>
              <a:tr h="69843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Soukromá střední škola podnikání a managementu, o.p.s.</a:t>
                      </a:r>
                    </a:p>
                  </a:txBody>
                  <a:tcPr marL="68473" marR="68473" marT="25677" marB="25677"/>
                </a:tc>
              </a:tr>
              <a:tr h="3890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Občanská</a:t>
                      </a:r>
                      <a:r>
                        <a:rPr lang="cs-CZ" sz="18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nauka  (klíčová aktivita III/2)</a:t>
                      </a:r>
                      <a:endParaRPr lang="cs-CZ" sz="1800" dirty="0" smtClean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/>
                </a:tc>
              </a:tr>
              <a:tr h="69843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Manželství, rozvod, registrované partnerství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/>
                </a:tc>
              </a:tr>
              <a:tr h="3890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3.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/>
                </a:tc>
              </a:tr>
              <a:tr h="3890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Bc.</a:t>
                      </a:r>
                      <a:r>
                        <a:rPr lang="cs-CZ" sz="18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Lenka Přichystalová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/>
                </a:tc>
              </a:tr>
              <a:tr h="102136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Prezentace má za úkol studenty seznámit s instituty manželství,</a:t>
                      </a:r>
                      <a:r>
                        <a:rPr lang="cs-CZ" sz="18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rozvodu a registrovaného partnerství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/>
                </a:tc>
              </a:tr>
              <a:tr h="3890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15. 12. 2013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/>
                </a:tc>
              </a:tr>
            </a:tbl>
          </a:graphicData>
        </a:graphic>
      </p:graphicFrame>
      <p:grpSp>
        <p:nvGrpSpPr>
          <p:cNvPr id="5" name="Skupina 10"/>
          <p:cNvGrpSpPr>
            <a:grpSpLocks/>
          </p:cNvGrpSpPr>
          <p:nvPr/>
        </p:nvGrpSpPr>
        <p:grpSpPr bwMode="auto">
          <a:xfrm>
            <a:off x="323528" y="228600"/>
            <a:ext cx="8639497" cy="1400200"/>
            <a:chOff x="0" y="0"/>
            <a:chExt cx="88837" cy="15314"/>
          </a:xfrm>
        </p:grpSpPr>
        <p:pic>
          <p:nvPicPr>
            <p:cNvPr id="6" name="Obrázek 2" descr="Výřez obrazovky"/>
            <p:cNvPicPr>
              <a:picLocks noChangeAspect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9922" y="0"/>
              <a:ext cx="66141" cy="15314"/>
            </a:xfrm>
            <a:prstGeom prst="rect">
              <a:avLst/>
            </a:prstGeom>
            <a:noFill/>
          </p:spPr>
        </p:pic>
        <p:pic>
          <p:nvPicPr>
            <p:cNvPr id="8" name="Obrázek 3" descr="loga soukrškolyvjpeg.jpg"/>
            <p:cNvPicPr>
              <a:picLocks noChangeAspect="1"/>
            </p:cNvPicPr>
            <p:nvPr/>
          </p:nvPicPr>
          <p:blipFill>
            <a:blip r:embed="rId3" cstate="print"/>
            <a:srcRect r="73221" b="6723"/>
            <a:stretch>
              <a:fillRect/>
            </a:stretch>
          </p:blipFill>
          <p:spPr bwMode="auto">
            <a:xfrm>
              <a:off x="0" y="0"/>
              <a:ext cx="9922" cy="9984"/>
            </a:xfrm>
            <a:prstGeom prst="rect">
              <a:avLst/>
            </a:prstGeom>
            <a:noFill/>
          </p:spPr>
        </p:pic>
        <p:pic>
          <p:nvPicPr>
            <p:cNvPr id="9" name="Obrázek 4" descr="loga soukrškolyvjpeg.jpg"/>
            <p:cNvPicPr>
              <a:picLocks noChangeAspect="1"/>
            </p:cNvPicPr>
            <p:nvPr/>
          </p:nvPicPr>
          <p:blipFill>
            <a:blip r:embed="rId4" cstate="print"/>
            <a:srcRect l="86334" b="10297"/>
            <a:stretch>
              <a:fillRect/>
            </a:stretch>
          </p:blipFill>
          <p:spPr bwMode="auto">
            <a:xfrm>
              <a:off x="76063" y="0"/>
              <a:ext cx="12774" cy="15314"/>
            </a:xfrm>
            <a:prstGeom prst="rect">
              <a:avLst/>
            </a:prstGeom>
            <a:noFill/>
          </p:spPr>
        </p:pic>
        <p:sp>
          <p:nvSpPr>
            <p:cNvPr id="10" name="Obdélník 5"/>
            <p:cNvSpPr>
              <a:spLocks noChangeArrowheads="1"/>
            </p:cNvSpPr>
            <p:nvPr/>
          </p:nvSpPr>
          <p:spPr bwMode="auto">
            <a:xfrm>
              <a:off x="0" y="9984"/>
              <a:ext cx="9922" cy="5330"/>
            </a:xfrm>
            <a:prstGeom prst="rect">
              <a:avLst/>
            </a:prstGeom>
            <a:solidFill>
              <a:srgbClr val="FFFFFF"/>
            </a:solidFill>
            <a:ln w="25400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</p:spTree>
  </p:cSld>
  <p:clrMapOvr>
    <a:masterClrMapping/>
  </p:clrMapOvr>
  <p:transition spd="med">
    <p:fade thruBlk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Rodinné právo- Téma: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Manželství</a:t>
            </a:r>
          </a:p>
          <a:p>
            <a:r>
              <a:rPr lang="cs-CZ" dirty="0" smtClean="0"/>
              <a:t>Registrované partnerství</a:t>
            </a:r>
          </a:p>
          <a:p>
            <a:r>
              <a:rPr lang="cs-CZ" dirty="0" smtClean="0"/>
              <a:t>Rozvod</a:t>
            </a:r>
            <a:endParaRPr lang="cs-CZ" dirty="0"/>
          </a:p>
        </p:txBody>
      </p:sp>
      <p:pic>
        <p:nvPicPr>
          <p:cNvPr id="7" name="Obrázek 6" descr="Family_ashurbeyli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786182" y="3000372"/>
            <a:ext cx="4812050" cy="3584977"/>
          </a:xfrm>
          <a:prstGeom prst="rect">
            <a:avLst/>
          </a:prstGeom>
        </p:spPr>
      </p:pic>
    </p:spTree>
  </p:cSld>
  <p:clrMapOvr>
    <a:masterClrMapping/>
  </p:clrMapOvr>
  <p:transition spd="med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Manželství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Je trvalý </a:t>
            </a:r>
            <a:r>
              <a:rPr lang="cs-CZ" dirty="0" smtClean="0"/>
              <a:t>svazek mezi mužem a ženou</a:t>
            </a:r>
          </a:p>
          <a:p>
            <a:r>
              <a:rPr lang="cs-CZ" dirty="0" smtClean="0"/>
              <a:t>Hlavním účelem je založení rodiny a řádná výchova dětí a vzájemná podpora a pomoc</a:t>
            </a:r>
          </a:p>
          <a:p>
            <a:r>
              <a:rPr lang="cs-CZ" dirty="0" smtClean="0"/>
              <a:t>Je svobodným a dobrovolně uzavřeným životním společenstvím</a:t>
            </a:r>
          </a:p>
          <a:p>
            <a:r>
              <a:rPr lang="cs-CZ" dirty="0" smtClean="0"/>
              <a:t>Vzniká a zaniká zákonem předepsaným způsobem</a:t>
            </a:r>
          </a:p>
          <a:p>
            <a:r>
              <a:rPr lang="cs-CZ" dirty="0" smtClean="0"/>
              <a:t>U nás založeno na monogamním principu = 1 muž + 1 žena</a:t>
            </a:r>
            <a:endParaRPr lang="cs-CZ" dirty="0"/>
          </a:p>
        </p:txBody>
      </p:sp>
    </p:spTree>
  </p:cSld>
  <p:clrMapOvr>
    <a:masterClrMapping/>
  </p:clrMapOvr>
  <p:transition spd="med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Vznik manželství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Vzniká svobodným a úplným souhlasným projevem snoubenců, že chtějí vstoupit do manželství</a:t>
            </a:r>
          </a:p>
          <a:p>
            <a:r>
              <a:rPr lang="cs-CZ" dirty="0" smtClean="0"/>
              <a:t>Souhlas musí být před orgánem veřejné moci</a:t>
            </a:r>
          </a:p>
          <a:p>
            <a:r>
              <a:rPr lang="cs-CZ" dirty="0" smtClean="0"/>
              <a:t>Před obřadem musí snoubenci uvést, že jim nejsou známy překážky uzavření manželství</a:t>
            </a:r>
          </a:p>
          <a:p>
            <a:r>
              <a:rPr lang="cs-CZ" dirty="0" smtClean="0"/>
              <a:t>Musí být obeznámeni se svým zdravotním stavem</a:t>
            </a:r>
          </a:p>
          <a:p>
            <a:r>
              <a:rPr lang="cs-CZ" dirty="0" smtClean="0"/>
              <a:t>Musí znát i finanční situaci svého partnera/</a:t>
            </a:r>
            <a:r>
              <a:rPr lang="cs-CZ" dirty="0" err="1" smtClean="0"/>
              <a:t>ky</a:t>
            </a:r>
            <a:endParaRPr lang="cs-CZ" dirty="0"/>
          </a:p>
        </p:txBody>
      </p:sp>
    </p:spTree>
  </p:cSld>
  <p:clrMapOvr>
    <a:masterClrMapping/>
  </p:clrMapOvr>
  <p:transition spd="med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Zákonné překážky manželství 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914400" y="1783560"/>
          <a:ext cx="77724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med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195EE31-FA19-438D-B68A-1984B9E885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graphicEl>
                                              <a:dgm id="{D195EE31-FA19-438D-B68A-1984B9E8854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4281E99-79C6-4C5B-AABE-8F5DBA817C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graphicEl>
                                              <a:dgm id="{84281E99-79C6-4C5B-AABE-8F5DBA817C2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F52FE5B-34F6-44DC-92AD-EBABEE15FC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graphicEl>
                                              <a:dgm id="{EF52FE5B-34F6-44DC-92AD-EBABEE15FCB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2F82150-75C7-46B2-98DC-ED34A3D086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graphicEl>
                                              <a:dgm id="{E2F82150-75C7-46B2-98DC-ED34A3D0867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C588508-F0C7-41FF-9277-2FCD7514C9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graphicEl>
                                              <a:dgm id="{1C588508-F0C7-41FF-9277-2FCD7514C98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A704C0D-0B60-4177-8F69-C33A9E30F4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>
                                            <p:graphicEl>
                                              <a:dgm id="{8A704C0D-0B60-4177-8F69-C33A9E30F41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Práva a povinnosti manželů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Vzájemná vyživovací povinnost</a:t>
            </a:r>
          </a:p>
          <a:p>
            <a:r>
              <a:rPr lang="cs-CZ" dirty="0" smtClean="0"/>
              <a:t>Sdělovat si informace o svých příjmech</a:t>
            </a:r>
          </a:p>
          <a:p>
            <a:r>
              <a:rPr lang="cs-CZ" dirty="0" smtClean="0"/>
              <a:t>Společně se podílet na rozhodování o věcech rodiny</a:t>
            </a:r>
          </a:p>
          <a:p>
            <a:r>
              <a:rPr lang="cs-CZ" dirty="0" smtClean="0"/>
              <a:t>Zastupovat jeden druhého v běžných záležitostech</a:t>
            </a:r>
            <a:endParaRPr lang="cs-CZ" dirty="0"/>
          </a:p>
        </p:txBody>
      </p:sp>
      <p:pic>
        <p:nvPicPr>
          <p:cNvPr id="5" name="Obrázek 4" descr="MC900078843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429388" y="4786322"/>
            <a:ext cx="2371725" cy="1851025"/>
          </a:xfrm>
          <a:prstGeom prst="rect">
            <a:avLst/>
          </a:prstGeom>
        </p:spPr>
      </p:pic>
    </p:spTree>
  </p:cSld>
  <p:clrMapOvr>
    <a:masterClrMapping/>
  </p:clrMapOvr>
  <p:transition spd="med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Registrované partnerství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783560"/>
            <a:ext cx="4443418" cy="4645836"/>
          </a:xfrm>
        </p:spPr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Svazek podobný manželství mezi 2 osobami stejného pohlaví</a:t>
            </a:r>
          </a:p>
          <a:p>
            <a:pPr>
              <a:buFontTx/>
              <a:buChar char="-"/>
            </a:pPr>
            <a:r>
              <a:rPr lang="cs-CZ" dirty="0" smtClean="0"/>
              <a:t>V ČR od roku 2006</a:t>
            </a:r>
          </a:p>
          <a:p>
            <a:pPr>
              <a:buFontTx/>
              <a:buChar char="-"/>
            </a:pPr>
            <a:r>
              <a:rPr lang="cs-CZ" dirty="0" smtClean="0"/>
              <a:t>Uzavírá se před pověřeným matričním úřadem</a:t>
            </a:r>
            <a:endParaRPr lang="cs-CZ" dirty="0"/>
          </a:p>
        </p:txBody>
      </p:sp>
      <p:pic>
        <p:nvPicPr>
          <p:cNvPr id="5" name="Obrázek 4" descr="lesbia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429256" y="1285860"/>
            <a:ext cx="3429008" cy="5143512"/>
          </a:xfrm>
          <a:prstGeom prst="rect">
            <a:avLst/>
          </a:prstGeom>
        </p:spPr>
      </p:pic>
    </p:spTree>
  </p:cSld>
  <p:clrMapOvr>
    <a:masterClrMapping/>
  </p:clrMapOvr>
  <p:transition spd="med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Registrované partnerství- pokračování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2000240"/>
            <a:ext cx="7772400" cy="4355320"/>
          </a:xfrm>
        </p:spPr>
        <p:txBody>
          <a:bodyPr/>
          <a:lstStyle/>
          <a:p>
            <a:r>
              <a:rPr lang="cs-CZ" dirty="0" smtClean="0"/>
              <a:t>Vydává se doklad o registrovaném partnerství</a:t>
            </a:r>
          </a:p>
          <a:p>
            <a:r>
              <a:rPr lang="cs-CZ" dirty="0" smtClean="0"/>
              <a:t>Zaniká úmrtím nebo rozhodnutím soudu</a:t>
            </a:r>
          </a:p>
          <a:p>
            <a:r>
              <a:rPr lang="cs-CZ" dirty="0" smtClean="0"/>
              <a:t>V tomto svazku není možné osvojení dítěte</a:t>
            </a:r>
          </a:p>
          <a:p>
            <a:r>
              <a:rPr lang="cs-CZ" dirty="0" smtClean="0"/>
              <a:t>Partneři mají mezi sebou vyživovací povinnost</a:t>
            </a:r>
            <a:endParaRPr lang="cs-CZ" dirty="0"/>
          </a:p>
        </p:txBody>
      </p:sp>
    </p:spTree>
  </p:cSld>
  <p:clrMapOvr>
    <a:masterClrMapping/>
  </p:clrMapOvr>
  <p:transition spd="med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Překážky pro uzavření </a:t>
            </a:r>
            <a:r>
              <a:rPr lang="cs-CZ" dirty="0" err="1" smtClean="0"/>
              <a:t>reg</a:t>
            </a:r>
            <a:r>
              <a:rPr lang="cs-CZ" dirty="0" smtClean="0"/>
              <a:t>. partnerství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914400" y="1928802"/>
          <a:ext cx="7772400" cy="44267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med">
    <p:fade thruBlk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Práva a povinnosti partnerů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Mají oba stejná práva a povinnosti</a:t>
            </a:r>
          </a:p>
          <a:p>
            <a:r>
              <a:rPr lang="cs-CZ" dirty="0" smtClean="0"/>
              <a:t>Partneři mají mezi sebou vyživovací povinnost</a:t>
            </a:r>
          </a:p>
          <a:p>
            <a:r>
              <a:rPr lang="cs-CZ" dirty="0" smtClean="0"/>
              <a:t>Partner je zákonem považován za osobu blízkou (ne tak „kvalitní“ vztah než mezi manžely)</a:t>
            </a:r>
          </a:p>
          <a:p>
            <a:r>
              <a:rPr lang="cs-CZ" dirty="0" smtClean="0"/>
              <a:t>POZOR u partnerství nelze mluvit o rozvodu, ale o zrušení registrovaného partnerství soudem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Zánik manželství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914400" y="1783560"/>
          <a:ext cx="77724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med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16751BD-290E-44D5-9210-6F173E6C64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graphicEl>
                                              <a:dgm id="{916751BD-290E-44D5-9210-6F173E6C646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AFEE920-13C0-453D-9A52-5FF117BC99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">
                                            <p:graphicEl>
                                              <a:dgm id="{AAFEE920-13C0-453D-9A52-5FF117BC991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04F0188-F534-4D67-933C-E55125CF49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graphicEl>
                                              <a:dgm id="{304F0188-F534-4D67-933C-E55125CF492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0230F90-BA0F-4CD9-8258-D113EB51B0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5">
                                            <p:graphicEl>
                                              <a:dgm id="{E0230F90-BA0F-4CD9-8258-D113EB51B06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DE7D6BB-4CE3-44FC-BC0C-346A1EE0D3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>
                                            <p:graphicEl>
                                              <a:dgm id="{EDE7D6BB-4CE3-44FC-BC0C-346A1EE0D39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B5D517F-AEF9-4192-87FE-FF00920A9D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5">
                                            <p:graphicEl>
                                              <a:dgm id="{9B5D517F-AEF9-4192-87FE-FF00920A9D3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21B2D49-D931-4AF8-B75B-498BF13C08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5">
                                            <p:graphicEl>
                                              <a:dgm id="{621B2D49-D931-4AF8-B75B-498BF13C083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56B9F4D-0803-40A5-AB0C-2CE7FFCBBB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5">
                                            <p:graphicEl>
                                              <a:dgm id="{C56B9F4D-0803-40A5-AB0C-2CE7FFCBBBF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9A29709-B812-4677-8F9E-8183BEAA66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5">
                                            <p:graphicEl>
                                              <a:dgm id="{59A29709-B812-4677-8F9E-8183BEAA660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lvlOne"/>
        </p:bldSub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MC900078801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143768" y="4357694"/>
            <a:ext cx="1757238" cy="228202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Rozvod manželství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Jediný způsob zrušení manželství za života obou manželů</a:t>
            </a:r>
          </a:p>
          <a:p>
            <a:r>
              <a:rPr lang="cs-CZ" dirty="0" smtClean="0"/>
              <a:t>3 druhy rozvodů: </a:t>
            </a:r>
          </a:p>
          <a:p>
            <a:pPr lvl="2"/>
            <a:r>
              <a:rPr lang="cs-CZ" dirty="0" smtClean="0"/>
              <a:t>Sporný rozvod- oba manželé se shodnou na rozvodu, ale neshodnou se např. na majetkovém vyrovnání</a:t>
            </a:r>
          </a:p>
          <a:p>
            <a:pPr lvl="2"/>
            <a:r>
              <a:rPr lang="cs-CZ" dirty="0" smtClean="0"/>
              <a:t>Nesporný rozvod- </a:t>
            </a:r>
            <a:r>
              <a:rPr lang="cs-CZ" dirty="0" err="1" smtClean="0"/>
              <a:t>rozvod</a:t>
            </a:r>
            <a:r>
              <a:rPr lang="cs-CZ" dirty="0" smtClean="0"/>
              <a:t> bez prokazování příčin rozvratu, manželé se na všem shodnou</a:t>
            </a:r>
          </a:p>
          <a:p>
            <a:pPr lvl="2"/>
            <a:r>
              <a:rPr lang="cs-CZ" dirty="0" smtClean="0"/>
              <a:t>Ztížený rozvod- jeden manžel nesouhlasí s rozvodem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Kdy nemůže být rozvedeno?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Pokud je rozvod v rozporu se zájmy nezletilého dítěte rodičů</a:t>
            </a:r>
          </a:p>
          <a:p>
            <a:r>
              <a:rPr lang="cs-CZ" dirty="0" smtClean="0"/>
              <a:t>Pokud je v rozporu se zájmem manžela, který se na rozvratu manželství nepodílel a vznikla by mu velká újma</a:t>
            </a:r>
          </a:p>
          <a:p>
            <a:r>
              <a:rPr lang="cs-CZ" dirty="0" smtClean="0"/>
              <a:t>Soud manželství </a:t>
            </a:r>
            <a:r>
              <a:rPr lang="cs-CZ" dirty="0" smtClean="0"/>
              <a:t>nerozvede, </a:t>
            </a:r>
            <a:r>
              <a:rPr lang="cs-CZ" dirty="0" smtClean="0"/>
              <a:t>dokud nerozhodne o poměrech dítěte po době rozvodu</a:t>
            </a:r>
            <a:endParaRPr lang="cs-CZ" dirty="0"/>
          </a:p>
        </p:txBody>
      </p:sp>
    </p:spTree>
  </p:cSld>
  <p:clrMapOvr>
    <a:masterClrMapping/>
  </p:clrMapOvr>
  <p:transition spd="med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Následky zániku manželství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Zaniká společné jmění manželů</a:t>
            </a:r>
          </a:p>
          <a:p>
            <a:r>
              <a:rPr lang="cs-CZ" dirty="0" smtClean="0"/>
              <a:t>Rozvedený manžel si může změnit zpět své příjmení</a:t>
            </a:r>
          </a:p>
          <a:p>
            <a:r>
              <a:rPr lang="cs-CZ" dirty="0" smtClean="0"/>
              <a:t>Může vzniknout nárok na výživné rozvedeného manžela (aby měl stejnou životní úroveň jako v manželství)</a:t>
            </a:r>
          </a:p>
          <a:p>
            <a:r>
              <a:rPr lang="cs-CZ" dirty="0" smtClean="0"/>
              <a:t>Musí se vyřešit bydlení</a:t>
            </a:r>
            <a:endParaRPr lang="cs-CZ" dirty="0"/>
          </a:p>
        </p:txBody>
      </p:sp>
    </p:spTree>
  </p:cSld>
  <p:clrMapOvr>
    <a:masterClrMapping/>
  </p:clrMapOvr>
  <p:transition spd="med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na závěr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Jmenuj alespoň 2 příklady, kdy nelze </a:t>
            </a:r>
            <a:r>
              <a:rPr lang="cs-CZ" dirty="0" err="1" smtClean="0"/>
              <a:t>sezdat</a:t>
            </a:r>
            <a:r>
              <a:rPr lang="cs-CZ" dirty="0" smtClean="0"/>
              <a:t> snoubence.</a:t>
            </a:r>
          </a:p>
          <a:p>
            <a:r>
              <a:rPr lang="cs-CZ" dirty="0" smtClean="0"/>
              <a:t>Jaké máme druhy rozvodů?</a:t>
            </a:r>
          </a:p>
          <a:p>
            <a:r>
              <a:rPr lang="cs-CZ" dirty="0" smtClean="0"/>
              <a:t>Jmenuj některé práva a povinnosti manželů.</a:t>
            </a:r>
          </a:p>
          <a:p>
            <a:r>
              <a:rPr lang="cs-CZ" dirty="0" smtClean="0"/>
              <a:t>Kdy nemůže dojít </a:t>
            </a:r>
            <a:r>
              <a:rPr lang="cs-CZ" smtClean="0"/>
              <a:t>k rozvodu </a:t>
            </a:r>
            <a:r>
              <a:rPr lang="cs-CZ" dirty="0" smtClean="0"/>
              <a:t>rozvod?</a:t>
            </a:r>
          </a:p>
          <a:p>
            <a:r>
              <a:rPr lang="cs-CZ" dirty="0" smtClean="0"/>
              <a:t>V jakých případech nelze uzavřít registrované partnerství?</a:t>
            </a:r>
          </a:p>
          <a:p>
            <a:r>
              <a:rPr lang="cs-CZ" dirty="0" smtClean="0"/>
              <a:t>Jak zaniká manželství?</a:t>
            </a:r>
          </a:p>
          <a:p>
            <a:endParaRPr lang="cs-CZ" dirty="0"/>
          </a:p>
        </p:txBody>
      </p:sp>
      <p:pic>
        <p:nvPicPr>
          <p:cNvPr id="4" name="Obrázek 3" descr="MC900441902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286644" y="4857760"/>
            <a:ext cx="1520825" cy="1797050"/>
          </a:xfrm>
          <a:prstGeom prst="rect">
            <a:avLst/>
          </a:prstGeom>
        </p:spPr>
      </p:pic>
    </p:spTree>
  </p:cSld>
  <p:clrMapOvr>
    <a:masterClrMapping/>
  </p:clrMapOvr>
  <p:transition spd="med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sz="3200" dirty="0" smtClean="0"/>
              <a:t>HRUŠÁKOVÁ, Milana a KR8LIČKOVÁ, Zdeňka. </a:t>
            </a:r>
            <a:r>
              <a:rPr lang="cs-CZ" sz="3200" i="1" dirty="0" smtClean="0"/>
              <a:t>České rodinné právo</a:t>
            </a:r>
            <a:r>
              <a:rPr lang="cs-CZ" sz="3200" dirty="0" smtClean="0"/>
              <a:t>. 3. </a:t>
            </a:r>
            <a:r>
              <a:rPr lang="cs-CZ" sz="3200" dirty="0" err="1" smtClean="0"/>
              <a:t>přepr</a:t>
            </a:r>
            <a:r>
              <a:rPr lang="cs-CZ" sz="3200" dirty="0" smtClean="0"/>
              <a:t>. a doplněné. </a:t>
            </a:r>
            <a:r>
              <a:rPr lang="cs-CZ" sz="3200" dirty="0" err="1" smtClean="0"/>
              <a:t>vyd</a:t>
            </a:r>
            <a:r>
              <a:rPr lang="cs-CZ" sz="3200" dirty="0" smtClean="0"/>
              <a:t>.: Masarykova univerzita a  nakladatelství Doplněk, 1998, 398 s. ISBN 8021039744 (Masarykova univerzita) a ISBN 8072391925 (Nakladatelství Doplněk).</a:t>
            </a:r>
          </a:p>
          <a:p>
            <a:r>
              <a:rPr lang="cs-CZ" sz="3200" dirty="0" smtClean="0"/>
              <a:t>DVOŘÁK, Jan, a kol. Odmaturuj ze společenských věd. 1. </a:t>
            </a:r>
            <a:r>
              <a:rPr lang="cs-CZ" sz="3200" dirty="0" err="1" smtClean="0"/>
              <a:t>vyd</a:t>
            </a:r>
            <a:r>
              <a:rPr lang="cs-CZ" sz="3200" dirty="0" smtClean="0"/>
              <a:t>. Brno: </a:t>
            </a:r>
            <a:r>
              <a:rPr lang="cs-CZ" sz="3200" dirty="0" err="1" smtClean="0"/>
              <a:t>Didaktis</a:t>
            </a:r>
            <a:r>
              <a:rPr lang="cs-CZ" sz="3200" dirty="0" smtClean="0"/>
              <a:t>, 2008, 256 s. ISBN 978-80-7358-122-0</a:t>
            </a:r>
          </a:p>
          <a:p>
            <a:r>
              <a:rPr lang="cs-CZ" sz="3200" dirty="0" smtClean="0"/>
              <a:t>AUTOR NEUVEDEN. . </a:t>
            </a:r>
            <a:r>
              <a:rPr lang="pt-BR" sz="3200" i="1" dirty="0" smtClean="0"/>
              <a:t>http://</a:t>
            </a:r>
            <a:r>
              <a:rPr lang="cs-CZ" sz="3200" i="1" dirty="0" err="1" smtClean="0"/>
              <a:t>commons.wikimedia.org</a:t>
            </a:r>
            <a:r>
              <a:rPr lang="pt-BR" sz="3200" dirty="0" smtClean="0"/>
              <a:t> [online]. [cit. </a:t>
            </a:r>
            <a:r>
              <a:rPr lang="cs-CZ" sz="3200" dirty="0" smtClean="0"/>
              <a:t>15</a:t>
            </a:r>
            <a:r>
              <a:rPr lang="pt-BR" sz="3200" dirty="0" smtClean="0"/>
              <a:t>.</a:t>
            </a:r>
            <a:r>
              <a:rPr lang="cs-CZ" sz="3200" dirty="0" smtClean="0"/>
              <a:t>12</a:t>
            </a:r>
            <a:r>
              <a:rPr lang="pt-BR" sz="3200" dirty="0" smtClean="0"/>
              <a:t>.201</a:t>
            </a:r>
            <a:r>
              <a:rPr lang="cs-CZ" sz="3200" dirty="0" smtClean="0"/>
              <a:t>3</a:t>
            </a:r>
            <a:r>
              <a:rPr lang="pt-BR" sz="3200" dirty="0" smtClean="0"/>
              <a:t>]. Dostupný na WWW</a:t>
            </a:r>
            <a:r>
              <a:rPr lang="cs-CZ" sz="3200" dirty="0" smtClean="0"/>
              <a:t>: http://commons.wikimedia.org/wiki/File%3AFamily_ashurbeyli.jpg</a:t>
            </a:r>
          </a:p>
          <a:p>
            <a:r>
              <a:rPr lang="cs-CZ" sz="3200" dirty="0" smtClean="0"/>
              <a:t>BLACKAT (</a:t>
            </a:r>
            <a:r>
              <a:rPr lang="cs-CZ" sz="3200" dirty="0" err="1" smtClean="0"/>
              <a:t>own</a:t>
            </a:r>
            <a:r>
              <a:rPr lang="cs-CZ" sz="3200" dirty="0" smtClean="0"/>
              <a:t> </a:t>
            </a:r>
            <a:r>
              <a:rPr lang="cs-CZ" sz="3200" dirty="0" err="1" smtClean="0"/>
              <a:t>work</a:t>
            </a:r>
            <a:r>
              <a:rPr lang="cs-CZ" sz="3200" dirty="0" smtClean="0"/>
              <a:t>). . </a:t>
            </a:r>
            <a:r>
              <a:rPr lang="pt-BR" sz="3200" i="1" dirty="0" smtClean="0"/>
              <a:t>http://</a:t>
            </a:r>
            <a:r>
              <a:rPr lang="cs-CZ" sz="3200" i="1" dirty="0" err="1" smtClean="0"/>
              <a:t>commons.wikimedia.org</a:t>
            </a:r>
            <a:r>
              <a:rPr lang="pt-BR" sz="3200" dirty="0" smtClean="0"/>
              <a:t> [online]. [cit. </a:t>
            </a:r>
            <a:r>
              <a:rPr lang="cs-CZ" sz="3200" dirty="0" smtClean="0"/>
              <a:t>15</a:t>
            </a:r>
            <a:r>
              <a:rPr lang="pt-BR" sz="3200" dirty="0" smtClean="0"/>
              <a:t>.</a:t>
            </a:r>
            <a:r>
              <a:rPr lang="cs-CZ" sz="3200" dirty="0" smtClean="0"/>
              <a:t>12</a:t>
            </a:r>
            <a:r>
              <a:rPr lang="pt-BR" sz="3200" dirty="0" smtClean="0"/>
              <a:t>.201</a:t>
            </a:r>
            <a:r>
              <a:rPr lang="cs-CZ" sz="3200" dirty="0" smtClean="0"/>
              <a:t>3</a:t>
            </a:r>
            <a:r>
              <a:rPr lang="pt-BR" sz="3200" dirty="0" smtClean="0"/>
              <a:t>]. Dostupný na WWW</a:t>
            </a:r>
            <a:r>
              <a:rPr lang="cs-CZ" sz="3200" dirty="0" smtClean="0"/>
              <a:t>: http://commons.wikimedia.org/wiki/File%3A2010-07-02_Gay_Pride_Roma_-_Due_sposine.jpg</a:t>
            </a:r>
          </a:p>
          <a:p>
            <a:r>
              <a:rPr lang="pt-BR" sz="3200" dirty="0" smtClean="0"/>
              <a:t>AUTOR NEUVEDEN. </a:t>
            </a:r>
            <a:r>
              <a:rPr lang="pt-BR" sz="3200" i="1" dirty="0" smtClean="0"/>
              <a:t>http://office.microsoft.com/</a:t>
            </a:r>
            <a:r>
              <a:rPr lang="pt-BR" sz="3200" dirty="0" smtClean="0"/>
              <a:t> [online]. [cit. </a:t>
            </a:r>
            <a:r>
              <a:rPr lang="cs-CZ" sz="3200" dirty="0" smtClean="0"/>
              <a:t>15</a:t>
            </a:r>
            <a:r>
              <a:rPr lang="pt-BR" sz="3200" dirty="0" smtClean="0"/>
              <a:t>.</a:t>
            </a:r>
            <a:r>
              <a:rPr lang="cs-CZ" sz="3200" dirty="0" smtClean="0"/>
              <a:t>12</a:t>
            </a:r>
            <a:r>
              <a:rPr lang="pt-BR" sz="3200" dirty="0" smtClean="0"/>
              <a:t>.201</a:t>
            </a:r>
            <a:r>
              <a:rPr lang="cs-CZ" sz="3200" dirty="0" smtClean="0"/>
              <a:t>3</a:t>
            </a:r>
            <a:r>
              <a:rPr lang="pt-BR" sz="3200" dirty="0" smtClean="0"/>
              <a:t>]. Dostupný </a:t>
            </a:r>
            <a:r>
              <a:rPr lang="cs-CZ" sz="3200" dirty="0" smtClean="0"/>
              <a:t>na WWW: </a:t>
            </a:r>
            <a:r>
              <a:rPr lang="pt-BR" sz="3200" dirty="0" smtClean="0"/>
              <a:t>http://office.microsoft.com/cs-cz/images/results.aspx?qu=zlomené+srdce&amp;ex=1#ai:MC900078801|</a:t>
            </a:r>
            <a:endParaRPr lang="cs-CZ" sz="3200" dirty="0" smtClean="0"/>
          </a:p>
          <a:p>
            <a:r>
              <a:rPr lang="pt-BR" sz="3200" dirty="0" smtClean="0"/>
              <a:t>AUTOR NEUVEDEN. </a:t>
            </a:r>
            <a:r>
              <a:rPr lang="pt-BR" sz="3200" i="1" dirty="0" smtClean="0"/>
              <a:t>http://office.microsoft.com/</a:t>
            </a:r>
            <a:r>
              <a:rPr lang="pt-BR" sz="3200" dirty="0" smtClean="0"/>
              <a:t> [online]. [cit. </a:t>
            </a:r>
            <a:r>
              <a:rPr lang="cs-CZ" sz="3200" dirty="0" smtClean="0"/>
              <a:t>15</a:t>
            </a:r>
            <a:r>
              <a:rPr lang="pt-BR" sz="3200" dirty="0" smtClean="0"/>
              <a:t>.</a:t>
            </a:r>
            <a:r>
              <a:rPr lang="cs-CZ" sz="3200" dirty="0" smtClean="0"/>
              <a:t>12</a:t>
            </a:r>
            <a:r>
              <a:rPr lang="pt-BR" sz="3200" dirty="0" smtClean="0"/>
              <a:t>.201</a:t>
            </a:r>
            <a:r>
              <a:rPr lang="cs-CZ" sz="3200" dirty="0" smtClean="0"/>
              <a:t>3</a:t>
            </a:r>
            <a:r>
              <a:rPr lang="pt-BR" sz="3200" dirty="0" smtClean="0"/>
              <a:t>]. Dostupný</a:t>
            </a:r>
            <a:r>
              <a:rPr lang="cs-CZ" sz="3200" dirty="0" smtClean="0"/>
              <a:t> na WWW: http://office.</a:t>
            </a:r>
            <a:r>
              <a:rPr lang="cs-CZ" sz="3200" dirty="0" err="1" smtClean="0"/>
              <a:t>microsoft.com</a:t>
            </a:r>
            <a:r>
              <a:rPr lang="cs-CZ" sz="3200" dirty="0" smtClean="0"/>
              <a:t>/</a:t>
            </a:r>
            <a:r>
              <a:rPr lang="cs-CZ" sz="3200" dirty="0" err="1" smtClean="0"/>
              <a:t>cs</a:t>
            </a:r>
            <a:r>
              <a:rPr lang="cs-CZ" sz="3200" dirty="0" smtClean="0"/>
              <a:t>-</a:t>
            </a:r>
            <a:r>
              <a:rPr lang="cs-CZ" sz="3200" dirty="0" err="1" smtClean="0"/>
              <a:t>cz</a:t>
            </a:r>
            <a:r>
              <a:rPr lang="cs-CZ" sz="3200" dirty="0" smtClean="0"/>
              <a:t>/</a:t>
            </a:r>
            <a:r>
              <a:rPr lang="cs-CZ" sz="3200" dirty="0" err="1" smtClean="0"/>
              <a:t>images</a:t>
            </a:r>
            <a:r>
              <a:rPr lang="cs-CZ" sz="3200" dirty="0" smtClean="0"/>
              <a:t>/</a:t>
            </a:r>
            <a:r>
              <a:rPr lang="cs-CZ" sz="3200" dirty="0" err="1" smtClean="0"/>
              <a:t>results.aspx</a:t>
            </a:r>
            <a:r>
              <a:rPr lang="cs-CZ" sz="3200" dirty="0" smtClean="0"/>
              <a:t>?</a:t>
            </a:r>
            <a:r>
              <a:rPr lang="cs-CZ" sz="3200" dirty="0" err="1" smtClean="0"/>
              <a:t>qu</a:t>
            </a:r>
            <a:r>
              <a:rPr lang="cs-CZ" sz="3200" dirty="0" smtClean="0"/>
              <a:t>=otazník&amp;ex=1#</a:t>
            </a:r>
            <a:r>
              <a:rPr lang="cs-CZ" sz="3200" dirty="0" err="1" smtClean="0"/>
              <a:t>ai</a:t>
            </a:r>
            <a:r>
              <a:rPr lang="cs-CZ" sz="3200" dirty="0" smtClean="0"/>
              <a:t>:MC900441902|</a:t>
            </a:r>
          </a:p>
          <a:p>
            <a:r>
              <a:rPr lang="pt-BR" sz="3200" dirty="0" smtClean="0"/>
              <a:t>AUTOR NEUVEDEN. </a:t>
            </a:r>
            <a:r>
              <a:rPr lang="pt-BR" sz="3200" i="1" dirty="0" smtClean="0"/>
              <a:t>http://office.microsoft.com/</a:t>
            </a:r>
            <a:r>
              <a:rPr lang="pt-BR" sz="3200" dirty="0" smtClean="0"/>
              <a:t> [online]. [cit. </a:t>
            </a:r>
            <a:r>
              <a:rPr lang="cs-CZ" sz="3200" dirty="0" smtClean="0"/>
              <a:t>15</a:t>
            </a:r>
            <a:r>
              <a:rPr lang="pt-BR" sz="3200" dirty="0" smtClean="0"/>
              <a:t>.</a:t>
            </a:r>
            <a:r>
              <a:rPr lang="cs-CZ" sz="3200" dirty="0" smtClean="0"/>
              <a:t>2</a:t>
            </a:r>
            <a:r>
              <a:rPr lang="pt-BR" sz="3200" dirty="0" smtClean="0"/>
              <a:t>.201</a:t>
            </a:r>
            <a:r>
              <a:rPr lang="cs-CZ" sz="3200" dirty="0" smtClean="0"/>
              <a:t>3</a:t>
            </a:r>
            <a:r>
              <a:rPr lang="pt-BR" sz="3200" dirty="0" smtClean="0"/>
              <a:t>. Dostupný</a:t>
            </a:r>
            <a:r>
              <a:rPr lang="cs-CZ" sz="3200" dirty="0" smtClean="0"/>
              <a:t> na WWW: http://office.</a:t>
            </a:r>
            <a:r>
              <a:rPr lang="cs-CZ" sz="3200" dirty="0" err="1" smtClean="0"/>
              <a:t>microsoft.com</a:t>
            </a:r>
            <a:r>
              <a:rPr lang="cs-CZ" sz="3200" dirty="0" smtClean="0"/>
              <a:t>/</a:t>
            </a:r>
            <a:r>
              <a:rPr lang="cs-CZ" sz="3200" dirty="0" err="1" smtClean="0"/>
              <a:t>cs</a:t>
            </a:r>
            <a:r>
              <a:rPr lang="cs-CZ" sz="3200" dirty="0" smtClean="0"/>
              <a:t>-</a:t>
            </a:r>
            <a:r>
              <a:rPr lang="cs-CZ" sz="3200" dirty="0" err="1" smtClean="0"/>
              <a:t>cz</a:t>
            </a:r>
            <a:r>
              <a:rPr lang="cs-CZ" sz="3200" dirty="0" smtClean="0"/>
              <a:t>/</a:t>
            </a:r>
            <a:r>
              <a:rPr lang="cs-CZ" sz="3200" dirty="0" err="1" smtClean="0"/>
              <a:t>images</a:t>
            </a:r>
            <a:r>
              <a:rPr lang="cs-CZ" sz="3200" dirty="0" smtClean="0"/>
              <a:t>/</a:t>
            </a:r>
            <a:r>
              <a:rPr lang="cs-CZ" sz="3200" dirty="0" err="1" smtClean="0"/>
              <a:t>results.aspx</a:t>
            </a:r>
            <a:r>
              <a:rPr lang="cs-CZ" sz="3200" dirty="0" smtClean="0"/>
              <a:t>?</a:t>
            </a:r>
            <a:r>
              <a:rPr lang="cs-CZ" sz="3200" dirty="0" err="1" smtClean="0"/>
              <a:t>qu</a:t>
            </a:r>
            <a:r>
              <a:rPr lang="cs-CZ" sz="3200" dirty="0" smtClean="0"/>
              <a:t>=manželé&amp;ex=1#</a:t>
            </a:r>
            <a:r>
              <a:rPr lang="cs-CZ" sz="3200" dirty="0" err="1" smtClean="0"/>
              <a:t>ai</a:t>
            </a:r>
            <a:r>
              <a:rPr lang="cs-CZ" sz="3200" dirty="0" smtClean="0"/>
              <a:t>:MC900078843|</a:t>
            </a:r>
          </a:p>
          <a:p>
            <a:endParaRPr lang="cs-CZ" sz="3200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fade thruBlk="1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2622</TotalTime>
  <Words>558</Words>
  <Application>Microsoft Office PowerPoint</Application>
  <PresentationFormat>Předvádění na obrazovce (4:3)</PresentationFormat>
  <Paragraphs>109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Metro</vt:lpstr>
      <vt:lpstr>Snímek 1</vt:lpstr>
      <vt:lpstr>Rodinné právo- Téma:</vt:lpstr>
      <vt:lpstr>Manželství</vt:lpstr>
      <vt:lpstr>Vznik manželství</vt:lpstr>
      <vt:lpstr>Zákonné překážky manželství </vt:lpstr>
      <vt:lpstr>Práva a povinnosti manželů</vt:lpstr>
      <vt:lpstr>Registrované partnerství</vt:lpstr>
      <vt:lpstr>Registrované partnerství- pokračování</vt:lpstr>
      <vt:lpstr>Překážky pro uzavření reg. partnerství </vt:lpstr>
      <vt:lpstr>Práva a povinnosti partnerů</vt:lpstr>
      <vt:lpstr>Zánik manželství</vt:lpstr>
      <vt:lpstr>Rozvod manželství</vt:lpstr>
      <vt:lpstr>Kdy nemůže být rozvedeno?</vt:lpstr>
      <vt:lpstr>Následky zániku manželství</vt:lpstr>
      <vt:lpstr>Otázky na závěr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Martan</dc:creator>
  <cp:lastModifiedBy>Dum</cp:lastModifiedBy>
  <cp:revision>27</cp:revision>
  <dcterms:created xsi:type="dcterms:W3CDTF">2014-03-25T09:41:43Z</dcterms:created>
  <dcterms:modified xsi:type="dcterms:W3CDTF">2014-04-30T10:08:12Z</dcterms:modified>
</cp:coreProperties>
</file>