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364618-82DB-439F-9AE4-821000BF4AD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69D4B7-0DB0-4945-B246-878DDDD041E9}">
      <dgm:prSet phldrT="[Text]"/>
      <dgm:spPr/>
      <dgm:t>
        <a:bodyPr/>
        <a:lstStyle/>
        <a:p>
          <a:r>
            <a:rPr lang="cs-CZ" dirty="0" smtClean="0"/>
            <a:t>Dle míry začlenění</a:t>
          </a:r>
          <a:endParaRPr lang="cs-CZ" dirty="0"/>
        </a:p>
      </dgm:t>
    </dgm:pt>
    <dgm:pt modelId="{79A9FB50-45EF-4826-927C-013B8D571ABC}" type="parTrans" cxnId="{2BD06F4D-7E42-42F7-A2D2-849C0FB6B467}">
      <dgm:prSet/>
      <dgm:spPr/>
      <dgm:t>
        <a:bodyPr/>
        <a:lstStyle/>
        <a:p>
          <a:endParaRPr lang="cs-CZ"/>
        </a:p>
      </dgm:t>
    </dgm:pt>
    <dgm:pt modelId="{E3B29326-6420-43F3-A9ED-973C7FB75A1E}" type="sibTrans" cxnId="{2BD06F4D-7E42-42F7-A2D2-849C0FB6B467}">
      <dgm:prSet/>
      <dgm:spPr/>
      <dgm:t>
        <a:bodyPr/>
        <a:lstStyle/>
        <a:p>
          <a:endParaRPr lang="cs-CZ"/>
        </a:p>
      </dgm:t>
    </dgm:pt>
    <dgm:pt modelId="{90990F46-27F9-459E-A77A-18D3173A8016}">
      <dgm:prSet phldrT="[Text]"/>
      <dgm:spPr/>
      <dgm:t>
        <a:bodyPr/>
        <a:lstStyle/>
        <a:p>
          <a:r>
            <a:rPr lang="cs-CZ" dirty="0" smtClean="0"/>
            <a:t>Osvojení úplné- zcela zanikají vztahy k původní rodině</a:t>
          </a:r>
          <a:endParaRPr lang="cs-CZ" dirty="0"/>
        </a:p>
      </dgm:t>
    </dgm:pt>
    <dgm:pt modelId="{CD79523E-7E35-4E7F-8350-448FA28F855C}" type="parTrans" cxnId="{EA1868F0-0DBF-45D6-8BA8-A5E21B755CA9}">
      <dgm:prSet/>
      <dgm:spPr/>
      <dgm:t>
        <a:bodyPr/>
        <a:lstStyle/>
        <a:p>
          <a:endParaRPr lang="cs-CZ"/>
        </a:p>
      </dgm:t>
    </dgm:pt>
    <dgm:pt modelId="{7EB0D3DB-0D0D-4486-9610-FDA505CD279A}" type="sibTrans" cxnId="{EA1868F0-0DBF-45D6-8BA8-A5E21B755CA9}">
      <dgm:prSet/>
      <dgm:spPr/>
      <dgm:t>
        <a:bodyPr/>
        <a:lstStyle/>
        <a:p>
          <a:endParaRPr lang="cs-CZ"/>
        </a:p>
      </dgm:t>
    </dgm:pt>
    <dgm:pt modelId="{8B232908-8615-49F5-99F3-FE11C0ECC895}">
      <dgm:prSet phldrT="[Text]"/>
      <dgm:spPr/>
      <dgm:t>
        <a:bodyPr/>
        <a:lstStyle/>
        <a:p>
          <a:r>
            <a:rPr lang="cs-CZ" dirty="0" smtClean="0"/>
            <a:t>Osvojení neúplné- některé vztahy přetrvají (vyživovací povinnost, dědické právo)</a:t>
          </a:r>
          <a:endParaRPr lang="cs-CZ" dirty="0"/>
        </a:p>
      </dgm:t>
    </dgm:pt>
    <dgm:pt modelId="{7F0786A5-7204-479D-800E-DFD6686BBDFC}" type="parTrans" cxnId="{73BC7DA7-6DDB-477A-9B70-99B04D40BC3E}">
      <dgm:prSet/>
      <dgm:spPr/>
      <dgm:t>
        <a:bodyPr/>
        <a:lstStyle/>
        <a:p>
          <a:endParaRPr lang="cs-CZ"/>
        </a:p>
      </dgm:t>
    </dgm:pt>
    <dgm:pt modelId="{0706CF54-A612-49D4-B4F6-EBF12B875A59}" type="sibTrans" cxnId="{73BC7DA7-6DDB-477A-9B70-99B04D40BC3E}">
      <dgm:prSet/>
      <dgm:spPr/>
      <dgm:t>
        <a:bodyPr/>
        <a:lstStyle/>
        <a:p>
          <a:endParaRPr lang="cs-CZ"/>
        </a:p>
      </dgm:t>
    </dgm:pt>
    <dgm:pt modelId="{EB23362D-9A30-457A-9DD3-7D73CDEC0E60}">
      <dgm:prSet phldrT="[Text]"/>
      <dgm:spPr/>
      <dgm:t>
        <a:bodyPr/>
        <a:lstStyle/>
        <a:p>
          <a:r>
            <a:rPr lang="cs-CZ" dirty="0" smtClean="0"/>
            <a:t>Z hlediska osoby</a:t>
          </a:r>
          <a:endParaRPr lang="cs-CZ" dirty="0"/>
        </a:p>
      </dgm:t>
    </dgm:pt>
    <dgm:pt modelId="{9EB12F40-7F80-4B29-AABD-B7B7B35B3C75}" type="parTrans" cxnId="{5BA6263E-2D6F-49A9-9787-A0149F793E6E}">
      <dgm:prSet/>
      <dgm:spPr/>
      <dgm:t>
        <a:bodyPr/>
        <a:lstStyle/>
        <a:p>
          <a:endParaRPr lang="cs-CZ"/>
        </a:p>
      </dgm:t>
    </dgm:pt>
    <dgm:pt modelId="{DA4D7967-B9B0-4C65-AE6E-748436172906}" type="sibTrans" cxnId="{5BA6263E-2D6F-49A9-9787-A0149F793E6E}">
      <dgm:prSet/>
      <dgm:spPr/>
      <dgm:t>
        <a:bodyPr/>
        <a:lstStyle/>
        <a:p>
          <a:endParaRPr lang="cs-CZ"/>
        </a:p>
      </dgm:t>
    </dgm:pt>
    <dgm:pt modelId="{D6953A48-B457-4E8A-9BFB-DFD9B2F02A59}">
      <dgm:prSet phldrT="[Text]"/>
      <dgm:spPr/>
      <dgm:t>
        <a:bodyPr/>
        <a:lstStyle/>
        <a:p>
          <a:r>
            <a:rPr lang="cs-CZ" dirty="0" smtClean="0"/>
            <a:t>Osvojení individuální- osvojení jednou osobou</a:t>
          </a:r>
          <a:endParaRPr lang="cs-CZ" dirty="0"/>
        </a:p>
      </dgm:t>
    </dgm:pt>
    <dgm:pt modelId="{CCF36A7A-B868-46E4-9B44-3E71B470553E}" type="parTrans" cxnId="{081178C4-D077-422F-BCA4-829289CC43C7}">
      <dgm:prSet/>
      <dgm:spPr/>
      <dgm:t>
        <a:bodyPr/>
        <a:lstStyle/>
        <a:p>
          <a:endParaRPr lang="cs-CZ"/>
        </a:p>
      </dgm:t>
    </dgm:pt>
    <dgm:pt modelId="{CE8825A3-0AB3-4B72-836E-F569D5339218}" type="sibTrans" cxnId="{081178C4-D077-422F-BCA4-829289CC43C7}">
      <dgm:prSet/>
      <dgm:spPr/>
      <dgm:t>
        <a:bodyPr/>
        <a:lstStyle/>
        <a:p>
          <a:endParaRPr lang="cs-CZ"/>
        </a:p>
      </dgm:t>
    </dgm:pt>
    <dgm:pt modelId="{EA8339D3-CC99-4809-9629-BC0120E384E2}">
      <dgm:prSet phldrT="[Text]"/>
      <dgm:spPr/>
      <dgm:t>
        <a:bodyPr/>
        <a:lstStyle/>
        <a:p>
          <a:r>
            <a:rPr lang="cs-CZ" dirty="0" smtClean="0"/>
            <a:t>Společné osvojení- např. osvojují oba manželé</a:t>
          </a:r>
          <a:endParaRPr lang="cs-CZ" dirty="0"/>
        </a:p>
      </dgm:t>
    </dgm:pt>
    <dgm:pt modelId="{19D0E13E-3DEE-4EED-BFEB-3F8AE45DE0EA}" type="parTrans" cxnId="{EBF471D7-7BA8-4AB1-A0CD-515645BD0BAE}">
      <dgm:prSet/>
      <dgm:spPr/>
      <dgm:t>
        <a:bodyPr/>
        <a:lstStyle/>
        <a:p>
          <a:endParaRPr lang="cs-CZ"/>
        </a:p>
      </dgm:t>
    </dgm:pt>
    <dgm:pt modelId="{FD8F3FE1-7B5E-47FA-A0D5-E4154950466B}" type="sibTrans" cxnId="{EBF471D7-7BA8-4AB1-A0CD-515645BD0BAE}">
      <dgm:prSet/>
      <dgm:spPr/>
      <dgm:t>
        <a:bodyPr/>
        <a:lstStyle/>
        <a:p>
          <a:endParaRPr lang="cs-CZ"/>
        </a:p>
      </dgm:t>
    </dgm:pt>
    <dgm:pt modelId="{E6A79531-7691-43C1-BCFE-F357899AA0B1}">
      <dgm:prSet phldrT="[Text]"/>
      <dgm:spPr/>
      <dgm:t>
        <a:bodyPr/>
        <a:lstStyle/>
        <a:p>
          <a:r>
            <a:rPr lang="cs-CZ" dirty="0" smtClean="0"/>
            <a:t>Dle možnosti zrušení</a:t>
          </a:r>
          <a:endParaRPr lang="cs-CZ" dirty="0"/>
        </a:p>
      </dgm:t>
    </dgm:pt>
    <dgm:pt modelId="{B4B94BE7-CE20-4C04-BC93-4F4BA956FE9D}" type="parTrans" cxnId="{BBB3C8EA-401C-46CC-AA41-22C097F245A6}">
      <dgm:prSet/>
      <dgm:spPr/>
      <dgm:t>
        <a:bodyPr/>
        <a:lstStyle/>
        <a:p>
          <a:endParaRPr lang="cs-CZ"/>
        </a:p>
      </dgm:t>
    </dgm:pt>
    <dgm:pt modelId="{F0753986-1B33-47A9-BEC1-FFE82814EB1B}" type="sibTrans" cxnId="{BBB3C8EA-401C-46CC-AA41-22C097F245A6}">
      <dgm:prSet/>
      <dgm:spPr/>
      <dgm:t>
        <a:bodyPr/>
        <a:lstStyle/>
        <a:p>
          <a:endParaRPr lang="cs-CZ"/>
        </a:p>
      </dgm:t>
    </dgm:pt>
    <dgm:pt modelId="{AC7D7074-D730-44E4-9CE3-FE9E9BDAC9CF}">
      <dgm:prSet phldrT="[Text]"/>
      <dgm:spPr/>
      <dgm:t>
        <a:bodyPr/>
        <a:lstStyle/>
        <a:p>
          <a:r>
            <a:rPr lang="cs-CZ" dirty="0" smtClean="0"/>
            <a:t>Osvojení nezrušitelné- osvojení se zápisem do matriky</a:t>
          </a:r>
          <a:endParaRPr lang="cs-CZ" dirty="0"/>
        </a:p>
      </dgm:t>
    </dgm:pt>
    <dgm:pt modelId="{5DB089F6-B7F8-4A6A-97CB-DD2D11D9E856}" type="parTrans" cxnId="{FF804647-CF59-4347-B356-85EA9A38CD7E}">
      <dgm:prSet/>
      <dgm:spPr/>
      <dgm:t>
        <a:bodyPr/>
        <a:lstStyle/>
        <a:p>
          <a:endParaRPr lang="cs-CZ"/>
        </a:p>
      </dgm:t>
    </dgm:pt>
    <dgm:pt modelId="{DD050024-C3CD-4CAB-A003-197B5F2DAEE8}" type="sibTrans" cxnId="{FF804647-CF59-4347-B356-85EA9A38CD7E}">
      <dgm:prSet/>
      <dgm:spPr/>
      <dgm:t>
        <a:bodyPr/>
        <a:lstStyle/>
        <a:p>
          <a:endParaRPr lang="cs-CZ"/>
        </a:p>
      </dgm:t>
    </dgm:pt>
    <dgm:pt modelId="{F96D95DC-57A4-4CB5-8A93-B5B07BF492C6}">
      <dgm:prSet phldrT="[Text]"/>
      <dgm:spPr/>
      <dgm:t>
        <a:bodyPr/>
        <a:lstStyle/>
        <a:p>
          <a:r>
            <a:rPr lang="cs-CZ" dirty="0" smtClean="0"/>
            <a:t>Osvojení zrušitelné- osvojení „jednoduché, prosté“</a:t>
          </a:r>
          <a:endParaRPr lang="cs-CZ" dirty="0"/>
        </a:p>
      </dgm:t>
    </dgm:pt>
    <dgm:pt modelId="{69AA187D-E115-4789-A7C4-281A06A536E2}" type="parTrans" cxnId="{01AB9FEE-F6B6-48A4-BDE5-971BA85DF201}">
      <dgm:prSet/>
      <dgm:spPr/>
      <dgm:t>
        <a:bodyPr/>
        <a:lstStyle/>
        <a:p>
          <a:endParaRPr lang="cs-CZ"/>
        </a:p>
      </dgm:t>
    </dgm:pt>
    <dgm:pt modelId="{E5AA7541-FD19-4AA2-A4BD-272C2ACDD57E}" type="sibTrans" cxnId="{01AB9FEE-F6B6-48A4-BDE5-971BA85DF201}">
      <dgm:prSet/>
      <dgm:spPr/>
      <dgm:t>
        <a:bodyPr/>
        <a:lstStyle/>
        <a:p>
          <a:endParaRPr lang="cs-CZ"/>
        </a:p>
      </dgm:t>
    </dgm:pt>
    <dgm:pt modelId="{CF3B712E-0A1A-45E6-9132-16A9B1472DFB}" type="pres">
      <dgm:prSet presAssocID="{B7364618-82DB-439F-9AE4-821000BF4AD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B19D06-AAB4-4EC1-A3DC-06328FCFC381}" type="pres">
      <dgm:prSet presAssocID="{1C69D4B7-0DB0-4945-B246-878DDDD041E9}" presName="linNode" presStyleCnt="0"/>
      <dgm:spPr/>
    </dgm:pt>
    <dgm:pt modelId="{B8EA932B-9493-4AEC-B428-809D6D149241}" type="pres">
      <dgm:prSet presAssocID="{1C69D4B7-0DB0-4945-B246-878DDDD041E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2F9BCF-EF4A-4C42-B28A-2E8DE8B98E79}" type="pres">
      <dgm:prSet presAssocID="{1C69D4B7-0DB0-4945-B246-878DDDD041E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706747-FFEF-408C-9564-24AE3AB5613C}" type="pres">
      <dgm:prSet presAssocID="{E3B29326-6420-43F3-A9ED-973C7FB75A1E}" presName="sp" presStyleCnt="0"/>
      <dgm:spPr/>
    </dgm:pt>
    <dgm:pt modelId="{126D92D3-494B-4979-A77C-5CA9C19C2ABF}" type="pres">
      <dgm:prSet presAssocID="{EB23362D-9A30-457A-9DD3-7D73CDEC0E60}" presName="linNode" presStyleCnt="0"/>
      <dgm:spPr/>
    </dgm:pt>
    <dgm:pt modelId="{5EE220AB-8590-4074-911D-D71CD55BE4C8}" type="pres">
      <dgm:prSet presAssocID="{EB23362D-9A30-457A-9DD3-7D73CDEC0E6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B460AD-D946-44C9-A585-116C86CDFF6A}" type="pres">
      <dgm:prSet presAssocID="{EB23362D-9A30-457A-9DD3-7D73CDEC0E6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1B667-B8FA-4ED7-9D2D-55EC5EAD287C}" type="pres">
      <dgm:prSet presAssocID="{DA4D7967-B9B0-4C65-AE6E-748436172906}" presName="sp" presStyleCnt="0"/>
      <dgm:spPr/>
    </dgm:pt>
    <dgm:pt modelId="{02487280-29D3-491A-AC7E-C58FE95FAFF3}" type="pres">
      <dgm:prSet presAssocID="{E6A79531-7691-43C1-BCFE-F357899AA0B1}" presName="linNode" presStyleCnt="0"/>
      <dgm:spPr/>
    </dgm:pt>
    <dgm:pt modelId="{6778FDD8-790C-4574-B7D2-CAD1168B653C}" type="pres">
      <dgm:prSet presAssocID="{E6A79531-7691-43C1-BCFE-F357899AA0B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81CEBF-D927-40DB-AFC5-0F050C8B30CB}" type="pres">
      <dgm:prSet presAssocID="{E6A79531-7691-43C1-BCFE-F357899AA0B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AB9FEE-F6B6-48A4-BDE5-971BA85DF201}" srcId="{E6A79531-7691-43C1-BCFE-F357899AA0B1}" destId="{F96D95DC-57A4-4CB5-8A93-B5B07BF492C6}" srcOrd="1" destOrd="0" parTransId="{69AA187D-E115-4789-A7C4-281A06A536E2}" sibTransId="{E5AA7541-FD19-4AA2-A4BD-272C2ACDD57E}"/>
    <dgm:cxn modelId="{813797EB-14F6-4850-B9C6-A7651084CD8E}" type="presOf" srcId="{EA8339D3-CC99-4809-9629-BC0120E384E2}" destId="{51B460AD-D946-44C9-A585-116C86CDFF6A}" srcOrd="0" destOrd="1" presId="urn:microsoft.com/office/officeart/2005/8/layout/vList5"/>
    <dgm:cxn modelId="{BBB3C8EA-401C-46CC-AA41-22C097F245A6}" srcId="{B7364618-82DB-439F-9AE4-821000BF4ADD}" destId="{E6A79531-7691-43C1-BCFE-F357899AA0B1}" srcOrd="2" destOrd="0" parTransId="{B4B94BE7-CE20-4C04-BC93-4F4BA956FE9D}" sibTransId="{F0753986-1B33-47A9-BEC1-FFE82814EB1B}"/>
    <dgm:cxn modelId="{2BD06F4D-7E42-42F7-A2D2-849C0FB6B467}" srcId="{B7364618-82DB-439F-9AE4-821000BF4ADD}" destId="{1C69D4B7-0DB0-4945-B246-878DDDD041E9}" srcOrd="0" destOrd="0" parTransId="{79A9FB50-45EF-4826-927C-013B8D571ABC}" sibTransId="{E3B29326-6420-43F3-A9ED-973C7FB75A1E}"/>
    <dgm:cxn modelId="{EA1868F0-0DBF-45D6-8BA8-A5E21B755CA9}" srcId="{1C69D4B7-0DB0-4945-B246-878DDDD041E9}" destId="{90990F46-27F9-459E-A77A-18D3173A8016}" srcOrd="0" destOrd="0" parTransId="{CD79523E-7E35-4E7F-8350-448FA28F855C}" sibTransId="{7EB0D3DB-0D0D-4486-9610-FDA505CD279A}"/>
    <dgm:cxn modelId="{1580A4C0-0482-4197-8882-139B0622C085}" type="presOf" srcId="{F96D95DC-57A4-4CB5-8A93-B5B07BF492C6}" destId="{0481CEBF-D927-40DB-AFC5-0F050C8B30CB}" srcOrd="0" destOrd="1" presId="urn:microsoft.com/office/officeart/2005/8/layout/vList5"/>
    <dgm:cxn modelId="{0123F944-BD8C-47B4-AA26-11751AE4981E}" type="presOf" srcId="{E6A79531-7691-43C1-BCFE-F357899AA0B1}" destId="{6778FDD8-790C-4574-B7D2-CAD1168B653C}" srcOrd="0" destOrd="0" presId="urn:microsoft.com/office/officeart/2005/8/layout/vList5"/>
    <dgm:cxn modelId="{5BA6263E-2D6F-49A9-9787-A0149F793E6E}" srcId="{B7364618-82DB-439F-9AE4-821000BF4ADD}" destId="{EB23362D-9A30-457A-9DD3-7D73CDEC0E60}" srcOrd="1" destOrd="0" parTransId="{9EB12F40-7F80-4B29-AABD-B7B7B35B3C75}" sibTransId="{DA4D7967-B9B0-4C65-AE6E-748436172906}"/>
    <dgm:cxn modelId="{5489A128-99D0-4A08-BD54-7C01C66D0A8C}" type="presOf" srcId="{B7364618-82DB-439F-9AE4-821000BF4ADD}" destId="{CF3B712E-0A1A-45E6-9132-16A9B1472DFB}" srcOrd="0" destOrd="0" presId="urn:microsoft.com/office/officeart/2005/8/layout/vList5"/>
    <dgm:cxn modelId="{6DD3FD89-C60A-45B1-A586-CF42184D8DA7}" type="presOf" srcId="{AC7D7074-D730-44E4-9CE3-FE9E9BDAC9CF}" destId="{0481CEBF-D927-40DB-AFC5-0F050C8B30CB}" srcOrd="0" destOrd="0" presId="urn:microsoft.com/office/officeart/2005/8/layout/vList5"/>
    <dgm:cxn modelId="{D2CF6483-686A-4C64-BA84-BE300AE1D156}" type="presOf" srcId="{90990F46-27F9-459E-A77A-18D3173A8016}" destId="{462F9BCF-EF4A-4C42-B28A-2E8DE8B98E79}" srcOrd="0" destOrd="0" presId="urn:microsoft.com/office/officeart/2005/8/layout/vList5"/>
    <dgm:cxn modelId="{09896DD4-0504-4C0A-9888-AAD5578BB1F4}" type="presOf" srcId="{EB23362D-9A30-457A-9DD3-7D73CDEC0E60}" destId="{5EE220AB-8590-4074-911D-D71CD55BE4C8}" srcOrd="0" destOrd="0" presId="urn:microsoft.com/office/officeart/2005/8/layout/vList5"/>
    <dgm:cxn modelId="{FF804647-CF59-4347-B356-85EA9A38CD7E}" srcId="{E6A79531-7691-43C1-BCFE-F357899AA0B1}" destId="{AC7D7074-D730-44E4-9CE3-FE9E9BDAC9CF}" srcOrd="0" destOrd="0" parTransId="{5DB089F6-B7F8-4A6A-97CB-DD2D11D9E856}" sibTransId="{DD050024-C3CD-4CAB-A003-197B5F2DAEE8}"/>
    <dgm:cxn modelId="{081178C4-D077-422F-BCA4-829289CC43C7}" srcId="{EB23362D-9A30-457A-9DD3-7D73CDEC0E60}" destId="{D6953A48-B457-4E8A-9BFB-DFD9B2F02A59}" srcOrd="0" destOrd="0" parTransId="{CCF36A7A-B868-46E4-9B44-3E71B470553E}" sibTransId="{CE8825A3-0AB3-4B72-836E-F569D5339218}"/>
    <dgm:cxn modelId="{EBF471D7-7BA8-4AB1-A0CD-515645BD0BAE}" srcId="{EB23362D-9A30-457A-9DD3-7D73CDEC0E60}" destId="{EA8339D3-CC99-4809-9629-BC0120E384E2}" srcOrd="1" destOrd="0" parTransId="{19D0E13E-3DEE-4EED-BFEB-3F8AE45DE0EA}" sibTransId="{FD8F3FE1-7B5E-47FA-A0D5-E4154950466B}"/>
    <dgm:cxn modelId="{9C7603AE-C0E5-4C9A-8076-2F8EF50812B5}" type="presOf" srcId="{1C69D4B7-0DB0-4945-B246-878DDDD041E9}" destId="{B8EA932B-9493-4AEC-B428-809D6D149241}" srcOrd="0" destOrd="0" presId="urn:microsoft.com/office/officeart/2005/8/layout/vList5"/>
    <dgm:cxn modelId="{8C05BAE2-06E7-448E-A529-FDF032AEAAC1}" type="presOf" srcId="{D6953A48-B457-4E8A-9BFB-DFD9B2F02A59}" destId="{51B460AD-D946-44C9-A585-116C86CDFF6A}" srcOrd="0" destOrd="0" presId="urn:microsoft.com/office/officeart/2005/8/layout/vList5"/>
    <dgm:cxn modelId="{3E1F3B68-70B2-4DA5-9F42-746428371989}" type="presOf" srcId="{8B232908-8615-49F5-99F3-FE11C0ECC895}" destId="{462F9BCF-EF4A-4C42-B28A-2E8DE8B98E79}" srcOrd="0" destOrd="1" presId="urn:microsoft.com/office/officeart/2005/8/layout/vList5"/>
    <dgm:cxn modelId="{73BC7DA7-6DDB-477A-9B70-99B04D40BC3E}" srcId="{1C69D4B7-0DB0-4945-B246-878DDDD041E9}" destId="{8B232908-8615-49F5-99F3-FE11C0ECC895}" srcOrd="1" destOrd="0" parTransId="{7F0786A5-7204-479D-800E-DFD6686BBDFC}" sibTransId="{0706CF54-A612-49D4-B4F6-EBF12B875A59}"/>
    <dgm:cxn modelId="{F8F64E2F-9712-4E97-A72F-60E0B0EBB5F4}" type="presParOf" srcId="{CF3B712E-0A1A-45E6-9132-16A9B1472DFB}" destId="{46B19D06-AAB4-4EC1-A3DC-06328FCFC381}" srcOrd="0" destOrd="0" presId="urn:microsoft.com/office/officeart/2005/8/layout/vList5"/>
    <dgm:cxn modelId="{AB4B9ED8-CACD-4D72-8029-BA53AB670F22}" type="presParOf" srcId="{46B19D06-AAB4-4EC1-A3DC-06328FCFC381}" destId="{B8EA932B-9493-4AEC-B428-809D6D149241}" srcOrd="0" destOrd="0" presId="urn:microsoft.com/office/officeart/2005/8/layout/vList5"/>
    <dgm:cxn modelId="{F0A32C1B-44B5-4B5C-9D80-E54BF0DC283B}" type="presParOf" srcId="{46B19D06-AAB4-4EC1-A3DC-06328FCFC381}" destId="{462F9BCF-EF4A-4C42-B28A-2E8DE8B98E79}" srcOrd="1" destOrd="0" presId="urn:microsoft.com/office/officeart/2005/8/layout/vList5"/>
    <dgm:cxn modelId="{71030F6B-7C4F-4D41-8A2A-DB2FE25FB1C7}" type="presParOf" srcId="{CF3B712E-0A1A-45E6-9132-16A9B1472DFB}" destId="{98706747-FFEF-408C-9564-24AE3AB5613C}" srcOrd="1" destOrd="0" presId="urn:microsoft.com/office/officeart/2005/8/layout/vList5"/>
    <dgm:cxn modelId="{D217A425-D82B-4BA4-B613-78524EFA490D}" type="presParOf" srcId="{CF3B712E-0A1A-45E6-9132-16A9B1472DFB}" destId="{126D92D3-494B-4979-A77C-5CA9C19C2ABF}" srcOrd="2" destOrd="0" presId="urn:microsoft.com/office/officeart/2005/8/layout/vList5"/>
    <dgm:cxn modelId="{4C0FEDE7-99F9-4598-B0A7-9E395E9B26A2}" type="presParOf" srcId="{126D92D3-494B-4979-A77C-5CA9C19C2ABF}" destId="{5EE220AB-8590-4074-911D-D71CD55BE4C8}" srcOrd="0" destOrd="0" presId="urn:microsoft.com/office/officeart/2005/8/layout/vList5"/>
    <dgm:cxn modelId="{EC660689-7C9C-4240-9361-C8BD1ED8841C}" type="presParOf" srcId="{126D92D3-494B-4979-A77C-5CA9C19C2ABF}" destId="{51B460AD-D946-44C9-A585-116C86CDFF6A}" srcOrd="1" destOrd="0" presId="urn:microsoft.com/office/officeart/2005/8/layout/vList5"/>
    <dgm:cxn modelId="{DEB79F8D-064A-43C4-8EE1-97BDD4E838D6}" type="presParOf" srcId="{CF3B712E-0A1A-45E6-9132-16A9B1472DFB}" destId="{A541B667-B8FA-4ED7-9D2D-55EC5EAD287C}" srcOrd="3" destOrd="0" presId="urn:microsoft.com/office/officeart/2005/8/layout/vList5"/>
    <dgm:cxn modelId="{8A962D16-8651-4667-870E-252DFCAF0DA6}" type="presParOf" srcId="{CF3B712E-0A1A-45E6-9132-16A9B1472DFB}" destId="{02487280-29D3-491A-AC7E-C58FE95FAFF3}" srcOrd="4" destOrd="0" presId="urn:microsoft.com/office/officeart/2005/8/layout/vList5"/>
    <dgm:cxn modelId="{3CC0BD91-FA33-4B0A-AA6E-D5B96E6C4B3D}" type="presParOf" srcId="{02487280-29D3-491A-AC7E-C58FE95FAFF3}" destId="{6778FDD8-790C-4574-B7D2-CAD1168B653C}" srcOrd="0" destOrd="0" presId="urn:microsoft.com/office/officeart/2005/8/layout/vList5"/>
    <dgm:cxn modelId="{75DC0BF0-1362-4352-9C16-AECE7F9863EB}" type="presParOf" srcId="{02487280-29D3-491A-AC7E-C58FE95FAFF3}" destId="{0481CEBF-D927-40DB-AFC5-0F050C8B30C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8A08E9-AC95-4EAB-A812-C44CC599D9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634A2E7-83F9-4101-A6E7-B32A18C4CB48}">
      <dgm:prSet phldrT="[Text]"/>
      <dgm:spPr/>
      <dgm:t>
        <a:bodyPr/>
        <a:lstStyle/>
        <a:p>
          <a:r>
            <a:rPr lang="cs-CZ" dirty="0" smtClean="0"/>
            <a:t>Např. SOS dětské vesničky</a:t>
          </a:r>
          <a:endParaRPr lang="cs-CZ" dirty="0"/>
        </a:p>
      </dgm:t>
    </dgm:pt>
    <dgm:pt modelId="{A042ACB2-DED0-48B6-AB3B-E22A68520577}">
      <dgm:prSet phldrT="[Text]"/>
      <dgm:spPr/>
      <dgm:t>
        <a:bodyPr/>
        <a:lstStyle/>
        <a:p>
          <a:r>
            <a:rPr lang="cs-CZ" dirty="0" smtClean="0"/>
            <a:t>Vykonávaná v zařízeních</a:t>
          </a:r>
          <a:endParaRPr lang="cs-CZ" dirty="0"/>
        </a:p>
      </dgm:t>
    </dgm:pt>
    <dgm:pt modelId="{1D51C3F7-BC19-475E-AF7E-39F01496235A}" type="sibTrans" cxnId="{5BC23EA8-FAF7-4AA1-9FD5-0815E2640018}">
      <dgm:prSet/>
      <dgm:spPr/>
      <dgm:t>
        <a:bodyPr/>
        <a:lstStyle/>
        <a:p>
          <a:endParaRPr lang="cs-CZ"/>
        </a:p>
      </dgm:t>
    </dgm:pt>
    <dgm:pt modelId="{DE809BC0-81BD-4E36-A5D9-B9C20E6F44D2}" type="parTrans" cxnId="{5BC23EA8-FAF7-4AA1-9FD5-0815E2640018}">
      <dgm:prSet/>
      <dgm:spPr/>
      <dgm:t>
        <a:bodyPr/>
        <a:lstStyle/>
        <a:p>
          <a:endParaRPr lang="cs-CZ"/>
        </a:p>
      </dgm:t>
    </dgm:pt>
    <dgm:pt modelId="{ACF87B57-04DB-46DD-A530-6101AC54FA41}" type="sibTrans" cxnId="{0058803F-AA50-4870-88BB-FE5156BB5F39}">
      <dgm:prSet/>
      <dgm:spPr/>
      <dgm:t>
        <a:bodyPr/>
        <a:lstStyle/>
        <a:p>
          <a:endParaRPr lang="cs-CZ"/>
        </a:p>
      </dgm:t>
    </dgm:pt>
    <dgm:pt modelId="{039965B3-5EB0-4FF3-8373-D0E2999D2958}" type="parTrans" cxnId="{0058803F-AA50-4870-88BB-FE5156BB5F39}">
      <dgm:prSet/>
      <dgm:spPr/>
      <dgm:t>
        <a:bodyPr/>
        <a:lstStyle/>
        <a:p>
          <a:endParaRPr lang="cs-CZ"/>
        </a:p>
      </dgm:t>
    </dgm:pt>
    <dgm:pt modelId="{4D1DF23C-28B2-44C0-8BBB-7943EFA1278D}">
      <dgm:prSet phldrT="[Text]"/>
      <dgm:spPr/>
      <dgm:t>
        <a:bodyPr/>
        <a:lstStyle/>
        <a:p>
          <a:r>
            <a:rPr lang="cs-CZ" dirty="0" smtClean="0"/>
            <a:t>Společně manžely, osobou vdanou, osobou osamělou</a:t>
          </a:r>
          <a:endParaRPr lang="cs-CZ" dirty="0"/>
        </a:p>
      </dgm:t>
    </dgm:pt>
    <dgm:pt modelId="{F5632F06-F976-4B47-A5D4-858828F9FA5F}">
      <dgm:prSet phldrT="[Text]"/>
      <dgm:spPr/>
      <dgm:t>
        <a:bodyPr/>
        <a:lstStyle/>
        <a:p>
          <a:r>
            <a:rPr lang="cs-CZ" dirty="0" smtClean="0"/>
            <a:t>Individuální</a:t>
          </a:r>
          <a:endParaRPr lang="cs-CZ" dirty="0"/>
        </a:p>
      </dgm:t>
    </dgm:pt>
    <dgm:pt modelId="{A3B60467-E6EB-40F4-87E1-918C468A1EC6}" type="sibTrans" cxnId="{21EEDA79-1584-415C-8825-AC275F9BCBF9}">
      <dgm:prSet/>
      <dgm:spPr/>
      <dgm:t>
        <a:bodyPr/>
        <a:lstStyle/>
        <a:p>
          <a:endParaRPr lang="cs-CZ"/>
        </a:p>
      </dgm:t>
    </dgm:pt>
    <dgm:pt modelId="{A9AC4CB6-7E19-4F7D-A7A7-2412FC2E9A81}" type="parTrans" cxnId="{21EEDA79-1584-415C-8825-AC275F9BCBF9}">
      <dgm:prSet/>
      <dgm:spPr/>
      <dgm:t>
        <a:bodyPr/>
        <a:lstStyle/>
        <a:p>
          <a:endParaRPr lang="cs-CZ"/>
        </a:p>
      </dgm:t>
    </dgm:pt>
    <dgm:pt modelId="{6FE29501-1A2D-423E-84AC-3220A6387E5E}" type="sibTrans" cxnId="{BE632FE7-3579-43EC-9810-A4004E1B9503}">
      <dgm:prSet/>
      <dgm:spPr/>
      <dgm:t>
        <a:bodyPr/>
        <a:lstStyle/>
        <a:p>
          <a:endParaRPr lang="cs-CZ"/>
        </a:p>
      </dgm:t>
    </dgm:pt>
    <dgm:pt modelId="{77807435-9158-42A1-A7F8-DD4FC9F1A061}" type="parTrans" cxnId="{BE632FE7-3579-43EC-9810-A4004E1B9503}">
      <dgm:prSet/>
      <dgm:spPr/>
      <dgm:t>
        <a:bodyPr/>
        <a:lstStyle/>
        <a:p>
          <a:endParaRPr lang="cs-CZ"/>
        </a:p>
      </dgm:t>
    </dgm:pt>
    <dgm:pt modelId="{2E7B9D80-1387-4B3B-A7DE-A201F525C4BA}" type="pres">
      <dgm:prSet presAssocID="{4F8A08E9-AC95-4EAB-A812-C44CC599D99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6F492E-1B0C-416D-AE12-44B446DEC18E}" type="pres">
      <dgm:prSet presAssocID="{F5632F06-F976-4B47-A5D4-858828F9FA5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50E31C-E361-4228-9CDF-EEC546CC251D}" type="pres">
      <dgm:prSet presAssocID="{F5632F06-F976-4B47-A5D4-858828F9FA5F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592697-0E4E-43A2-9919-C9462FC4B584}" type="pres">
      <dgm:prSet presAssocID="{A042ACB2-DED0-48B6-AB3B-E22A68520577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3D95D9-8CEC-4BE6-BF7F-C97E93DCC0A0}" type="pres">
      <dgm:prSet presAssocID="{A042ACB2-DED0-48B6-AB3B-E22A68520577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7C4302-E3A8-48C2-819A-1BC967B7CBB7}" type="presOf" srcId="{A042ACB2-DED0-48B6-AB3B-E22A68520577}" destId="{F5592697-0E4E-43A2-9919-C9462FC4B584}" srcOrd="0" destOrd="0" presId="urn:microsoft.com/office/officeart/2005/8/layout/vList2"/>
    <dgm:cxn modelId="{5BC23EA8-FAF7-4AA1-9FD5-0815E2640018}" srcId="{4F8A08E9-AC95-4EAB-A812-C44CC599D99F}" destId="{A042ACB2-DED0-48B6-AB3B-E22A68520577}" srcOrd="1" destOrd="0" parTransId="{DE809BC0-81BD-4E36-A5D9-B9C20E6F44D2}" sibTransId="{1D51C3F7-BC19-475E-AF7E-39F01496235A}"/>
    <dgm:cxn modelId="{40B6F7F9-E1B2-4785-803D-ABD7AED092B6}" type="presOf" srcId="{F5632F06-F976-4B47-A5D4-858828F9FA5F}" destId="{A56F492E-1B0C-416D-AE12-44B446DEC18E}" srcOrd="0" destOrd="0" presId="urn:microsoft.com/office/officeart/2005/8/layout/vList2"/>
    <dgm:cxn modelId="{55AE4274-C6CC-453A-B6D1-4E194CCBE653}" type="presOf" srcId="{4D1DF23C-28B2-44C0-8BBB-7943EFA1278D}" destId="{E050E31C-E361-4228-9CDF-EEC546CC251D}" srcOrd="0" destOrd="0" presId="urn:microsoft.com/office/officeart/2005/8/layout/vList2"/>
    <dgm:cxn modelId="{53E1379F-276E-45E5-85A1-08287A33E2ED}" type="presOf" srcId="{4F8A08E9-AC95-4EAB-A812-C44CC599D99F}" destId="{2E7B9D80-1387-4B3B-A7DE-A201F525C4BA}" srcOrd="0" destOrd="0" presId="urn:microsoft.com/office/officeart/2005/8/layout/vList2"/>
    <dgm:cxn modelId="{21EEDA79-1584-415C-8825-AC275F9BCBF9}" srcId="{4F8A08E9-AC95-4EAB-A812-C44CC599D99F}" destId="{F5632F06-F976-4B47-A5D4-858828F9FA5F}" srcOrd="0" destOrd="0" parTransId="{A9AC4CB6-7E19-4F7D-A7A7-2412FC2E9A81}" sibTransId="{A3B60467-E6EB-40F4-87E1-918C468A1EC6}"/>
    <dgm:cxn modelId="{0058803F-AA50-4870-88BB-FE5156BB5F39}" srcId="{A042ACB2-DED0-48B6-AB3B-E22A68520577}" destId="{D634A2E7-83F9-4101-A6E7-B32A18C4CB48}" srcOrd="0" destOrd="0" parTransId="{039965B3-5EB0-4FF3-8373-D0E2999D2958}" sibTransId="{ACF87B57-04DB-46DD-A530-6101AC54FA41}"/>
    <dgm:cxn modelId="{B8409A84-7A98-4F4C-9310-973C68B87FBC}" type="presOf" srcId="{D634A2E7-83F9-4101-A6E7-B32A18C4CB48}" destId="{E03D95D9-8CEC-4BE6-BF7F-C97E93DCC0A0}" srcOrd="0" destOrd="0" presId="urn:microsoft.com/office/officeart/2005/8/layout/vList2"/>
    <dgm:cxn modelId="{BE632FE7-3579-43EC-9810-A4004E1B9503}" srcId="{F5632F06-F976-4B47-A5D4-858828F9FA5F}" destId="{4D1DF23C-28B2-44C0-8BBB-7943EFA1278D}" srcOrd="0" destOrd="0" parTransId="{77807435-9158-42A1-A7F8-DD4FC9F1A061}" sibTransId="{6FE29501-1A2D-423E-84AC-3220A6387E5E}"/>
    <dgm:cxn modelId="{A426CA17-5B9B-4A9C-BDEF-A4D1472BE5D1}" type="presParOf" srcId="{2E7B9D80-1387-4B3B-A7DE-A201F525C4BA}" destId="{A56F492E-1B0C-416D-AE12-44B446DEC18E}" srcOrd="0" destOrd="0" presId="urn:microsoft.com/office/officeart/2005/8/layout/vList2"/>
    <dgm:cxn modelId="{8E631AE9-0F77-4F20-8191-FFD3900E1E65}" type="presParOf" srcId="{2E7B9D80-1387-4B3B-A7DE-A201F525C4BA}" destId="{E050E31C-E361-4228-9CDF-EEC546CC251D}" srcOrd="1" destOrd="0" presId="urn:microsoft.com/office/officeart/2005/8/layout/vList2"/>
    <dgm:cxn modelId="{FD160283-39FB-4AF9-8CFB-3FB8D68669AC}" type="presParOf" srcId="{2E7B9D80-1387-4B3B-A7DE-A201F525C4BA}" destId="{F5592697-0E4E-43A2-9919-C9462FC4B584}" srcOrd="2" destOrd="0" presId="urn:microsoft.com/office/officeart/2005/8/layout/vList2"/>
    <dgm:cxn modelId="{8D152A2F-F34D-4E79-9212-D3DDDB1922FA}" type="presParOf" srcId="{2E7B9D80-1387-4B3B-A7DE-A201F525C4BA}" destId="{E03D95D9-8CEC-4BE6-BF7F-C97E93DCC0A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EEA0AF-16E5-4343-8848-DDB72BFCF402}" type="doc">
      <dgm:prSet loTypeId="urn:microsoft.com/office/officeart/2005/8/layout/matrix3" loCatId="matrix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11F0085-E37B-439F-BA45-4A1140768327}">
      <dgm:prSet phldrT="[Text]"/>
      <dgm:spPr/>
      <dgm:t>
        <a:bodyPr/>
        <a:lstStyle/>
        <a:p>
          <a:r>
            <a:rPr lang="cs-CZ" dirty="0" smtClean="0"/>
            <a:t>Rodiče zemřeli</a:t>
          </a:r>
          <a:endParaRPr lang="cs-CZ" dirty="0"/>
        </a:p>
      </dgm:t>
    </dgm:pt>
    <dgm:pt modelId="{699D9C4D-C83B-4920-959B-2B47E7817D53}" type="parTrans" cxnId="{13EF7DF8-6173-46F9-806B-61809182A74B}">
      <dgm:prSet/>
      <dgm:spPr/>
      <dgm:t>
        <a:bodyPr/>
        <a:lstStyle/>
        <a:p>
          <a:endParaRPr lang="cs-CZ"/>
        </a:p>
      </dgm:t>
    </dgm:pt>
    <dgm:pt modelId="{5DA656A1-5593-4C42-BB89-5A7D30F556AE}" type="sibTrans" cxnId="{13EF7DF8-6173-46F9-806B-61809182A74B}">
      <dgm:prSet/>
      <dgm:spPr/>
      <dgm:t>
        <a:bodyPr/>
        <a:lstStyle/>
        <a:p>
          <a:endParaRPr lang="cs-CZ"/>
        </a:p>
      </dgm:t>
    </dgm:pt>
    <dgm:pt modelId="{6A9179F4-E23C-47E9-88D8-A6B97C6ED400}">
      <dgm:prSet phldrT="[Text]"/>
      <dgm:spPr/>
      <dgm:t>
        <a:bodyPr/>
        <a:lstStyle/>
        <a:p>
          <a:r>
            <a:rPr lang="cs-CZ" dirty="0" smtClean="0"/>
            <a:t>Nemají rodičovskou zodpovědnost</a:t>
          </a:r>
          <a:endParaRPr lang="cs-CZ" dirty="0"/>
        </a:p>
      </dgm:t>
    </dgm:pt>
    <dgm:pt modelId="{EBC7728A-38B6-445D-AA1B-8940AA47E034}" type="parTrans" cxnId="{D6459875-0B73-44A6-B2D3-4A56CD3868B7}">
      <dgm:prSet/>
      <dgm:spPr/>
      <dgm:t>
        <a:bodyPr/>
        <a:lstStyle/>
        <a:p>
          <a:endParaRPr lang="cs-CZ"/>
        </a:p>
      </dgm:t>
    </dgm:pt>
    <dgm:pt modelId="{2DDB5B4E-A360-4575-834B-DCA6273D8322}" type="sibTrans" cxnId="{D6459875-0B73-44A6-B2D3-4A56CD3868B7}">
      <dgm:prSet/>
      <dgm:spPr/>
      <dgm:t>
        <a:bodyPr/>
        <a:lstStyle/>
        <a:p>
          <a:endParaRPr lang="cs-CZ"/>
        </a:p>
      </dgm:t>
    </dgm:pt>
    <dgm:pt modelId="{A3F4A73A-2FD1-45AE-AEB4-AEDB7E6B5759}">
      <dgm:prSet phldrT="[Text]"/>
      <dgm:spPr/>
      <dgm:t>
        <a:bodyPr/>
        <a:lstStyle/>
        <a:p>
          <a:r>
            <a:rPr lang="cs-CZ" dirty="0" smtClean="0"/>
            <a:t>Je pozastavena rod. zodpovědnost</a:t>
          </a:r>
          <a:endParaRPr lang="cs-CZ" dirty="0"/>
        </a:p>
      </dgm:t>
    </dgm:pt>
    <dgm:pt modelId="{59269E31-94CC-4A17-AAAB-BFB641D6222C}" type="parTrans" cxnId="{822E7522-9925-4C8F-96B4-A63532499A99}">
      <dgm:prSet/>
      <dgm:spPr/>
      <dgm:t>
        <a:bodyPr/>
        <a:lstStyle/>
        <a:p>
          <a:endParaRPr lang="cs-CZ"/>
        </a:p>
      </dgm:t>
    </dgm:pt>
    <dgm:pt modelId="{F5B768D2-BB5C-443C-AC3B-0892A974980D}" type="sibTrans" cxnId="{822E7522-9925-4C8F-96B4-A63532499A99}">
      <dgm:prSet/>
      <dgm:spPr/>
      <dgm:t>
        <a:bodyPr/>
        <a:lstStyle/>
        <a:p>
          <a:endParaRPr lang="cs-CZ"/>
        </a:p>
      </dgm:t>
    </dgm:pt>
    <dgm:pt modelId="{86D77922-593B-4E6D-AA05-51B185D248A9}">
      <dgm:prSet phldrT="[Text]"/>
      <dgm:spPr/>
      <dgm:t>
        <a:bodyPr/>
        <a:lstStyle/>
        <a:p>
          <a:r>
            <a:rPr lang="cs-CZ" dirty="0" smtClean="0"/>
            <a:t>Rodiče nemají způsobilost</a:t>
          </a:r>
          <a:endParaRPr lang="cs-CZ" dirty="0"/>
        </a:p>
      </dgm:t>
    </dgm:pt>
    <dgm:pt modelId="{92E7614E-669B-4369-94A2-66CEF99DA0FD}" type="parTrans" cxnId="{F302A43D-22CA-4E5F-B500-9DA2C9DE37F0}">
      <dgm:prSet/>
      <dgm:spPr/>
      <dgm:t>
        <a:bodyPr/>
        <a:lstStyle/>
        <a:p>
          <a:endParaRPr lang="cs-CZ"/>
        </a:p>
      </dgm:t>
    </dgm:pt>
    <dgm:pt modelId="{168FC9DB-5F8B-4B46-AE95-955BD40BFCF4}" type="sibTrans" cxnId="{F302A43D-22CA-4E5F-B500-9DA2C9DE37F0}">
      <dgm:prSet/>
      <dgm:spPr/>
      <dgm:t>
        <a:bodyPr/>
        <a:lstStyle/>
        <a:p>
          <a:endParaRPr lang="cs-CZ"/>
        </a:p>
      </dgm:t>
    </dgm:pt>
    <dgm:pt modelId="{5617C88F-F08D-4782-B88D-79B63B1AAA92}" type="pres">
      <dgm:prSet presAssocID="{FCEEA0AF-16E5-4343-8848-DDB72BFCF402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747766-D112-410F-9A25-3A1B12E2E6D4}" type="pres">
      <dgm:prSet presAssocID="{FCEEA0AF-16E5-4343-8848-DDB72BFCF402}" presName="diamond" presStyleLbl="bgShp" presStyleIdx="0" presStyleCnt="1"/>
      <dgm:spPr/>
    </dgm:pt>
    <dgm:pt modelId="{E4034BFF-F495-4797-959A-5992E81D0EFD}" type="pres">
      <dgm:prSet presAssocID="{FCEEA0AF-16E5-4343-8848-DDB72BFCF402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F547F-2228-44B2-A65F-C6992B7E116F}" type="pres">
      <dgm:prSet presAssocID="{FCEEA0AF-16E5-4343-8848-DDB72BFCF402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24754C-D4A5-430E-865B-4E53CE50502F}" type="pres">
      <dgm:prSet presAssocID="{FCEEA0AF-16E5-4343-8848-DDB72BFCF402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E43D9B-D914-463A-B6A5-282123DB2691}" type="pres">
      <dgm:prSet presAssocID="{FCEEA0AF-16E5-4343-8848-DDB72BFCF402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02A43D-22CA-4E5F-B500-9DA2C9DE37F0}" srcId="{FCEEA0AF-16E5-4343-8848-DDB72BFCF402}" destId="{86D77922-593B-4E6D-AA05-51B185D248A9}" srcOrd="3" destOrd="0" parTransId="{92E7614E-669B-4369-94A2-66CEF99DA0FD}" sibTransId="{168FC9DB-5F8B-4B46-AE95-955BD40BFCF4}"/>
    <dgm:cxn modelId="{76454791-F670-456C-856D-424CF8D875F3}" type="presOf" srcId="{86D77922-593B-4E6D-AA05-51B185D248A9}" destId="{DFE43D9B-D914-463A-B6A5-282123DB2691}" srcOrd="0" destOrd="0" presId="urn:microsoft.com/office/officeart/2005/8/layout/matrix3"/>
    <dgm:cxn modelId="{D6459875-0B73-44A6-B2D3-4A56CD3868B7}" srcId="{FCEEA0AF-16E5-4343-8848-DDB72BFCF402}" destId="{6A9179F4-E23C-47E9-88D8-A6B97C6ED400}" srcOrd="1" destOrd="0" parTransId="{EBC7728A-38B6-445D-AA1B-8940AA47E034}" sibTransId="{2DDB5B4E-A360-4575-834B-DCA6273D8322}"/>
    <dgm:cxn modelId="{BFA3B4C8-3FE7-4460-9CF6-193A4FEB1B92}" type="presOf" srcId="{FCEEA0AF-16E5-4343-8848-DDB72BFCF402}" destId="{5617C88F-F08D-4782-B88D-79B63B1AAA92}" srcOrd="0" destOrd="0" presId="urn:microsoft.com/office/officeart/2005/8/layout/matrix3"/>
    <dgm:cxn modelId="{822E7522-9925-4C8F-96B4-A63532499A99}" srcId="{FCEEA0AF-16E5-4343-8848-DDB72BFCF402}" destId="{A3F4A73A-2FD1-45AE-AEB4-AEDB7E6B5759}" srcOrd="2" destOrd="0" parTransId="{59269E31-94CC-4A17-AAAB-BFB641D6222C}" sibTransId="{F5B768D2-BB5C-443C-AC3B-0892A974980D}"/>
    <dgm:cxn modelId="{7DC38BBC-D213-4FD8-B8CF-798CC27D226E}" type="presOf" srcId="{A3F4A73A-2FD1-45AE-AEB4-AEDB7E6B5759}" destId="{CE24754C-D4A5-430E-865B-4E53CE50502F}" srcOrd="0" destOrd="0" presId="urn:microsoft.com/office/officeart/2005/8/layout/matrix3"/>
    <dgm:cxn modelId="{BACEE274-55E3-49F6-955C-E0FB8BC18B10}" type="presOf" srcId="{F11F0085-E37B-439F-BA45-4A1140768327}" destId="{E4034BFF-F495-4797-959A-5992E81D0EFD}" srcOrd="0" destOrd="0" presId="urn:microsoft.com/office/officeart/2005/8/layout/matrix3"/>
    <dgm:cxn modelId="{2BB96CF9-5C41-4CDC-98A7-35F03F0E77FE}" type="presOf" srcId="{6A9179F4-E23C-47E9-88D8-A6B97C6ED400}" destId="{3F2F547F-2228-44B2-A65F-C6992B7E116F}" srcOrd="0" destOrd="0" presId="urn:microsoft.com/office/officeart/2005/8/layout/matrix3"/>
    <dgm:cxn modelId="{13EF7DF8-6173-46F9-806B-61809182A74B}" srcId="{FCEEA0AF-16E5-4343-8848-DDB72BFCF402}" destId="{F11F0085-E37B-439F-BA45-4A1140768327}" srcOrd="0" destOrd="0" parTransId="{699D9C4D-C83B-4920-959B-2B47E7817D53}" sibTransId="{5DA656A1-5593-4C42-BB89-5A7D30F556AE}"/>
    <dgm:cxn modelId="{1438931B-2309-4C92-99A8-B4D1B054E311}" type="presParOf" srcId="{5617C88F-F08D-4782-B88D-79B63B1AAA92}" destId="{97747766-D112-410F-9A25-3A1B12E2E6D4}" srcOrd="0" destOrd="0" presId="urn:microsoft.com/office/officeart/2005/8/layout/matrix3"/>
    <dgm:cxn modelId="{E2CE8FF2-134C-42EB-8C78-92FDBA039EAD}" type="presParOf" srcId="{5617C88F-F08D-4782-B88D-79B63B1AAA92}" destId="{E4034BFF-F495-4797-959A-5992E81D0EFD}" srcOrd="1" destOrd="0" presId="urn:microsoft.com/office/officeart/2005/8/layout/matrix3"/>
    <dgm:cxn modelId="{B89AA1FF-4919-4A6D-98CE-491B9C5D1058}" type="presParOf" srcId="{5617C88F-F08D-4782-B88D-79B63B1AAA92}" destId="{3F2F547F-2228-44B2-A65F-C6992B7E116F}" srcOrd="2" destOrd="0" presId="urn:microsoft.com/office/officeart/2005/8/layout/matrix3"/>
    <dgm:cxn modelId="{B1AC729C-307F-4CA1-B2A4-D599C221864B}" type="presParOf" srcId="{5617C88F-F08D-4782-B88D-79B63B1AAA92}" destId="{CE24754C-D4A5-430E-865B-4E53CE50502F}" srcOrd="3" destOrd="0" presId="urn:microsoft.com/office/officeart/2005/8/layout/matrix3"/>
    <dgm:cxn modelId="{DD8F2C10-91CF-42D4-AABE-7651F14C41CF}" type="presParOf" srcId="{5617C88F-F08D-4782-B88D-79B63B1AAA92}" destId="{DFE43D9B-D914-463A-B6A5-282123DB269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62F9BCF-EF4A-4C42-B28A-2E8DE8B98E79}">
      <dsp:nvSpPr>
        <dsp:cNvPr id="0" name=""/>
        <dsp:cNvSpPr/>
      </dsp:nvSpPr>
      <dsp:spPr>
        <a:xfrm rot="5400000">
          <a:off x="4449710" y="-1601930"/>
          <a:ext cx="1256514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úplné- zcela zanikají vztahy k původní rodině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neúplné- některé vztahy přetrvají (vyživovací povinnost, dědické právo)</a:t>
          </a:r>
          <a:endParaRPr lang="cs-CZ" sz="1800" kern="1200" dirty="0"/>
        </a:p>
      </dsp:txBody>
      <dsp:txXfrm rot="5400000">
        <a:off x="4449710" y="-1601930"/>
        <a:ext cx="1256514" cy="4779264"/>
      </dsp:txXfrm>
    </dsp:sp>
    <dsp:sp modelId="{B8EA932B-9493-4AEC-B428-809D6D149241}">
      <dsp:nvSpPr>
        <dsp:cNvPr id="0" name=""/>
        <dsp:cNvSpPr/>
      </dsp:nvSpPr>
      <dsp:spPr>
        <a:xfrm>
          <a:off x="0" y="2379"/>
          <a:ext cx="2688336" cy="15706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Dle míry začlenění</a:t>
          </a:r>
          <a:endParaRPr lang="cs-CZ" sz="3200" kern="1200" dirty="0"/>
        </a:p>
      </dsp:txBody>
      <dsp:txXfrm>
        <a:off x="0" y="2379"/>
        <a:ext cx="2688336" cy="1570642"/>
      </dsp:txXfrm>
    </dsp:sp>
    <dsp:sp modelId="{51B460AD-D946-44C9-A585-116C86CDFF6A}">
      <dsp:nvSpPr>
        <dsp:cNvPr id="0" name=""/>
        <dsp:cNvSpPr/>
      </dsp:nvSpPr>
      <dsp:spPr>
        <a:xfrm rot="5400000">
          <a:off x="4449710" y="47243"/>
          <a:ext cx="1256514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individuální- osvojení jednou osobou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Společné osvojení- např. osvojují oba manželé</a:t>
          </a:r>
          <a:endParaRPr lang="cs-CZ" sz="1800" kern="1200" dirty="0"/>
        </a:p>
      </dsp:txBody>
      <dsp:txXfrm rot="5400000">
        <a:off x="4449710" y="47243"/>
        <a:ext cx="1256514" cy="4779264"/>
      </dsp:txXfrm>
    </dsp:sp>
    <dsp:sp modelId="{5EE220AB-8590-4074-911D-D71CD55BE4C8}">
      <dsp:nvSpPr>
        <dsp:cNvPr id="0" name=""/>
        <dsp:cNvSpPr/>
      </dsp:nvSpPr>
      <dsp:spPr>
        <a:xfrm>
          <a:off x="0" y="1651554"/>
          <a:ext cx="2688336" cy="15706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 hlediska osoby</a:t>
          </a:r>
          <a:endParaRPr lang="cs-CZ" sz="3200" kern="1200" dirty="0"/>
        </a:p>
      </dsp:txBody>
      <dsp:txXfrm>
        <a:off x="0" y="1651554"/>
        <a:ext cx="2688336" cy="1570642"/>
      </dsp:txXfrm>
    </dsp:sp>
    <dsp:sp modelId="{0481CEBF-D927-40DB-AFC5-0F050C8B30CB}">
      <dsp:nvSpPr>
        <dsp:cNvPr id="0" name=""/>
        <dsp:cNvSpPr/>
      </dsp:nvSpPr>
      <dsp:spPr>
        <a:xfrm rot="5400000">
          <a:off x="4449710" y="1696418"/>
          <a:ext cx="1256514" cy="477926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nezrušitelné- osvojení se zápisem do matriky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Osvojení zrušitelné- osvojení „jednoduché, prosté“</a:t>
          </a:r>
          <a:endParaRPr lang="cs-CZ" sz="1800" kern="1200" dirty="0"/>
        </a:p>
      </dsp:txBody>
      <dsp:txXfrm rot="5400000">
        <a:off x="4449710" y="1696418"/>
        <a:ext cx="1256514" cy="4779264"/>
      </dsp:txXfrm>
    </dsp:sp>
    <dsp:sp modelId="{6778FDD8-790C-4574-B7D2-CAD1168B653C}">
      <dsp:nvSpPr>
        <dsp:cNvPr id="0" name=""/>
        <dsp:cNvSpPr/>
      </dsp:nvSpPr>
      <dsp:spPr>
        <a:xfrm>
          <a:off x="0" y="3300729"/>
          <a:ext cx="2688336" cy="15706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Dle možnosti zrušení</a:t>
          </a:r>
          <a:endParaRPr lang="cs-CZ" sz="3200" kern="1200" dirty="0"/>
        </a:p>
      </dsp:txBody>
      <dsp:txXfrm>
        <a:off x="0" y="3300729"/>
        <a:ext cx="2688336" cy="157064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6F492E-1B0C-416D-AE12-44B446DEC18E}">
      <dsp:nvSpPr>
        <dsp:cNvPr id="0" name=""/>
        <dsp:cNvSpPr/>
      </dsp:nvSpPr>
      <dsp:spPr>
        <a:xfrm>
          <a:off x="0" y="314012"/>
          <a:ext cx="7467600" cy="1146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Individuální</a:t>
          </a:r>
          <a:endParaRPr lang="cs-CZ" sz="4900" kern="1200" dirty="0"/>
        </a:p>
      </dsp:txBody>
      <dsp:txXfrm>
        <a:off x="0" y="314012"/>
        <a:ext cx="7467600" cy="1146600"/>
      </dsp:txXfrm>
    </dsp:sp>
    <dsp:sp modelId="{E050E31C-E361-4228-9CDF-EEC546CC251D}">
      <dsp:nvSpPr>
        <dsp:cNvPr id="0" name=""/>
        <dsp:cNvSpPr/>
      </dsp:nvSpPr>
      <dsp:spPr>
        <a:xfrm>
          <a:off x="0" y="1460612"/>
          <a:ext cx="7467600" cy="1141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800" kern="1200" dirty="0" smtClean="0"/>
            <a:t>Společně manžely, osobou vdanou, osobou osamělou</a:t>
          </a:r>
          <a:endParaRPr lang="cs-CZ" sz="3800" kern="1200" dirty="0"/>
        </a:p>
      </dsp:txBody>
      <dsp:txXfrm>
        <a:off x="0" y="1460612"/>
        <a:ext cx="7467600" cy="1141087"/>
      </dsp:txXfrm>
    </dsp:sp>
    <dsp:sp modelId="{F5592697-0E4E-43A2-9919-C9462FC4B584}">
      <dsp:nvSpPr>
        <dsp:cNvPr id="0" name=""/>
        <dsp:cNvSpPr/>
      </dsp:nvSpPr>
      <dsp:spPr>
        <a:xfrm>
          <a:off x="0" y="2601699"/>
          <a:ext cx="7467600" cy="1146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Vykonávaná v zařízeních</a:t>
          </a:r>
          <a:endParaRPr lang="cs-CZ" sz="4900" kern="1200" dirty="0"/>
        </a:p>
      </dsp:txBody>
      <dsp:txXfrm>
        <a:off x="0" y="2601699"/>
        <a:ext cx="7467600" cy="1146600"/>
      </dsp:txXfrm>
    </dsp:sp>
    <dsp:sp modelId="{E03D95D9-8CEC-4BE6-BF7F-C97E93DCC0A0}">
      <dsp:nvSpPr>
        <dsp:cNvPr id="0" name=""/>
        <dsp:cNvSpPr/>
      </dsp:nvSpPr>
      <dsp:spPr>
        <a:xfrm>
          <a:off x="0" y="3748299"/>
          <a:ext cx="7467600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800" kern="1200" dirty="0" smtClean="0"/>
            <a:t>Např. SOS dětské vesničky</a:t>
          </a:r>
          <a:endParaRPr lang="cs-CZ" sz="3800" kern="1200" dirty="0"/>
        </a:p>
      </dsp:txBody>
      <dsp:txXfrm>
        <a:off x="0" y="3748299"/>
        <a:ext cx="7467600" cy="81144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747766-D112-410F-9A25-3A1B12E2E6D4}">
      <dsp:nvSpPr>
        <dsp:cNvPr id="0" name=""/>
        <dsp:cNvSpPr/>
      </dsp:nvSpPr>
      <dsp:spPr>
        <a:xfrm>
          <a:off x="1296924" y="0"/>
          <a:ext cx="4873752" cy="4873752"/>
        </a:xfrm>
        <a:prstGeom prst="diamond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4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4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4034BFF-F495-4797-959A-5992E81D0EFD}">
      <dsp:nvSpPr>
        <dsp:cNvPr id="0" name=""/>
        <dsp:cNvSpPr/>
      </dsp:nvSpPr>
      <dsp:spPr>
        <a:xfrm>
          <a:off x="1759930" y="463006"/>
          <a:ext cx="1900763" cy="19007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Rodiče zemřeli</a:t>
          </a:r>
          <a:endParaRPr lang="cs-CZ" sz="1900" kern="1200" dirty="0"/>
        </a:p>
      </dsp:txBody>
      <dsp:txXfrm>
        <a:off x="1759930" y="463006"/>
        <a:ext cx="1900763" cy="1900763"/>
      </dsp:txXfrm>
    </dsp:sp>
    <dsp:sp modelId="{3F2F547F-2228-44B2-A65F-C6992B7E116F}">
      <dsp:nvSpPr>
        <dsp:cNvPr id="0" name=""/>
        <dsp:cNvSpPr/>
      </dsp:nvSpPr>
      <dsp:spPr>
        <a:xfrm>
          <a:off x="3806906" y="463006"/>
          <a:ext cx="1900763" cy="19007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Nemají rodičovskou zodpovědnost</a:t>
          </a:r>
          <a:endParaRPr lang="cs-CZ" sz="1900" kern="1200" dirty="0"/>
        </a:p>
      </dsp:txBody>
      <dsp:txXfrm>
        <a:off x="3806906" y="463006"/>
        <a:ext cx="1900763" cy="1900763"/>
      </dsp:txXfrm>
    </dsp:sp>
    <dsp:sp modelId="{CE24754C-D4A5-430E-865B-4E53CE50502F}">
      <dsp:nvSpPr>
        <dsp:cNvPr id="0" name=""/>
        <dsp:cNvSpPr/>
      </dsp:nvSpPr>
      <dsp:spPr>
        <a:xfrm>
          <a:off x="1759930" y="2509982"/>
          <a:ext cx="1900763" cy="19007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Je pozastavena rod. zodpovědnost</a:t>
          </a:r>
          <a:endParaRPr lang="cs-CZ" sz="1900" kern="1200" dirty="0"/>
        </a:p>
      </dsp:txBody>
      <dsp:txXfrm>
        <a:off x="1759930" y="2509982"/>
        <a:ext cx="1900763" cy="1900763"/>
      </dsp:txXfrm>
    </dsp:sp>
    <dsp:sp modelId="{DFE43D9B-D914-463A-B6A5-282123DB2691}">
      <dsp:nvSpPr>
        <dsp:cNvPr id="0" name=""/>
        <dsp:cNvSpPr/>
      </dsp:nvSpPr>
      <dsp:spPr>
        <a:xfrm>
          <a:off x="3806906" y="2509982"/>
          <a:ext cx="1900763" cy="19007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Rodiče nemají způsobilost</a:t>
          </a:r>
          <a:endParaRPr lang="cs-CZ" sz="1900" kern="1200" dirty="0"/>
        </a:p>
      </dsp:txBody>
      <dsp:txXfrm>
        <a:off x="3806906" y="2509982"/>
        <a:ext cx="1900763" cy="1900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02A7D4-1868-4D90-B613-33B4D1B416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61EDE3B-1914-487F-A009-731FA0981C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9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en&#237;ze&amp;ex=1" TargetMode="External"/><Relationship Id="rId2" Type="http://schemas.openxmlformats.org/officeDocument/2006/relationships/hyperlink" Target="http://office.microsoft.com/cs-cz/images/results.aspx?qu=d&#283;ti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2060849"/>
          <a:ext cx="7776864" cy="4608507"/>
        </p:xfrm>
        <a:graphic>
          <a:graphicData uri="http://schemas.openxmlformats.org/drawingml/2006/table">
            <a:tbl>
              <a:tblPr/>
              <a:tblGrid>
                <a:gridCol w="1956614"/>
                <a:gridCol w="5820250"/>
              </a:tblGrid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6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Osvojení,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poručenství a jiné formy péče o dítě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6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26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pojmy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osvojení, poručenství a další formy péče o dítě. Především co je jejich obsahem, jak vznikají apod.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10"/>
          <p:cNvGrpSpPr>
            <a:grpSpLocks/>
          </p:cNvGrpSpPr>
          <p:nvPr/>
        </p:nvGrpSpPr>
        <p:grpSpPr bwMode="auto">
          <a:xfrm>
            <a:off x="323528" y="228600"/>
            <a:ext cx="8639497" cy="1400200"/>
            <a:chOff x="0" y="0"/>
            <a:chExt cx="88837" cy="15314"/>
          </a:xfrm>
        </p:grpSpPr>
        <p:pic>
          <p:nvPicPr>
            <p:cNvPr id="7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Formy péče o dítě- obsah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4000" dirty="0" smtClean="0"/>
              <a:t>Osvojení</a:t>
            </a:r>
          </a:p>
          <a:p>
            <a:r>
              <a:rPr lang="cs-CZ" sz="4000" dirty="0" smtClean="0"/>
              <a:t>Pěstounská péče</a:t>
            </a:r>
          </a:p>
          <a:p>
            <a:r>
              <a:rPr lang="cs-CZ" sz="4000" dirty="0" smtClean="0"/>
              <a:t>Opatrovnictví</a:t>
            </a:r>
          </a:p>
          <a:p>
            <a:r>
              <a:rPr lang="cs-CZ" sz="4000" dirty="0" smtClean="0"/>
              <a:t>Poručenství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C900440434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3000372"/>
            <a:ext cx="3309515" cy="3033722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P9004424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714752"/>
            <a:ext cx="4357686" cy="29051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Neboli „adopce“</a:t>
            </a:r>
          </a:p>
          <a:p>
            <a:r>
              <a:rPr lang="cs-CZ" dirty="0" smtClean="0"/>
              <a:t>Je náhradní rodinná péče</a:t>
            </a:r>
          </a:p>
          <a:p>
            <a:r>
              <a:rPr lang="cs-CZ" dirty="0" smtClean="0"/>
              <a:t>Cílem je poskytnout dítěti bezpečný a harmonický domov</a:t>
            </a:r>
          </a:p>
          <a:p>
            <a:r>
              <a:rPr lang="cs-CZ" dirty="0" smtClean="0"/>
              <a:t>Přijetí cizího dítěte za své</a:t>
            </a:r>
          </a:p>
          <a:p>
            <a:r>
              <a:rPr lang="cs-CZ" dirty="0" smtClean="0"/>
              <a:t>Imitace neboli fikce biologického svazku</a:t>
            </a:r>
          </a:p>
          <a:p>
            <a:r>
              <a:rPr lang="cs-CZ" dirty="0" smtClean="0"/>
              <a:t>Osvojit lze </a:t>
            </a:r>
            <a:r>
              <a:rPr lang="cs-CZ" dirty="0" smtClean="0"/>
              <a:t>dítě, </a:t>
            </a:r>
            <a:r>
              <a:rPr lang="cs-CZ" dirty="0" smtClean="0"/>
              <a:t>jen je-li mu to ku prospěchu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osvojení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EA932B-9493-4AEC-B428-809D6D149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B8EA932B-9493-4AEC-B428-809D6D149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B8EA932B-9493-4AEC-B428-809D6D1492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2F9BCF-EF4A-4C42-B28A-2E8DE8B98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62F9BCF-EF4A-4C42-B28A-2E8DE8B98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62F9BCF-EF4A-4C42-B28A-2E8DE8B98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E220AB-8590-4074-911D-D71CD55BE4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EE220AB-8590-4074-911D-D71CD55BE4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EE220AB-8590-4074-911D-D71CD55BE4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B460AD-D946-44C9-A585-116C86CDF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1B460AD-D946-44C9-A585-116C86CDF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1B460AD-D946-44C9-A585-116C86CDFF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78FDD8-790C-4574-B7D2-CAD1168B6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778FDD8-790C-4574-B7D2-CAD1168B6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778FDD8-790C-4574-B7D2-CAD1168B6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81CEBF-D927-40DB-AFC5-0F050C8B30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481CEBF-D927-40DB-AFC5-0F050C8B30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481CEBF-D927-40DB-AFC5-0F050C8B30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osvojení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Nedostatečné či chybějící rodinné prostředí</a:t>
            </a:r>
          </a:p>
          <a:p>
            <a:r>
              <a:rPr lang="cs-CZ" dirty="0" smtClean="0"/>
              <a:t>Zásadně souhlas nezletilého dítěte</a:t>
            </a:r>
          </a:p>
          <a:p>
            <a:r>
              <a:rPr lang="cs-CZ" dirty="0" err="1" smtClean="0"/>
              <a:t>Předadopční</a:t>
            </a:r>
            <a:r>
              <a:rPr lang="cs-CZ" dirty="0" smtClean="0"/>
              <a:t> (zatímní péče)</a:t>
            </a:r>
          </a:p>
          <a:p>
            <a:r>
              <a:rPr lang="cs-CZ" dirty="0" smtClean="0"/>
              <a:t>Existence vhodného budoucího osvojitele (osoba zletilá, s plnou způsobilostí a s přiměřeným věkovým odstupem od osvojence)</a:t>
            </a:r>
          </a:p>
          <a:p>
            <a:r>
              <a:rPr lang="cs-CZ" dirty="0" smtClean="0"/>
              <a:t>Zájem dítěte a společnosti na vytvoření nového rodinného prostředí</a:t>
            </a:r>
          </a:p>
          <a:p>
            <a:r>
              <a:rPr lang="cs-CZ" dirty="0" smtClean="0"/>
              <a:t>Rodiče dali souhlas k osvojení (pokud jsou)</a:t>
            </a:r>
          </a:p>
          <a:p>
            <a:r>
              <a:rPr lang="cs-CZ" dirty="0" smtClean="0"/>
              <a:t>Vyloučena osoba, která žije v registrovaném partnerství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P9004487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4321974"/>
            <a:ext cx="2905113" cy="217883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vhodného osvojitele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Měl by skýtat záruku, že dítěti vytvoří stabilní a harmonický domov a bude dbát blaha dítěte</a:t>
            </a:r>
          </a:p>
          <a:p>
            <a:r>
              <a:rPr lang="cs-CZ" dirty="0" smtClean="0"/>
              <a:t>Mezi osvojitelem a osvojencem nesmí existovat příbuzenský poměr</a:t>
            </a:r>
          </a:p>
          <a:p>
            <a:r>
              <a:rPr lang="cs-CZ" dirty="0" smtClean="0"/>
              <a:t>Přiměřený věkový rozdíl mezi osvojencem a osvojitelem</a:t>
            </a:r>
          </a:p>
          <a:p>
            <a:r>
              <a:rPr lang="cs-CZ" dirty="0" smtClean="0"/>
              <a:t>Zdravý (aby se o dítě dokázal řádně starat)</a:t>
            </a:r>
          </a:p>
          <a:p>
            <a:r>
              <a:rPr lang="cs-CZ" dirty="0" smtClean="0"/>
              <a:t>Za sebou přípravu na roli osvojitele</a:t>
            </a:r>
          </a:p>
          <a:p>
            <a:r>
              <a:rPr lang="cs-CZ" dirty="0" smtClean="0"/>
              <a:t>Bezúhonnost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Pěstounská péče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Forma náhradní péče o dítě v náhradní rodině</a:t>
            </a:r>
          </a:p>
          <a:p>
            <a:r>
              <a:rPr lang="cs-CZ" dirty="0" smtClean="0"/>
              <a:t>Nemění se status dítěte- pořád má své původní rodiče (POZOR- rozdíl mezi osvojením)</a:t>
            </a:r>
          </a:p>
          <a:p>
            <a:r>
              <a:rPr lang="cs-CZ" dirty="0" smtClean="0"/>
              <a:t>Je dočasná- jen po tu dobu, kdy se rodiče nemohou o své dítě starat</a:t>
            </a:r>
          </a:p>
          <a:p>
            <a:r>
              <a:rPr lang="cs-CZ" dirty="0" smtClean="0"/>
              <a:t>Předpokládají se pravidelné osobní kontakty s rodiči</a:t>
            </a:r>
          </a:p>
          <a:p>
            <a:r>
              <a:rPr lang="cs-CZ" dirty="0" smtClean="0"/>
              <a:t>Rodiče musí na své dítě platit výživné</a:t>
            </a:r>
          </a:p>
          <a:p>
            <a:r>
              <a:rPr lang="cs-CZ" dirty="0" smtClean="0"/>
              <a:t>Pěstouni dostávají od státu pěstounské dávky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pěstounství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6F492E-1B0C-416D-AE12-44B446DEC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A56F492E-1B0C-416D-AE12-44B446DEC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A56F492E-1B0C-416D-AE12-44B446DEC1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50E31C-E361-4228-9CDF-EEC546CC25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050E31C-E361-4228-9CDF-EEC546CC25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050E31C-E361-4228-9CDF-EEC546CC25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592697-0E4E-43A2-9919-C9462FC4B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F5592697-0E4E-43A2-9919-C9462FC4B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F5592697-0E4E-43A2-9919-C9462FC4B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3D95D9-8CEC-4BE6-BF7F-C97E93DCC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E03D95D9-8CEC-4BE6-BF7F-C97E93DCC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03D95D9-8CEC-4BE6-BF7F-C97E93DCC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pro vznik pěstounství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Výchova v rodině není řádně zabezpečena</a:t>
            </a:r>
          </a:p>
          <a:p>
            <a:r>
              <a:rPr lang="cs-CZ" dirty="0" smtClean="0"/>
              <a:t>Je dán zájem dítěte na svěření do jiného prostředí</a:t>
            </a:r>
          </a:p>
          <a:p>
            <a:r>
              <a:rPr lang="cs-CZ" dirty="0" smtClean="0"/>
              <a:t>Kladné vyjádření dítěte (pokud je toho schopné)</a:t>
            </a:r>
          </a:p>
          <a:p>
            <a:r>
              <a:rPr lang="cs-CZ" dirty="0" smtClean="0"/>
              <a:t>Splněny předpoklady pro pěstouna:</a:t>
            </a:r>
          </a:p>
          <a:p>
            <a:pPr marL="822960" lvl="1" indent="-457200">
              <a:buFont typeface="Wingdings" pitchFamily="2" charset="2"/>
              <a:buChar char="Ø"/>
            </a:pPr>
            <a:r>
              <a:rPr lang="cs-CZ" dirty="0" smtClean="0"/>
              <a:t>Občanská bezúhonnost</a:t>
            </a:r>
          </a:p>
          <a:p>
            <a:pPr marL="822960" lvl="1" indent="-457200">
              <a:buFont typeface="Wingdings" pitchFamily="2" charset="2"/>
              <a:buChar char="Ø"/>
            </a:pPr>
            <a:r>
              <a:rPr lang="cs-CZ" dirty="0" smtClean="0"/>
              <a:t>Jestli vychovává dobře vlastní děti</a:t>
            </a:r>
          </a:p>
          <a:p>
            <a:pPr marL="822960" lvl="1" indent="-457200">
              <a:buFont typeface="Wingdings" pitchFamily="2" charset="2"/>
              <a:buChar char="Ø"/>
            </a:pPr>
            <a:r>
              <a:rPr lang="cs-CZ" dirty="0" smtClean="0"/>
              <a:t>Proběhla příprava pro pěstounství</a:t>
            </a:r>
          </a:p>
          <a:p>
            <a:pPr marL="822960" lvl="1" indent="-457200">
              <a:buFont typeface="Wingdings" pitchFamily="2" charset="2"/>
              <a:buChar char="Ø"/>
            </a:pPr>
            <a:r>
              <a:rPr lang="cs-CZ" dirty="0" smtClean="0"/>
              <a:t>Má vhodné vlastnosti</a:t>
            </a:r>
          </a:p>
          <a:p>
            <a:pPr marL="822960" lvl="1" indent="-457200">
              <a:buFont typeface="Wingdings" pitchFamily="2" charset="2"/>
              <a:buChar char="Ø"/>
            </a:pPr>
            <a:r>
              <a:rPr lang="cs-CZ" dirty="0" smtClean="0"/>
              <a:t>Je nutné zkoumat například i kvalitu manželství</a:t>
            </a:r>
          </a:p>
          <a:p>
            <a:pPr marL="822960" lvl="1" indent="-457200"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Opatrovnictví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určeno k chránění zájmů dítěte v jednotlivých konkrétních případech</a:t>
            </a:r>
          </a:p>
          <a:p>
            <a:r>
              <a:rPr lang="cs-CZ" dirty="0" smtClean="0"/>
              <a:t>Druhy</a:t>
            </a:r>
          </a:p>
          <a:p>
            <a:pPr lvl="1"/>
            <a:r>
              <a:rPr lang="cs-CZ" dirty="0" smtClean="0"/>
              <a:t>Opatrovnictví krátkodobé</a:t>
            </a:r>
          </a:p>
          <a:p>
            <a:pPr lvl="2"/>
            <a:r>
              <a:rPr lang="cs-CZ" dirty="0" smtClean="0"/>
              <a:t>Kolizní opatrovník</a:t>
            </a:r>
          </a:p>
          <a:p>
            <a:pPr lvl="2"/>
            <a:r>
              <a:rPr lang="cs-CZ" dirty="0" smtClean="0"/>
              <a:t>Opatrovník ze zákona</a:t>
            </a:r>
          </a:p>
          <a:p>
            <a:pPr lvl="2"/>
            <a:r>
              <a:rPr lang="cs-CZ" dirty="0" smtClean="0"/>
              <a:t>Opatrovník v řízení o osvojení</a:t>
            </a:r>
          </a:p>
          <a:p>
            <a:pPr lvl="1"/>
            <a:r>
              <a:rPr lang="cs-CZ" dirty="0" smtClean="0"/>
              <a:t>Opatrovnictví dlouhodobé</a:t>
            </a:r>
          </a:p>
          <a:p>
            <a:pPr lvl="2"/>
            <a:r>
              <a:rPr lang="cs-CZ" dirty="0" smtClean="0"/>
              <a:t>Opatrovník pro správu jmění dítěte</a:t>
            </a:r>
          </a:p>
          <a:p>
            <a:pPr lvl="2"/>
            <a:r>
              <a:rPr lang="cs-CZ" dirty="0" smtClean="0"/>
              <a:t>Opatrovník, </a:t>
            </a:r>
            <a:r>
              <a:rPr lang="cs-CZ" dirty="0" smtClean="0"/>
              <a:t>pokud tuto funkci nemůže vykonávat rodič</a:t>
            </a:r>
          </a:p>
          <a:p>
            <a:pPr lvl="2"/>
            <a:endParaRPr lang="cs-CZ" dirty="0" smtClean="0"/>
          </a:p>
        </p:txBody>
      </p:sp>
      <p:pic>
        <p:nvPicPr>
          <p:cNvPr id="4" name="Obrázek 3" descr="MC90044193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29322" y="2143116"/>
            <a:ext cx="2384437" cy="2869493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Poručenství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Slouží k ochraně zájmů nezletilých dětí ze strany jiných subjektů než rodičů</a:t>
            </a:r>
          </a:p>
          <a:p>
            <a:r>
              <a:rPr lang="cs-CZ" dirty="0" smtClean="0"/>
              <a:t>Jiná osoba vykonává práva a povinnosti místo rodičů, protože ti přišli o rodičovskou způsobilost</a:t>
            </a:r>
          </a:p>
          <a:p>
            <a:r>
              <a:rPr lang="cs-CZ" dirty="0" smtClean="0"/>
              <a:t>Plní funkci náhradní rodinné výchovy (není to však jediný účel poručenství)</a:t>
            </a:r>
          </a:p>
          <a:p>
            <a:r>
              <a:rPr lang="cs-CZ" dirty="0" smtClean="0"/>
              <a:t>Obecně kdykoli, když dítě nemá žádného zákonného zástupce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poručenství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 descr="CZO04_Označení_autobusu_přepravujícího_dět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57950" y="714356"/>
            <a:ext cx="2414016" cy="2377440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747766-D112-410F-9A25-3A1B12E2E6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7747766-D112-410F-9A25-3A1B12E2E6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7747766-D112-410F-9A25-3A1B12E2E6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034BFF-F495-4797-959A-5992E81D0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E4034BFF-F495-4797-959A-5992E81D0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E4034BFF-F495-4797-959A-5992E81D0E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2F547F-2228-44B2-A65F-C6992B7E1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3F2F547F-2228-44B2-A65F-C6992B7E1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3F2F547F-2228-44B2-A65F-C6992B7E1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24754C-D4A5-430E-865B-4E53CE5050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E24754C-D4A5-430E-865B-4E53CE5050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E24754C-D4A5-430E-865B-4E53CE5050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E43D9B-D914-463A-B6A5-282123DB2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FE43D9B-D914-463A-B6A5-282123DB2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FE43D9B-D914-463A-B6A5-282123DB26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 </a:t>
            </a:r>
            <a:r>
              <a:rPr lang="cs-CZ" dirty="0" err="1" smtClean="0"/>
              <a:t>poručníka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Způsobilost k právním úkonům v plném rozsahu</a:t>
            </a:r>
          </a:p>
          <a:p>
            <a:r>
              <a:rPr lang="cs-CZ" dirty="0" smtClean="0"/>
              <a:t>Souhlas s uvedením do funkce</a:t>
            </a:r>
          </a:p>
          <a:p>
            <a:r>
              <a:rPr lang="cs-CZ" dirty="0" smtClean="0"/>
              <a:t>Musí skýtat záruky, že se o dítě dovede postarat (vhodný věk, zabezpečenost, aby byl zaměstnaný nebo zdravý)</a:t>
            </a:r>
          </a:p>
          <a:p>
            <a:r>
              <a:rPr lang="cs-CZ" dirty="0" smtClean="0"/>
              <a:t>Přednost má ten, koho doporučili rodiče</a:t>
            </a:r>
          </a:p>
          <a:p>
            <a:r>
              <a:rPr lang="cs-CZ" dirty="0" smtClean="0"/>
              <a:t>Příbuzný nebo někdo blízký rodině, koho děti znají (v ideálním případě)</a:t>
            </a:r>
          </a:p>
          <a:p>
            <a:r>
              <a:rPr lang="cs-CZ" dirty="0" smtClean="0"/>
              <a:t>Pokud není doporučen nebo nikdo z rodiny, kdo by se chtěl postarat, je vybrán ze seznamu žadatelů o osvojení či pěstounství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</a:t>
            </a:r>
            <a:r>
              <a:rPr lang="cs-CZ" dirty="0" err="1" smtClean="0"/>
              <a:t>poručníka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Vychovávat nezletilého</a:t>
            </a:r>
          </a:p>
          <a:p>
            <a:r>
              <a:rPr lang="cs-CZ" dirty="0" smtClean="0"/>
              <a:t>Zastupovat ho</a:t>
            </a:r>
          </a:p>
          <a:p>
            <a:r>
              <a:rPr lang="cs-CZ" dirty="0" smtClean="0"/>
              <a:t>Spravovat jeho majetek namísto rodičů</a:t>
            </a:r>
          </a:p>
          <a:p>
            <a:r>
              <a:rPr lang="cs-CZ" dirty="0" smtClean="0"/>
              <a:t>Na podstatné věci týkající se nezletilého potřebuje souhlas soudu</a:t>
            </a:r>
          </a:p>
          <a:p>
            <a:r>
              <a:rPr lang="cs-CZ" dirty="0" smtClean="0"/>
              <a:t>Povinen soudu předložit účet ze správy jmění nezletilého</a:t>
            </a:r>
          </a:p>
          <a:p>
            <a:r>
              <a:rPr lang="cs-CZ" dirty="0" smtClean="0"/>
              <a:t>Podávat soudu zprávy o osobě poručence</a:t>
            </a:r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na konec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Které z forem péče o dítě se lidově říká adopce?</a:t>
            </a:r>
          </a:p>
          <a:p>
            <a:r>
              <a:rPr lang="cs-CZ" dirty="0" smtClean="0"/>
              <a:t>Na co mají pěstouni nárok?</a:t>
            </a:r>
          </a:p>
          <a:p>
            <a:r>
              <a:rPr lang="cs-CZ" dirty="0" smtClean="0"/>
              <a:t>Jaký je jeden z předpokladů pro pěstouna?</a:t>
            </a:r>
          </a:p>
          <a:p>
            <a:r>
              <a:rPr lang="cs-CZ" dirty="0" smtClean="0"/>
              <a:t>Jaká fikce vzniká v osvojení?</a:t>
            </a:r>
          </a:p>
          <a:p>
            <a:r>
              <a:rPr lang="cs-CZ" dirty="0" smtClean="0"/>
              <a:t>Kde se může vykonávat pěstounství?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SOS vesničky</a:t>
            </a:r>
          </a:p>
          <a:p>
            <a:endParaRPr lang="cs-CZ" dirty="0" smtClean="0"/>
          </a:p>
          <a:p>
            <a:r>
              <a:rPr lang="cs-CZ" dirty="0" smtClean="0"/>
              <a:t>Dávky od státu</a:t>
            </a:r>
          </a:p>
          <a:p>
            <a:endParaRPr lang="cs-CZ" dirty="0" smtClean="0"/>
          </a:p>
          <a:p>
            <a:r>
              <a:rPr lang="cs-CZ" dirty="0" smtClean="0"/>
              <a:t>Osvojení</a:t>
            </a:r>
          </a:p>
          <a:p>
            <a:endParaRPr lang="cs-CZ" dirty="0" smtClean="0"/>
          </a:p>
          <a:p>
            <a:r>
              <a:rPr lang="cs-CZ" dirty="0" smtClean="0"/>
              <a:t>Občanská bezúhonnost</a:t>
            </a:r>
          </a:p>
          <a:p>
            <a:endParaRPr lang="cs-CZ" dirty="0" smtClean="0"/>
          </a:p>
          <a:p>
            <a:r>
              <a:rPr lang="cs-CZ" dirty="0" smtClean="0"/>
              <a:t>Imitace biologického svazku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 rot="16200000" flipH="1">
            <a:off x="3607587" y="2393149"/>
            <a:ext cx="1214446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3214678" y="2571744"/>
            <a:ext cx="107157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3071802" y="3786190"/>
            <a:ext cx="114300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3428992" y="4572008"/>
            <a:ext cx="85725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 flipH="1" flipV="1">
            <a:off x="2500298" y="3500438"/>
            <a:ext cx="3357586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/>
      <p:bldP spid="25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HRUŠÁKOVÁ, Milana a KR8LIČKOVÁ, Zdeňka. </a:t>
            </a:r>
            <a:r>
              <a:rPr lang="cs-CZ" i="1" dirty="0" smtClean="0"/>
              <a:t>České rodinné právo</a:t>
            </a:r>
            <a:r>
              <a:rPr lang="cs-CZ" dirty="0" smtClean="0"/>
              <a:t>. 3. </a:t>
            </a:r>
            <a:r>
              <a:rPr lang="cs-CZ" dirty="0" err="1" smtClean="0"/>
              <a:t>přepr</a:t>
            </a:r>
            <a:r>
              <a:rPr lang="cs-CZ" dirty="0" smtClean="0"/>
              <a:t>. a doplněné. </a:t>
            </a:r>
            <a:r>
              <a:rPr lang="cs-CZ" dirty="0" err="1" smtClean="0"/>
              <a:t>vyd</a:t>
            </a:r>
            <a:r>
              <a:rPr lang="cs-CZ" dirty="0" smtClean="0"/>
              <a:t>.: Masarykova univerzita a  nakladatelství Doplněk, 1998, 398 s. ISBN 8021039744 (Masarykova univerzita) a ISBN 8072391925 (Nakladatelství Doplněk).</a:t>
            </a:r>
          </a:p>
          <a:p>
            <a:r>
              <a:rPr lang="cs-CZ" dirty="0" smtClean="0"/>
              <a:t>DVOŘÁK, Jan, a kol. Odmaturuj ze společenských věd. 1. </a:t>
            </a:r>
            <a:r>
              <a:rPr lang="cs-CZ" dirty="0" err="1" smtClean="0"/>
              <a:t>vyd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2008, 256 s. ISBN 978-80-7358-122-0</a:t>
            </a:r>
          </a:p>
          <a:p>
            <a:r>
              <a:rPr lang="cs-CZ" dirty="0" smtClean="0"/>
              <a:t>Ministerstvo dopravy a spojů České republiky. 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2</a:t>
            </a:r>
            <a:r>
              <a:rPr lang="cs-CZ" dirty="0" smtClean="0"/>
              <a:t>.1</a:t>
            </a:r>
            <a:r>
              <a:rPr lang="pt-BR" dirty="0" smtClean="0"/>
              <a:t>.2014]. Dostupný na WWW</a:t>
            </a:r>
            <a:r>
              <a:rPr lang="cs-CZ" dirty="0" smtClean="0"/>
              <a:t>: http://commons.wikimedia.org/wiki/File:CZO04_Označení_autobusu_přepravujícího_děti.jpg?uselang=cs</a:t>
            </a:r>
          </a:p>
          <a:p>
            <a:r>
              <a:rPr lang="pt-BR" dirty="0" smtClean="0"/>
              <a:t>AUTOR</a:t>
            </a:r>
            <a:r>
              <a:rPr lang="cs-CZ" dirty="0" smtClean="0"/>
              <a:t> </a:t>
            </a:r>
            <a:r>
              <a:rPr lang="pt-BR" dirty="0" smtClean="0"/>
              <a:t>NEUVEDEN. </a:t>
            </a:r>
            <a:r>
              <a:rPr lang="pt-BR" i="1" dirty="0" smtClean="0"/>
              <a:t>http://office.microsoft.com/</a:t>
            </a:r>
            <a:r>
              <a:rPr lang="pt-BR" dirty="0" smtClean="0"/>
              <a:t> [online]. [cit. 2</a:t>
            </a:r>
            <a:r>
              <a:rPr lang="cs-CZ" dirty="0" smtClean="0"/>
              <a:t>.1</a:t>
            </a:r>
            <a:r>
              <a:rPr lang="pt-BR" dirty="0" smtClean="0"/>
              <a:t>.2014]. Dostupný</a:t>
            </a:r>
            <a:r>
              <a:rPr lang="cs-CZ" dirty="0" smtClean="0"/>
              <a:t> na WWW: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=děti&amp;ex=1#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:MC900440434|</a:t>
            </a:r>
            <a:endParaRPr lang="cs-CZ" dirty="0" smtClean="0"/>
          </a:p>
          <a:p>
            <a:r>
              <a:rPr lang="cs-CZ" dirty="0" smtClean="0"/>
              <a:t>Partner společnosti </a:t>
            </a:r>
            <a:r>
              <a:rPr lang="cs-CZ" dirty="0" err="1" smtClean="0"/>
              <a:t>microsoft</a:t>
            </a:r>
            <a:r>
              <a:rPr lang="pt-BR" dirty="0" smtClean="0"/>
              <a:t>. </a:t>
            </a:r>
            <a:r>
              <a:rPr lang="pt-BR" i="1" dirty="0" smtClean="0"/>
              <a:t>http://office.microsoft.com/</a:t>
            </a:r>
            <a:r>
              <a:rPr lang="pt-BR" dirty="0" smtClean="0"/>
              <a:t> [online]. [cit. 2.</a:t>
            </a:r>
            <a:r>
              <a:rPr lang="cs-CZ" dirty="0" smtClean="0"/>
              <a:t>1</a:t>
            </a:r>
            <a:r>
              <a:rPr lang="pt-BR" dirty="0" smtClean="0"/>
              <a:t>.2014]. Dostupný</a:t>
            </a:r>
            <a:r>
              <a:rPr lang="cs-CZ" dirty="0" smtClean="0"/>
              <a:t>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=dítě&amp;ex=1#</a:t>
            </a:r>
            <a:r>
              <a:rPr lang="cs-CZ" dirty="0" err="1" smtClean="0"/>
              <a:t>ai</a:t>
            </a:r>
            <a:r>
              <a:rPr lang="cs-CZ" dirty="0" smtClean="0"/>
              <a:t>:MP900442476|</a:t>
            </a:r>
          </a:p>
          <a:p>
            <a:r>
              <a:rPr lang="pt-BR" dirty="0" smtClean="0"/>
              <a:t>AUTOR</a:t>
            </a:r>
            <a:r>
              <a:rPr lang="cs-CZ" dirty="0" smtClean="0"/>
              <a:t> </a:t>
            </a:r>
            <a:r>
              <a:rPr lang="pt-BR" dirty="0" smtClean="0"/>
              <a:t>NEUVEDEN. </a:t>
            </a:r>
            <a:r>
              <a:rPr lang="pt-BR" i="1" dirty="0" smtClean="0"/>
              <a:t>http://office.microsoft.com/</a:t>
            </a:r>
            <a:r>
              <a:rPr lang="pt-BR" dirty="0" smtClean="0"/>
              <a:t> [online]. [cit. 2.</a:t>
            </a:r>
            <a:r>
              <a:rPr lang="cs-CZ" dirty="0" smtClean="0"/>
              <a:t>1.</a:t>
            </a:r>
            <a:r>
              <a:rPr lang="pt-BR" dirty="0" smtClean="0"/>
              <a:t>2014]. Dostupný</a:t>
            </a:r>
            <a:r>
              <a:rPr lang="cs-CZ" dirty="0" smtClean="0"/>
              <a:t> na WWW: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=peníze&amp;ex=1#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:MC900441938|</a:t>
            </a:r>
            <a:endParaRPr lang="cs-CZ" dirty="0" smtClean="0"/>
          </a:p>
          <a:p>
            <a:r>
              <a:rPr lang="cs-CZ" dirty="0" smtClean="0"/>
              <a:t>Partner společnosti </a:t>
            </a:r>
            <a:r>
              <a:rPr lang="cs-CZ" dirty="0" err="1" smtClean="0"/>
              <a:t>microsoft</a:t>
            </a:r>
            <a:r>
              <a:rPr lang="pt-BR" dirty="0" smtClean="0"/>
              <a:t>. </a:t>
            </a:r>
            <a:r>
              <a:rPr lang="pt-BR" i="1" dirty="0" smtClean="0"/>
              <a:t>http://office.microsoft.com/</a:t>
            </a:r>
            <a:r>
              <a:rPr lang="pt-BR" dirty="0" smtClean="0"/>
              <a:t> [online]. [cit. 2.</a:t>
            </a:r>
            <a:r>
              <a:rPr lang="cs-CZ" dirty="0" smtClean="0"/>
              <a:t>1</a:t>
            </a:r>
            <a:r>
              <a:rPr lang="pt-BR" smtClean="0"/>
              <a:t>.2014</a:t>
            </a:r>
            <a:r>
              <a:rPr lang="pt-BR" dirty="0" smtClean="0"/>
              <a:t>]. Dostupný</a:t>
            </a:r>
            <a:r>
              <a:rPr lang="cs-CZ" dirty="0" smtClean="0"/>
              <a:t>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=mimino&amp;ex=1#</a:t>
            </a:r>
            <a:r>
              <a:rPr lang="cs-CZ" dirty="0" err="1" smtClean="0"/>
              <a:t>ai</a:t>
            </a:r>
            <a:r>
              <a:rPr lang="cs-CZ" dirty="0" smtClean="0"/>
              <a:t>:MP900448741|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2568</TotalTime>
  <Words>713</Words>
  <Application>Microsoft Office PowerPoint</Application>
  <PresentationFormat>Předvádění na obrazovce (4:3)</PresentationFormat>
  <Paragraphs>136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Formy péče o dítě- obsah</vt:lpstr>
      <vt:lpstr>osvojení</vt:lpstr>
      <vt:lpstr>Druhy osvojení</vt:lpstr>
      <vt:lpstr>Předpoklady osvojení</vt:lpstr>
      <vt:lpstr>Předpoklady vhodného osvojitele</vt:lpstr>
      <vt:lpstr>Pěstounská péče</vt:lpstr>
      <vt:lpstr>Druhy pěstounství</vt:lpstr>
      <vt:lpstr>Předpoklady pro vznik pěstounství</vt:lpstr>
      <vt:lpstr>Opatrovnictví</vt:lpstr>
      <vt:lpstr>Poručenství</vt:lpstr>
      <vt:lpstr>Vznik poručenství</vt:lpstr>
      <vt:lpstr>Osoba poručníka</vt:lpstr>
      <vt:lpstr>Práva a povinnosti poručníka</vt:lpstr>
      <vt:lpstr>Test na konec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Martan</dc:creator>
  <cp:lastModifiedBy>Dum</cp:lastModifiedBy>
  <cp:revision>19</cp:revision>
  <dcterms:created xsi:type="dcterms:W3CDTF">2014-03-28T20:23:03Z</dcterms:created>
  <dcterms:modified xsi:type="dcterms:W3CDTF">2014-04-30T10:05:55Z</dcterms:modified>
</cp:coreProperties>
</file>