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57" autoAdjust="0"/>
    <p:restoredTop sz="94660"/>
  </p:normalViewPr>
  <p:slideViewPr>
    <p:cSldViewPr>
      <p:cViewPr>
        <p:scale>
          <a:sx n="66" d="100"/>
          <a:sy n="66" d="100"/>
        </p:scale>
        <p:origin x="-62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9CBE20-11D6-44E4-B51C-D025C30435F7}" type="doc">
      <dgm:prSet loTypeId="urn:microsoft.com/office/officeart/2005/8/layout/hProcess7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361358-D540-4AD8-AB3F-D233392FA03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SMLUVNÍ</a:t>
          </a:r>
          <a:endParaRPr lang="cs-CZ" dirty="0">
            <a:solidFill>
              <a:schemeClr val="tx1"/>
            </a:solidFill>
          </a:endParaRPr>
        </a:p>
      </dgm:t>
    </dgm:pt>
    <dgm:pt modelId="{8EF72F2C-1E94-4852-B4DC-2E7EBE8E3668}" type="parTrans" cxnId="{D746E089-5CCD-491F-9197-A86C2398255E}">
      <dgm:prSet/>
      <dgm:spPr/>
      <dgm:t>
        <a:bodyPr/>
        <a:lstStyle/>
        <a:p>
          <a:endParaRPr lang="cs-CZ"/>
        </a:p>
      </dgm:t>
    </dgm:pt>
    <dgm:pt modelId="{D25742C2-64D7-4A27-84E2-961AABA060B0}" type="sibTrans" cxnId="{D746E089-5CCD-491F-9197-A86C2398255E}">
      <dgm:prSet/>
      <dgm:spPr/>
      <dgm:t>
        <a:bodyPr/>
        <a:lstStyle/>
        <a:p>
          <a:endParaRPr lang="cs-CZ"/>
        </a:p>
      </dgm:t>
    </dgm:pt>
    <dgm:pt modelId="{6AC2DC98-EE91-4848-A906-22E2FEF67498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Ujednají-li si to strany, zastupuje zmocněnec zmocnitele v ujednaném rozsahu.</a:t>
          </a:r>
          <a:endParaRPr lang="cs-CZ" sz="2000" dirty="0">
            <a:solidFill>
              <a:schemeClr val="tx1"/>
            </a:solidFill>
          </a:endParaRPr>
        </a:p>
      </dgm:t>
    </dgm:pt>
    <dgm:pt modelId="{322DD5AD-EC79-4700-B29A-EC4849F9060E}" type="parTrans" cxnId="{E799EA0B-F993-432D-B96E-A875023ACF95}">
      <dgm:prSet/>
      <dgm:spPr/>
      <dgm:t>
        <a:bodyPr/>
        <a:lstStyle/>
        <a:p>
          <a:endParaRPr lang="cs-CZ"/>
        </a:p>
      </dgm:t>
    </dgm:pt>
    <dgm:pt modelId="{9F3E8E0C-C700-41BF-883C-4CA64EA932DC}" type="sibTrans" cxnId="{E799EA0B-F993-432D-B96E-A875023ACF95}">
      <dgm:prSet/>
      <dgm:spPr/>
      <dgm:t>
        <a:bodyPr/>
        <a:lstStyle/>
        <a:p>
          <a:endParaRPr lang="cs-CZ"/>
        </a:p>
      </dgm:t>
    </dgm:pt>
    <dgm:pt modelId="{C9C9D230-53CB-4419-ACE5-78577D553EC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PROKURA</a:t>
          </a:r>
          <a:endParaRPr lang="cs-CZ" dirty="0">
            <a:solidFill>
              <a:schemeClr val="tx1"/>
            </a:solidFill>
          </a:endParaRPr>
        </a:p>
      </dgm:t>
    </dgm:pt>
    <dgm:pt modelId="{58D6EA8D-C55D-4F89-B9B3-8A0D174492D2}" type="parTrans" cxnId="{8EF114F1-2856-4DFE-9FF9-72CCA892F60B}">
      <dgm:prSet/>
      <dgm:spPr/>
      <dgm:t>
        <a:bodyPr/>
        <a:lstStyle/>
        <a:p>
          <a:endParaRPr lang="cs-CZ"/>
        </a:p>
      </dgm:t>
    </dgm:pt>
    <dgm:pt modelId="{C1EFA534-977F-4541-95F5-83D04DBF76C8}" type="sibTrans" cxnId="{8EF114F1-2856-4DFE-9FF9-72CCA892F60B}">
      <dgm:prSet/>
      <dgm:spPr/>
      <dgm:t>
        <a:bodyPr/>
        <a:lstStyle/>
        <a:p>
          <a:endParaRPr lang="cs-CZ"/>
        </a:p>
      </dgm:t>
    </dgm:pt>
    <dgm:pt modelId="{6EBCDB42-FA5E-447E-934B-89C7501751D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Podnikatel zapsaný v OR zmocňuje prokuristu k právním jednáním, ke kterým dochází při provozu závodu.</a:t>
          </a:r>
          <a:endParaRPr lang="cs-CZ" dirty="0">
            <a:solidFill>
              <a:schemeClr val="tx1"/>
            </a:solidFill>
          </a:endParaRPr>
        </a:p>
      </dgm:t>
    </dgm:pt>
    <dgm:pt modelId="{25DE6973-13E7-4B8E-9E5F-8FABC416FDB1}" type="parTrans" cxnId="{32F1DF18-B0E3-4BEE-9002-C7A8DAA4EE29}">
      <dgm:prSet/>
      <dgm:spPr/>
      <dgm:t>
        <a:bodyPr/>
        <a:lstStyle/>
        <a:p>
          <a:endParaRPr lang="cs-CZ"/>
        </a:p>
      </dgm:t>
    </dgm:pt>
    <dgm:pt modelId="{213EFEEB-C7D1-424F-BB3D-A2EB1DAD3659}" type="sibTrans" cxnId="{32F1DF18-B0E3-4BEE-9002-C7A8DAA4EE29}">
      <dgm:prSet/>
      <dgm:spPr/>
      <dgm:t>
        <a:bodyPr/>
        <a:lstStyle/>
        <a:p>
          <a:endParaRPr lang="cs-CZ"/>
        </a:p>
      </dgm:t>
    </dgm:pt>
    <dgm:pt modelId="{0785D36B-DA94-4B2E-ABF4-FBA34C10FB0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ZÁKONNÉ</a:t>
          </a:r>
          <a:r>
            <a:rPr lang="cs-CZ" dirty="0" smtClean="0"/>
            <a:t> </a:t>
          </a:r>
          <a:endParaRPr lang="cs-CZ" dirty="0"/>
        </a:p>
      </dgm:t>
    </dgm:pt>
    <dgm:pt modelId="{098F7546-8D43-4FAF-A154-FD189623CE60}" type="parTrans" cxnId="{889233F1-E01A-4CB5-A17B-CE6B469116EA}">
      <dgm:prSet/>
      <dgm:spPr/>
      <dgm:t>
        <a:bodyPr/>
        <a:lstStyle/>
        <a:p>
          <a:endParaRPr lang="cs-CZ"/>
        </a:p>
      </dgm:t>
    </dgm:pt>
    <dgm:pt modelId="{EFF2D4EE-DD43-49B8-968F-20643DC1A793}" type="sibTrans" cxnId="{889233F1-E01A-4CB5-A17B-CE6B469116EA}">
      <dgm:prSet/>
      <dgm:spPr/>
      <dgm:t>
        <a:bodyPr/>
        <a:lstStyle/>
        <a:p>
          <a:endParaRPr lang="cs-CZ"/>
        </a:p>
      </dgm:t>
    </dgm:pt>
    <dgm:pt modelId="{59D2780E-1FCE-43F1-9174-B10FF4FC04A6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Sleduje ochranu zájmů zastoupeného a naplňování jeho práv.</a:t>
          </a:r>
        </a:p>
        <a:p>
          <a:r>
            <a:rPr lang="cs-CZ" dirty="0" smtClean="0">
              <a:solidFill>
                <a:schemeClr val="tx1"/>
              </a:solidFill>
            </a:rPr>
            <a:t>Dojde-li ke střetu zájmů, jmenuje soud zastoupenému kolizního opatrovníka.</a:t>
          </a:r>
          <a:endParaRPr lang="cs-CZ" dirty="0">
            <a:solidFill>
              <a:schemeClr val="tx1"/>
            </a:solidFill>
          </a:endParaRPr>
        </a:p>
      </dgm:t>
    </dgm:pt>
    <dgm:pt modelId="{F277B123-99C9-42E8-A84B-1FABD835599E}" type="parTrans" cxnId="{20CC15FE-0464-49CE-B9BC-30A1A196EADA}">
      <dgm:prSet/>
      <dgm:spPr/>
      <dgm:t>
        <a:bodyPr/>
        <a:lstStyle/>
        <a:p>
          <a:endParaRPr lang="cs-CZ"/>
        </a:p>
      </dgm:t>
    </dgm:pt>
    <dgm:pt modelId="{4E54D953-FF6A-4DC0-A2FF-D8C20202DEDF}" type="sibTrans" cxnId="{20CC15FE-0464-49CE-B9BC-30A1A196EADA}">
      <dgm:prSet/>
      <dgm:spPr/>
      <dgm:t>
        <a:bodyPr/>
        <a:lstStyle/>
        <a:p>
          <a:endParaRPr lang="cs-CZ"/>
        </a:p>
      </dgm:t>
    </dgm:pt>
    <dgm:pt modelId="{F07EF236-DFBE-4A9C-B7BD-B4FDCD676FC8}" type="pres">
      <dgm:prSet presAssocID="{299CBE20-11D6-44E4-B51C-D025C30435F7}" presName="Name0" presStyleCnt="0">
        <dgm:presLayoutVars>
          <dgm:dir/>
          <dgm:animLvl val="lvl"/>
          <dgm:resizeHandles val="exact"/>
        </dgm:presLayoutVars>
      </dgm:prSet>
      <dgm:spPr/>
    </dgm:pt>
    <dgm:pt modelId="{756D5C04-5DC2-4C15-998B-CEB6404E1386}" type="pres">
      <dgm:prSet presAssocID="{B2361358-D540-4AD8-AB3F-D233392FA039}" presName="compositeNode" presStyleCnt="0">
        <dgm:presLayoutVars>
          <dgm:bulletEnabled val="1"/>
        </dgm:presLayoutVars>
      </dgm:prSet>
      <dgm:spPr/>
    </dgm:pt>
    <dgm:pt modelId="{36170890-7FCF-4835-BCA4-DCC86266212D}" type="pres">
      <dgm:prSet presAssocID="{B2361358-D540-4AD8-AB3F-D233392FA039}" presName="bgRect" presStyleLbl="node1" presStyleIdx="0" presStyleCnt="3"/>
      <dgm:spPr/>
      <dgm:t>
        <a:bodyPr/>
        <a:lstStyle/>
        <a:p>
          <a:endParaRPr lang="cs-CZ"/>
        </a:p>
      </dgm:t>
    </dgm:pt>
    <dgm:pt modelId="{EFDE298C-67EC-4C7F-B781-AE0A5208859F}" type="pres">
      <dgm:prSet presAssocID="{B2361358-D540-4AD8-AB3F-D233392FA039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A2FD68-92F3-4544-A619-1CD4C12717A1}" type="pres">
      <dgm:prSet presAssocID="{B2361358-D540-4AD8-AB3F-D233392FA039}" presName="childNode" presStyleLbl="node1" presStyleIdx="0" presStyleCnt="3">
        <dgm:presLayoutVars>
          <dgm:bulletEnabled val="1"/>
        </dgm:presLayoutVars>
      </dgm:prSet>
      <dgm:spPr/>
    </dgm:pt>
    <dgm:pt modelId="{2BE152F7-E893-4B23-B913-F78E766CC673}" type="pres">
      <dgm:prSet presAssocID="{D25742C2-64D7-4A27-84E2-961AABA060B0}" presName="hSp" presStyleCnt="0"/>
      <dgm:spPr/>
    </dgm:pt>
    <dgm:pt modelId="{FFA11D21-9827-4D1D-A096-C53F566C436A}" type="pres">
      <dgm:prSet presAssocID="{D25742C2-64D7-4A27-84E2-961AABA060B0}" presName="vProcSp" presStyleCnt="0"/>
      <dgm:spPr/>
    </dgm:pt>
    <dgm:pt modelId="{7838FC2C-F07F-4B23-A9AA-63FB17CD6933}" type="pres">
      <dgm:prSet presAssocID="{D25742C2-64D7-4A27-84E2-961AABA060B0}" presName="vSp1" presStyleCnt="0"/>
      <dgm:spPr/>
    </dgm:pt>
    <dgm:pt modelId="{582B6049-8C66-4B19-AA93-1D37B5F668EF}" type="pres">
      <dgm:prSet presAssocID="{D25742C2-64D7-4A27-84E2-961AABA060B0}" presName="simulatedConn" presStyleLbl="solidFgAcc1" presStyleIdx="0" presStyleCnt="2"/>
      <dgm:spPr/>
    </dgm:pt>
    <dgm:pt modelId="{976BCBE1-3B60-4C9B-B02E-CBC9710B9373}" type="pres">
      <dgm:prSet presAssocID="{D25742C2-64D7-4A27-84E2-961AABA060B0}" presName="vSp2" presStyleCnt="0"/>
      <dgm:spPr/>
    </dgm:pt>
    <dgm:pt modelId="{60C05386-0538-4AAA-BEC8-4F328FED76E0}" type="pres">
      <dgm:prSet presAssocID="{D25742C2-64D7-4A27-84E2-961AABA060B0}" presName="sibTrans" presStyleCnt="0"/>
      <dgm:spPr/>
    </dgm:pt>
    <dgm:pt modelId="{1571C760-082B-466A-BB4D-87250EAB6F2F}" type="pres">
      <dgm:prSet presAssocID="{C9C9D230-53CB-4419-ACE5-78577D553EC4}" presName="compositeNode" presStyleCnt="0">
        <dgm:presLayoutVars>
          <dgm:bulletEnabled val="1"/>
        </dgm:presLayoutVars>
      </dgm:prSet>
      <dgm:spPr/>
    </dgm:pt>
    <dgm:pt modelId="{AE95AE84-3267-4CC8-81EE-970C08B1B172}" type="pres">
      <dgm:prSet presAssocID="{C9C9D230-53CB-4419-ACE5-78577D553EC4}" presName="bgRect" presStyleLbl="node1" presStyleIdx="1" presStyleCnt="3"/>
      <dgm:spPr/>
    </dgm:pt>
    <dgm:pt modelId="{639564AB-1C47-4C18-86EE-FE2649EAD790}" type="pres">
      <dgm:prSet presAssocID="{C9C9D230-53CB-4419-ACE5-78577D553EC4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C34A9146-912F-4E97-B624-CDEE58613E30}" type="pres">
      <dgm:prSet presAssocID="{C9C9D230-53CB-4419-ACE5-78577D553EC4}" presName="childNode" presStyleLbl="node1" presStyleIdx="1" presStyleCnt="3">
        <dgm:presLayoutVars>
          <dgm:bulletEnabled val="1"/>
        </dgm:presLayoutVars>
      </dgm:prSet>
      <dgm:spPr/>
    </dgm:pt>
    <dgm:pt modelId="{74EB4860-2A62-4F5E-806D-A86D7020068B}" type="pres">
      <dgm:prSet presAssocID="{C1EFA534-977F-4541-95F5-83D04DBF76C8}" presName="hSp" presStyleCnt="0"/>
      <dgm:spPr/>
    </dgm:pt>
    <dgm:pt modelId="{2D925639-B2E2-4089-8CAF-9AAB7B2DBD9A}" type="pres">
      <dgm:prSet presAssocID="{C1EFA534-977F-4541-95F5-83D04DBF76C8}" presName="vProcSp" presStyleCnt="0"/>
      <dgm:spPr/>
    </dgm:pt>
    <dgm:pt modelId="{C4E05271-F94D-4375-B96E-F33C887D6EEA}" type="pres">
      <dgm:prSet presAssocID="{C1EFA534-977F-4541-95F5-83D04DBF76C8}" presName="vSp1" presStyleCnt="0"/>
      <dgm:spPr/>
    </dgm:pt>
    <dgm:pt modelId="{6508C96C-F850-454B-8EBE-CD7BD608A1DB}" type="pres">
      <dgm:prSet presAssocID="{C1EFA534-977F-4541-95F5-83D04DBF76C8}" presName="simulatedConn" presStyleLbl="solidFgAcc1" presStyleIdx="1" presStyleCnt="2"/>
      <dgm:spPr/>
    </dgm:pt>
    <dgm:pt modelId="{4DEEEB2A-4D80-42E8-B653-74F4B17049E8}" type="pres">
      <dgm:prSet presAssocID="{C1EFA534-977F-4541-95F5-83D04DBF76C8}" presName="vSp2" presStyleCnt="0"/>
      <dgm:spPr/>
    </dgm:pt>
    <dgm:pt modelId="{5BCF7A97-1A42-4B9E-B2C0-3816D3C82D6B}" type="pres">
      <dgm:prSet presAssocID="{C1EFA534-977F-4541-95F5-83D04DBF76C8}" presName="sibTrans" presStyleCnt="0"/>
      <dgm:spPr/>
    </dgm:pt>
    <dgm:pt modelId="{452458C0-D924-44F5-9AF7-CCAADC13451D}" type="pres">
      <dgm:prSet presAssocID="{0785D36B-DA94-4B2E-ABF4-FBA34C10FB0C}" presName="compositeNode" presStyleCnt="0">
        <dgm:presLayoutVars>
          <dgm:bulletEnabled val="1"/>
        </dgm:presLayoutVars>
      </dgm:prSet>
      <dgm:spPr/>
    </dgm:pt>
    <dgm:pt modelId="{0F17AF85-1C49-4BAC-B863-4B16C8F8D41B}" type="pres">
      <dgm:prSet presAssocID="{0785D36B-DA94-4B2E-ABF4-FBA34C10FB0C}" presName="bgRect" presStyleLbl="node1" presStyleIdx="2" presStyleCnt="3" custLinFactNeighborX="-1949" custLinFactNeighborY="-1893"/>
      <dgm:spPr/>
      <dgm:t>
        <a:bodyPr/>
        <a:lstStyle/>
        <a:p>
          <a:endParaRPr lang="cs-CZ"/>
        </a:p>
      </dgm:t>
    </dgm:pt>
    <dgm:pt modelId="{6A7E709C-5C70-40E8-B91A-381FCC70EE4B}" type="pres">
      <dgm:prSet presAssocID="{0785D36B-DA94-4B2E-ABF4-FBA34C10FB0C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B81AE4-AA06-4053-8F90-7765DA8D5BF2}" type="pres">
      <dgm:prSet presAssocID="{0785D36B-DA94-4B2E-ABF4-FBA34C10FB0C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646AB-1B39-4552-ADE8-0EA73168AE01}" type="presOf" srcId="{0785D36B-DA94-4B2E-ABF4-FBA34C10FB0C}" destId="{6A7E709C-5C70-40E8-B91A-381FCC70EE4B}" srcOrd="1" destOrd="0" presId="urn:microsoft.com/office/officeart/2005/8/layout/hProcess7"/>
    <dgm:cxn modelId="{7277C870-7882-4A5B-AED5-059E8EDFA8EC}" type="presOf" srcId="{B2361358-D540-4AD8-AB3F-D233392FA039}" destId="{36170890-7FCF-4835-BCA4-DCC86266212D}" srcOrd="0" destOrd="0" presId="urn:microsoft.com/office/officeart/2005/8/layout/hProcess7"/>
    <dgm:cxn modelId="{32F1DF18-B0E3-4BEE-9002-C7A8DAA4EE29}" srcId="{C9C9D230-53CB-4419-ACE5-78577D553EC4}" destId="{6EBCDB42-FA5E-447E-934B-89C7501751DE}" srcOrd="0" destOrd="0" parTransId="{25DE6973-13E7-4B8E-9E5F-8FABC416FDB1}" sibTransId="{213EFEEB-C7D1-424F-BB3D-A2EB1DAD3659}"/>
    <dgm:cxn modelId="{20CC15FE-0464-49CE-B9BC-30A1A196EADA}" srcId="{0785D36B-DA94-4B2E-ABF4-FBA34C10FB0C}" destId="{59D2780E-1FCE-43F1-9174-B10FF4FC04A6}" srcOrd="0" destOrd="0" parTransId="{F277B123-99C9-42E8-A84B-1FABD835599E}" sibTransId="{4E54D953-FF6A-4DC0-A2FF-D8C20202DEDF}"/>
    <dgm:cxn modelId="{3290B5E2-07C4-4172-8953-310F6A0F0203}" type="presOf" srcId="{C9C9D230-53CB-4419-ACE5-78577D553EC4}" destId="{639564AB-1C47-4C18-86EE-FE2649EAD790}" srcOrd="1" destOrd="0" presId="urn:microsoft.com/office/officeart/2005/8/layout/hProcess7"/>
    <dgm:cxn modelId="{889233F1-E01A-4CB5-A17B-CE6B469116EA}" srcId="{299CBE20-11D6-44E4-B51C-D025C30435F7}" destId="{0785D36B-DA94-4B2E-ABF4-FBA34C10FB0C}" srcOrd="2" destOrd="0" parTransId="{098F7546-8D43-4FAF-A154-FD189623CE60}" sibTransId="{EFF2D4EE-DD43-49B8-968F-20643DC1A793}"/>
    <dgm:cxn modelId="{8915CAE4-4372-44F2-B196-E1011D5B5F93}" type="presOf" srcId="{59D2780E-1FCE-43F1-9174-B10FF4FC04A6}" destId="{59B81AE4-AA06-4053-8F90-7765DA8D5BF2}" srcOrd="0" destOrd="0" presId="urn:microsoft.com/office/officeart/2005/8/layout/hProcess7"/>
    <dgm:cxn modelId="{2547872C-EF6E-4226-A67D-AB08C1776E9B}" type="presOf" srcId="{6AC2DC98-EE91-4848-A906-22E2FEF67498}" destId="{C7A2FD68-92F3-4544-A619-1CD4C12717A1}" srcOrd="0" destOrd="0" presId="urn:microsoft.com/office/officeart/2005/8/layout/hProcess7"/>
    <dgm:cxn modelId="{D746E089-5CCD-491F-9197-A86C2398255E}" srcId="{299CBE20-11D6-44E4-B51C-D025C30435F7}" destId="{B2361358-D540-4AD8-AB3F-D233392FA039}" srcOrd="0" destOrd="0" parTransId="{8EF72F2C-1E94-4852-B4DC-2E7EBE8E3668}" sibTransId="{D25742C2-64D7-4A27-84E2-961AABA060B0}"/>
    <dgm:cxn modelId="{BF362C44-A426-48AB-AA5D-CB4CD4A08A6E}" type="presOf" srcId="{B2361358-D540-4AD8-AB3F-D233392FA039}" destId="{EFDE298C-67EC-4C7F-B781-AE0A5208859F}" srcOrd="1" destOrd="0" presId="urn:microsoft.com/office/officeart/2005/8/layout/hProcess7"/>
    <dgm:cxn modelId="{08663F38-B22F-4135-A79A-1DD1528EF80F}" type="presOf" srcId="{0785D36B-DA94-4B2E-ABF4-FBA34C10FB0C}" destId="{0F17AF85-1C49-4BAC-B863-4B16C8F8D41B}" srcOrd="0" destOrd="0" presId="urn:microsoft.com/office/officeart/2005/8/layout/hProcess7"/>
    <dgm:cxn modelId="{E799EA0B-F993-432D-B96E-A875023ACF95}" srcId="{B2361358-D540-4AD8-AB3F-D233392FA039}" destId="{6AC2DC98-EE91-4848-A906-22E2FEF67498}" srcOrd="0" destOrd="0" parTransId="{322DD5AD-EC79-4700-B29A-EC4849F9060E}" sibTransId="{9F3E8E0C-C700-41BF-883C-4CA64EA932DC}"/>
    <dgm:cxn modelId="{9E4CCCF6-9C75-450B-8943-4C324E55D6B3}" type="presOf" srcId="{6EBCDB42-FA5E-447E-934B-89C7501751DE}" destId="{C34A9146-912F-4E97-B624-CDEE58613E30}" srcOrd="0" destOrd="0" presId="urn:microsoft.com/office/officeart/2005/8/layout/hProcess7"/>
    <dgm:cxn modelId="{B992141E-E234-4098-ABBC-CF89A895ABA9}" type="presOf" srcId="{C9C9D230-53CB-4419-ACE5-78577D553EC4}" destId="{AE95AE84-3267-4CC8-81EE-970C08B1B172}" srcOrd="0" destOrd="0" presId="urn:microsoft.com/office/officeart/2005/8/layout/hProcess7"/>
    <dgm:cxn modelId="{8EF114F1-2856-4DFE-9FF9-72CCA892F60B}" srcId="{299CBE20-11D6-44E4-B51C-D025C30435F7}" destId="{C9C9D230-53CB-4419-ACE5-78577D553EC4}" srcOrd="1" destOrd="0" parTransId="{58D6EA8D-C55D-4F89-B9B3-8A0D174492D2}" sibTransId="{C1EFA534-977F-4541-95F5-83D04DBF76C8}"/>
    <dgm:cxn modelId="{1EE75839-428D-43BF-B8D3-93DB8CEA93F9}" type="presOf" srcId="{299CBE20-11D6-44E4-B51C-D025C30435F7}" destId="{F07EF236-DFBE-4A9C-B7BD-B4FDCD676FC8}" srcOrd="0" destOrd="0" presId="urn:microsoft.com/office/officeart/2005/8/layout/hProcess7"/>
    <dgm:cxn modelId="{C0BF0733-4DE5-40AC-AF46-72A5BA64868D}" type="presParOf" srcId="{F07EF236-DFBE-4A9C-B7BD-B4FDCD676FC8}" destId="{756D5C04-5DC2-4C15-998B-CEB6404E1386}" srcOrd="0" destOrd="0" presId="urn:microsoft.com/office/officeart/2005/8/layout/hProcess7"/>
    <dgm:cxn modelId="{174832E0-A599-42FC-8EFE-40F59FD7DF2F}" type="presParOf" srcId="{756D5C04-5DC2-4C15-998B-CEB6404E1386}" destId="{36170890-7FCF-4835-BCA4-DCC86266212D}" srcOrd="0" destOrd="0" presId="urn:microsoft.com/office/officeart/2005/8/layout/hProcess7"/>
    <dgm:cxn modelId="{0348A3A6-4E32-48DA-AF8F-B08AA480ABAE}" type="presParOf" srcId="{756D5C04-5DC2-4C15-998B-CEB6404E1386}" destId="{EFDE298C-67EC-4C7F-B781-AE0A5208859F}" srcOrd="1" destOrd="0" presId="urn:microsoft.com/office/officeart/2005/8/layout/hProcess7"/>
    <dgm:cxn modelId="{8D676F25-16AD-40E9-A084-0DE993ECBCF4}" type="presParOf" srcId="{756D5C04-5DC2-4C15-998B-CEB6404E1386}" destId="{C7A2FD68-92F3-4544-A619-1CD4C12717A1}" srcOrd="2" destOrd="0" presId="urn:microsoft.com/office/officeart/2005/8/layout/hProcess7"/>
    <dgm:cxn modelId="{DFFF23CD-5454-4E76-9E58-FCA854403440}" type="presParOf" srcId="{F07EF236-DFBE-4A9C-B7BD-B4FDCD676FC8}" destId="{2BE152F7-E893-4B23-B913-F78E766CC673}" srcOrd="1" destOrd="0" presId="urn:microsoft.com/office/officeart/2005/8/layout/hProcess7"/>
    <dgm:cxn modelId="{E1F47320-D3CB-4036-B827-8EAFC517E31C}" type="presParOf" srcId="{F07EF236-DFBE-4A9C-B7BD-B4FDCD676FC8}" destId="{FFA11D21-9827-4D1D-A096-C53F566C436A}" srcOrd="2" destOrd="0" presId="urn:microsoft.com/office/officeart/2005/8/layout/hProcess7"/>
    <dgm:cxn modelId="{E6A6A189-0089-4E73-B0B9-378D3BA000FE}" type="presParOf" srcId="{FFA11D21-9827-4D1D-A096-C53F566C436A}" destId="{7838FC2C-F07F-4B23-A9AA-63FB17CD6933}" srcOrd="0" destOrd="0" presId="urn:microsoft.com/office/officeart/2005/8/layout/hProcess7"/>
    <dgm:cxn modelId="{4C26B22F-D206-4E57-9C04-7E8E0B08F921}" type="presParOf" srcId="{FFA11D21-9827-4D1D-A096-C53F566C436A}" destId="{582B6049-8C66-4B19-AA93-1D37B5F668EF}" srcOrd="1" destOrd="0" presId="urn:microsoft.com/office/officeart/2005/8/layout/hProcess7"/>
    <dgm:cxn modelId="{EBB00DE2-63D9-425F-9C36-6814D5AE6BC7}" type="presParOf" srcId="{FFA11D21-9827-4D1D-A096-C53F566C436A}" destId="{976BCBE1-3B60-4C9B-B02E-CBC9710B9373}" srcOrd="2" destOrd="0" presId="urn:microsoft.com/office/officeart/2005/8/layout/hProcess7"/>
    <dgm:cxn modelId="{DB25A893-3188-4139-A2A3-30C133CC2702}" type="presParOf" srcId="{F07EF236-DFBE-4A9C-B7BD-B4FDCD676FC8}" destId="{60C05386-0538-4AAA-BEC8-4F328FED76E0}" srcOrd="3" destOrd="0" presId="urn:microsoft.com/office/officeart/2005/8/layout/hProcess7"/>
    <dgm:cxn modelId="{98982794-F348-4BDB-A231-66AA24577DA4}" type="presParOf" srcId="{F07EF236-DFBE-4A9C-B7BD-B4FDCD676FC8}" destId="{1571C760-082B-466A-BB4D-87250EAB6F2F}" srcOrd="4" destOrd="0" presId="urn:microsoft.com/office/officeart/2005/8/layout/hProcess7"/>
    <dgm:cxn modelId="{9896E41B-377E-497F-A719-26E766C21F39}" type="presParOf" srcId="{1571C760-082B-466A-BB4D-87250EAB6F2F}" destId="{AE95AE84-3267-4CC8-81EE-970C08B1B172}" srcOrd="0" destOrd="0" presId="urn:microsoft.com/office/officeart/2005/8/layout/hProcess7"/>
    <dgm:cxn modelId="{FBE41561-3FAE-4E62-AE97-D5E0E17215A5}" type="presParOf" srcId="{1571C760-082B-466A-BB4D-87250EAB6F2F}" destId="{639564AB-1C47-4C18-86EE-FE2649EAD790}" srcOrd="1" destOrd="0" presId="urn:microsoft.com/office/officeart/2005/8/layout/hProcess7"/>
    <dgm:cxn modelId="{9350E02D-CF82-47EF-8508-4932011F574D}" type="presParOf" srcId="{1571C760-082B-466A-BB4D-87250EAB6F2F}" destId="{C34A9146-912F-4E97-B624-CDEE58613E30}" srcOrd="2" destOrd="0" presId="urn:microsoft.com/office/officeart/2005/8/layout/hProcess7"/>
    <dgm:cxn modelId="{A08F7720-2293-402A-A3CE-F12C7A47C387}" type="presParOf" srcId="{F07EF236-DFBE-4A9C-B7BD-B4FDCD676FC8}" destId="{74EB4860-2A62-4F5E-806D-A86D7020068B}" srcOrd="5" destOrd="0" presId="urn:microsoft.com/office/officeart/2005/8/layout/hProcess7"/>
    <dgm:cxn modelId="{FC50F4E6-77D6-4BEE-83CE-FF47C600B346}" type="presParOf" srcId="{F07EF236-DFBE-4A9C-B7BD-B4FDCD676FC8}" destId="{2D925639-B2E2-4089-8CAF-9AAB7B2DBD9A}" srcOrd="6" destOrd="0" presId="urn:microsoft.com/office/officeart/2005/8/layout/hProcess7"/>
    <dgm:cxn modelId="{E0FE4929-79EA-449A-9002-EF613F8A7774}" type="presParOf" srcId="{2D925639-B2E2-4089-8CAF-9AAB7B2DBD9A}" destId="{C4E05271-F94D-4375-B96E-F33C887D6EEA}" srcOrd="0" destOrd="0" presId="urn:microsoft.com/office/officeart/2005/8/layout/hProcess7"/>
    <dgm:cxn modelId="{972D473A-9B10-42AE-B8DA-A7F4392944F8}" type="presParOf" srcId="{2D925639-B2E2-4089-8CAF-9AAB7B2DBD9A}" destId="{6508C96C-F850-454B-8EBE-CD7BD608A1DB}" srcOrd="1" destOrd="0" presId="urn:microsoft.com/office/officeart/2005/8/layout/hProcess7"/>
    <dgm:cxn modelId="{EDCBE83D-293C-4CE7-84E4-6317158D5031}" type="presParOf" srcId="{2D925639-B2E2-4089-8CAF-9AAB7B2DBD9A}" destId="{4DEEEB2A-4D80-42E8-B653-74F4B17049E8}" srcOrd="2" destOrd="0" presId="urn:microsoft.com/office/officeart/2005/8/layout/hProcess7"/>
    <dgm:cxn modelId="{28EAD1FD-3A49-47A6-9D4E-41F2F1940E32}" type="presParOf" srcId="{F07EF236-DFBE-4A9C-B7BD-B4FDCD676FC8}" destId="{5BCF7A97-1A42-4B9E-B2C0-3816D3C82D6B}" srcOrd="7" destOrd="0" presId="urn:microsoft.com/office/officeart/2005/8/layout/hProcess7"/>
    <dgm:cxn modelId="{CC3BD21E-C306-4B1D-9415-3693D1DFE3E0}" type="presParOf" srcId="{F07EF236-DFBE-4A9C-B7BD-B4FDCD676FC8}" destId="{452458C0-D924-44F5-9AF7-CCAADC13451D}" srcOrd="8" destOrd="0" presId="urn:microsoft.com/office/officeart/2005/8/layout/hProcess7"/>
    <dgm:cxn modelId="{4E5CB724-0825-47A0-AF8C-86AE823322C4}" type="presParOf" srcId="{452458C0-D924-44F5-9AF7-CCAADC13451D}" destId="{0F17AF85-1C49-4BAC-B863-4B16C8F8D41B}" srcOrd="0" destOrd="0" presId="urn:microsoft.com/office/officeart/2005/8/layout/hProcess7"/>
    <dgm:cxn modelId="{AD63CF38-0BE4-411B-8B68-9B2DEEE9F537}" type="presParOf" srcId="{452458C0-D924-44F5-9AF7-CCAADC13451D}" destId="{6A7E709C-5C70-40E8-B91A-381FCC70EE4B}" srcOrd="1" destOrd="0" presId="urn:microsoft.com/office/officeart/2005/8/layout/hProcess7"/>
    <dgm:cxn modelId="{F6463E59-D847-44FD-9861-7EE8017FBDB9}" type="presParOf" srcId="{452458C0-D924-44F5-9AF7-CCAADC13451D}" destId="{59B81AE4-AA06-4053-8F90-7765DA8D5BF2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969C32-677F-4768-AE8B-3688D8465766}" type="doc">
      <dgm:prSet loTypeId="urn:microsoft.com/office/officeart/2005/8/layout/vList5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52102F80-613C-4E25-8B99-E362F53FBDB2}">
      <dgm:prSet phldrT="[Text]"/>
      <dgm:spPr/>
      <dgm:t>
        <a:bodyPr/>
        <a:lstStyle/>
        <a:p>
          <a:r>
            <a:rPr lang="cs-CZ" dirty="0" smtClean="0"/>
            <a:t>hmotná</a:t>
          </a:r>
          <a:endParaRPr lang="cs-CZ" dirty="0"/>
        </a:p>
      </dgm:t>
    </dgm:pt>
    <dgm:pt modelId="{67D61D71-0544-4780-AB40-CD2E6881B60C}" type="parTrans" cxnId="{A1301D8B-9DC6-4AEF-B7C2-3F3CB9D71EFB}">
      <dgm:prSet/>
      <dgm:spPr/>
      <dgm:t>
        <a:bodyPr/>
        <a:lstStyle/>
        <a:p>
          <a:endParaRPr lang="cs-CZ"/>
        </a:p>
      </dgm:t>
    </dgm:pt>
    <dgm:pt modelId="{C8701952-DA12-458C-874C-98146278BD55}" type="sibTrans" cxnId="{A1301D8B-9DC6-4AEF-B7C2-3F3CB9D71EFB}">
      <dgm:prSet/>
      <dgm:spPr/>
      <dgm:t>
        <a:bodyPr/>
        <a:lstStyle/>
        <a:p>
          <a:endParaRPr lang="cs-CZ"/>
        </a:p>
      </dgm:t>
    </dgm:pt>
    <dgm:pt modelId="{00E7D5BF-36AF-40F1-8E58-2709298C6B0F}">
      <dgm:prSet phldrT="[Text]"/>
      <dgm:spPr/>
      <dgm:t>
        <a:bodyPr/>
        <a:lstStyle/>
        <a:p>
          <a:r>
            <a:rPr lang="cs-CZ" dirty="0" smtClean="0"/>
            <a:t>nehmotná</a:t>
          </a:r>
          <a:endParaRPr lang="cs-CZ" dirty="0"/>
        </a:p>
      </dgm:t>
    </dgm:pt>
    <dgm:pt modelId="{73613EA0-55BF-4A83-A476-377A1E0604F3}" type="parTrans" cxnId="{D167E975-1DF4-49B3-BD28-69377E42984F}">
      <dgm:prSet/>
      <dgm:spPr/>
      <dgm:t>
        <a:bodyPr/>
        <a:lstStyle/>
        <a:p>
          <a:endParaRPr lang="cs-CZ"/>
        </a:p>
      </dgm:t>
    </dgm:pt>
    <dgm:pt modelId="{B053E43E-5F84-4BDA-9D6D-40A11A7A9D2E}" type="sibTrans" cxnId="{D167E975-1DF4-49B3-BD28-69377E42984F}">
      <dgm:prSet/>
      <dgm:spPr/>
      <dgm:t>
        <a:bodyPr/>
        <a:lstStyle/>
        <a:p>
          <a:endParaRPr lang="cs-CZ"/>
        </a:p>
      </dgm:t>
    </dgm:pt>
    <dgm:pt modelId="{FED77870-EDF1-44F9-A0B8-25A4F3C5283D}">
      <dgm:prSet phldrT="[Text]"/>
      <dgm:spPr/>
      <dgm:t>
        <a:bodyPr/>
        <a:lstStyle/>
        <a:p>
          <a:r>
            <a:rPr lang="cs-CZ" dirty="0" smtClean="0"/>
            <a:t>nemovitá</a:t>
          </a:r>
          <a:endParaRPr lang="cs-CZ" dirty="0"/>
        </a:p>
      </dgm:t>
    </dgm:pt>
    <dgm:pt modelId="{846280EC-C46C-41EC-A878-2A22F15934FC}" type="parTrans" cxnId="{98BB89E0-2C7A-4097-B015-B1F173A6C2F1}">
      <dgm:prSet/>
      <dgm:spPr/>
      <dgm:t>
        <a:bodyPr/>
        <a:lstStyle/>
        <a:p>
          <a:endParaRPr lang="cs-CZ"/>
        </a:p>
      </dgm:t>
    </dgm:pt>
    <dgm:pt modelId="{D388B48D-9C8E-4F5D-9C42-C1BA063F6C7F}" type="sibTrans" cxnId="{98BB89E0-2C7A-4097-B015-B1F173A6C2F1}">
      <dgm:prSet/>
      <dgm:spPr/>
      <dgm:t>
        <a:bodyPr/>
        <a:lstStyle/>
        <a:p>
          <a:endParaRPr lang="cs-CZ"/>
        </a:p>
      </dgm:t>
    </dgm:pt>
    <dgm:pt modelId="{7688208B-ADE5-4958-AA4B-0212BA0C0396}">
      <dgm:prSet phldrT="[Text]"/>
      <dgm:spPr/>
      <dgm:t>
        <a:bodyPr/>
        <a:lstStyle/>
        <a:p>
          <a:r>
            <a:rPr lang="cs-CZ" dirty="0" smtClean="0"/>
            <a:t>zastupitelná</a:t>
          </a:r>
        </a:p>
      </dgm:t>
    </dgm:pt>
    <dgm:pt modelId="{E1453A04-5BD1-4305-AAE6-D0B6D6E66BE8}" type="parTrans" cxnId="{D7C13569-E385-462F-BA09-05DFAD247344}">
      <dgm:prSet/>
      <dgm:spPr/>
      <dgm:t>
        <a:bodyPr/>
        <a:lstStyle/>
        <a:p>
          <a:endParaRPr lang="cs-CZ"/>
        </a:p>
      </dgm:t>
    </dgm:pt>
    <dgm:pt modelId="{356C0131-44FC-45F5-80FC-7DB85BC99596}" type="sibTrans" cxnId="{D7C13569-E385-462F-BA09-05DFAD247344}">
      <dgm:prSet/>
      <dgm:spPr/>
      <dgm:t>
        <a:bodyPr/>
        <a:lstStyle/>
        <a:p>
          <a:endParaRPr lang="cs-CZ"/>
        </a:p>
      </dgm:t>
    </dgm:pt>
    <dgm:pt modelId="{315C787A-77C2-4B22-BF0C-5F84AD31E1D6}">
      <dgm:prSet phldrT="[Text]"/>
      <dgm:spPr/>
      <dgm:t>
        <a:bodyPr/>
        <a:lstStyle/>
        <a:p>
          <a:pPr algn="ctr"/>
          <a:r>
            <a:rPr lang="cs-CZ" dirty="0" smtClean="0"/>
            <a:t>movitá</a:t>
          </a:r>
          <a:endParaRPr lang="cs-CZ" dirty="0"/>
        </a:p>
      </dgm:t>
    </dgm:pt>
    <dgm:pt modelId="{5A69ACF5-F7CB-437B-809F-E2B37B8ECDA2}" type="parTrans" cxnId="{EA4F3519-67E1-4DBE-85F4-EEE3FDE8FAD2}">
      <dgm:prSet/>
      <dgm:spPr/>
      <dgm:t>
        <a:bodyPr/>
        <a:lstStyle/>
        <a:p>
          <a:endParaRPr lang="cs-CZ"/>
        </a:p>
      </dgm:t>
    </dgm:pt>
    <dgm:pt modelId="{E1E7724E-0E8B-4015-B836-4CB961E4F316}" type="sibTrans" cxnId="{EA4F3519-67E1-4DBE-85F4-EEE3FDE8FAD2}">
      <dgm:prSet/>
      <dgm:spPr/>
      <dgm:t>
        <a:bodyPr/>
        <a:lstStyle/>
        <a:p>
          <a:endParaRPr lang="cs-CZ"/>
        </a:p>
      </dgm:t>
    </dgm:pt>
    <dgm:pt modelId="{D1D5E1E1-EA60-4109-BA10-59EB889B08A6}">
      <dgm:prSet phldrT="[Text]"/>
      <dgm:spPr/>
      <dgm:t>
        <a:bodyPr/>
        <a:lstStyle/>
        <a:p>
          <a:r>
            <a:rPr lang="cs-CZ" dirty="0" smtClean="0"/>
            <a:t>součást</a:t>
          </a:r>
        </a:p>
        <a:p>
          <a:r>
            <a:rPr lang="cs-CZ" dirty="0" smtClean="0"/>
            <a:t>Věci</a:t>
          </a:r>
        </a:p>
      </dgm:t>
    </dgm:pt>
    <dgm:pt modelId="{EB86B1D3-3167-4BD1-81A4-73951CD281C8}" type="parTrans" cxnId="{58F4B419-19C4-489A-BB05-50E8BB523120}">
      <dgm:prSet/>
      <dgm:spPr/>
      <dgm:t>
        <a:bodyPr/>
        <a:lstStyle/>
        <a:p>
          <a:endParaRPr lang="cs-CZ"/>
        </a:p>
      </dgm:t>
    </dgm:pt>
    <dgm:pt modelId="{654D8AF6-22C1-41BC-BB2C-7B725D781268}" type="sibTrans" cxnId="{58F4B419-19C4-489A-BB05-50E8BB523120}">
      <dgm:prSet/>
      <dgm:spPr/>
      <dgm:t>
        <a:bodyPr/>
        <a:lstStyle/>
        <a:p>
          <a:endParaRPr lang="cs-CZ"/>
        </a:p>
      </dgm:t>
    </dgm:pt>
    <dgm:pt modelId="{BC0B0A8C-46F7-4025-9113-29C054D4E07E}">
      <dgm:prSet phldrT="[Text]"/>
      <dgm:spPr/>
      <dgm:t>
        <a:bodyPr/>
        <a:lstStyle/>
        <a:p>
          <a:r>
            <a:rPr lang="cs-CZ" dirty="0" smtClean="0"/>
            <a:t>příslušenství věci</a:t>
          </a:r>
        </a:p>
      </dgm:t>
    </dgm:pt>
    <dgm:pt modelId="{9C51686C-F2B1-416C-8D0C-5C4ACE8E39E1}" type="parTrans" cxnId="{267C5E99-24D3-4A26-A9B6-57BF639D04EB}">
      <dgm:prSet/>
      <dgm:spPr/>
      <dgm:t>
        <a:bodyPr/>
        <a:lstStyle/>
        <a:p>
          <a:endParaRPr lang="cs-CZ"/>
        </a:p>
      </dgm:t>
    </dgm:pt>
    <dgm:pt modelId="{DB7CCBDA-CC37-4AA2-ADF3-9F5DCCBB7D77}" type="sibTrans" cxnId="{267C5E99-24D3-4A26-A9B6-57BF639D04EB}">
      <dgm:prSet/>
      <dgm:spPr/>
      <dgm:t>
        <a:bodyPr/>
        <a:lstStyle/>
        <a:p>
          <a:endParaRPr lang="cs-CZ"/>
        </a:p>
      </dgm:t>
    </dgm:pt>
    <dgm:pt modelId="{CF4A0333-488D-4139-B1B7-1C7321F3DF73}" type="pres">
      <dgm:prSet presAssocID="{BC969C32-677F-4768-AE8B-3688D8465766}" presName="Name0" presStyleCnt="0">
        <dgm:presLayoutVars>
          <dgm:dir/>
          <dgm:animLvl val="lvl"/>
          <dgm:resizeHandles val="exact"/>
        </dgm:presLayoutVars>
      </dgm:prSet>
      <dgm:spPr/>
    </dgm:pt>
    <dgm:pt modelId="{96B00013-E0DE-4D48-8172-2A648DF9C330}" type="pres">
      <dgm:prSet presAssocID="{52102F80-613C-4E25-8B99-E362F53FBDB2}" presName="linNode" presStyleCnt="0"/>
      <dgm:spPr/>
    </dgm:pt>
    <dgm:pt modelId="{7FC84CE9-038C-4066-BDD8-932FCAF8568F}" type="pres">
      <dgm:prSet presAssocID="{52102F80-613C-4E25-8B99-E362F53FBDB2}" presName="parentText" presStyleLbl="node1" presStyleIdx="0" presStyleCnt="7" custLinFactNeighborX="-88889" custLinFactNeighborY="9804">
        <dgm:presLayoutVars>
          <dgm:chMax val="1"/>
          <dgm:bulletEnabled val="1"/>
        </dgm:presLayoutVars>
      </dgm:prSet>
      <dgm:spPr/>
    </dgm:pt>
    <dgm:pt modelId="{DCFA90F6-28FF-4111-97C2-9A5D159EFAFD}" type="pres">
      <dgm:prSet presAssocID="{C8701952-DA12-458C-874C-98146278BD55}" presName="sp" presStyleCnt="0"/>
      <dgm:spPr/>
    </dgm:pt>
    <dgm:pt modelId="{3CA38321-2798-4448-84B8-20F4A62F9A62}" type="pres">
      <dgm:prSet presAssocID="{00E7D5BF-36AF-40F1-8E58-2709298C6B0F}" presName="linNode" presStyleCnt="0"/>
      <dgm:spPr/>
    </dgm:pt>
    <dgm:pt modelId="{62AF69E8-D812-49F5-8D4E-BE6DCBE83735}" type="pres">
      <dgm:prSet presAssocID="{00E7D5BF-36AF-40F1-8E58-2709298C6B0F}" presName="parentText" presStyleLbl="node1" presStyleIdx="1" presStyleCnt="7" custLinFactNeighborX="-91652" custLinFactNeighborY="1333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D6AAF6-FE7B-4DA8-A9EC-0377EA0BABC3}" type="pres">
      <dgm:prSet presAssocID="{B053E43E-5F84-4BDA-9D6D-40A11A7A9D2E}" presName="sp" presStyleCnt="0"/>
      <dgm:spPr/>
    </dgm:pt>
    <dgm:pt modelId="{F8E98878-22E9-47CC-80E3-1046F7842780}" type="pres">
      <dgm:prSet presAssocID="{FED77870-EDF1-44F9-A0B8-25A4F3C5283D}" presName="linNode" presStyleCnt="0"/>
      <dgm:spPr/>
    </dgm:pt>
    <dgm:pt modelId="{60239ED1-BE90-4D35-A857-A8E2E5A914A5}" type="pres">
      <dgm:prSet presAssocID="{FED77870-EDF1-44F9-A0B8-25A4F3C5283D}" presName="parentText" presStyleLbl="node1" presStyleIdx="2" presStyleCnt="7" custLinFactNeighborX="-88889" custLinFactNeighborY="7002">
        <dgm:presLayoutVars>
          <dgm:chMax val="1"/>
          <dgm:bulletEnabled val="1"/>
        </dgm:presLayoutVars>
      </dgm:prSet>
      <dgm:spPr/>
    </dgm:pt>
    <dgm:pt modelId="{3045DD48-65A0-4944-80EC-BEED3AB00362}" type="pres">
      <dgm:prSet presAssocID="{D388B48D-9C8E-4F5D-9C42-C1BA063F6C7F}" presName="sp" presStyleCnt="0"/>
      <dgm:spPr/>
    </dgm:pt>
    <dgm:pt modelId="{E0A6A155-E77F-4B68-BB99-6A4F0449D234}" type="pres">
      <dgm:prSet presAssocID="{315C787A-77C2-4B22-BF0C-5F84AD31E1D6}" presName="linNode" presStyleCnt="0"/>
      <dgm:spPr/>
    </dgm:pt>
    <dgm:pt modelId="{35F08E05-E0A9-462B-9A11-BE54C91F8220}" type="pres">
      <dgm:prSet presAssocID="{315C787A-77C2-4B22-BF0C-5F84AD31E1D6}" presName="parentText" presStyleLbl="node1" presStyleIdx="3" presStyleCnt="7" custLinFactNeighborX="-88889" custLinFactNeighborY="10534">
        <dgm:presLayoutVars>
          <dgm:chMax val="1"/>
          <dgm:bulletEnabled val="1"/>
        </dgm:presLayoutVars>
      </dgm:prSet>
      <dgm:spPr/>
    </dgm:pt>
    <dgm:pt modelId="{7A3FAEB5-C99A-4177-9CC1-A91CF3E6DC3E}" type="pres">
      <dgm:prSet presAssocID="{E1E7724E-0E8B-4015-B836-4CB961E4F316}" presName="sp" presStyleCnt="0"/>
      <dgm:spPr/>
    </dgm:pt>
    <dgm:pt modelId="{6345D1A0-A363-4E1B-888A-DF392EBA8A3A}" type="pres">
      <dgm:prSet presAssocID="{7688208B-ADE5-4958-AA4B-0212BA0C0396}" presName="linNode" presStyleCnt="0"/>
      <dgm:spPr/>
    </dgm:pt>
    <dgm:pt modelId="{C671F701-578F-46F1-9500-1B8DE579191B}" type="pres">
      <dgm:prSet presAssocID="{7688208B-ADE5-4958-AA4B-0212BA0C0396}" presName="parentText" presStyleLbl="node1" presStyleIdx="4" presStyleCnt="7" custLinFactNeighborX="-91652" custLinFactNeighborY="41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13C12E-2800-4BC8-999F-E1C43B3283D9}" type="pres">
      <dgm:prSet presAssocID="{356C0131-44FC-45F5-80FC-7DB85BC99596}" presName="sp" presStyleCnt="0"/>
      <dgm:spPr/>
    </dgm:pt>
    <dgm:pt modelId="{9C6977B7-38A0-4878-AA2F-17132FA26078}" type="pres">
      <dgm:prSet presAssocID="{D1D5E1E1-EA60-4109-BA10-59EB889B08A6}" presName="linNode" presStyleCnt="0"/>
      <dgm:spPr/>
    </dgm:pt>
    <dgm:pt modelId="{14755545-DA88-48A5-B9FF-12902E67AAA8}" type="pres">
      <dgm:prSet presAssocID="{D1D5E1E1-EA60-4109-BA10-59EB889B08A6}" presName="parentText" presStyleLbl="node1" presStyleIdx="5" presStyleCnt="7" custLinFactNeighborX="-88889" custLinFactNeighborY="773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7AE048-FB27-42A6-8361-FD9C280A4B7E}" type="pres">
      <dgm:prSet presAssocID="{654D8AF6-22C1-41BC-BB2C-7B725D781268}" presName="sp" presStyleCnt="0"/>
      <dgm:spPr/>
    </dgm:pt>
    <dgm:pt modelId="{C5C7ADE1-8ACC-4ED1-B8E4-446FB1A52074}" type="pres">
      <dgm:prSet presAssocID="{BC0B0A8C-46F7-4025-9113-29C054D4E07E}" presName="linNode" presStyleCnt="0"/>
      <dgm:spPr/>
    </dgm:pt>
    <dgm:pt modelId="{5A025594-8884-40F7-8044-7FCABC25D7C5}" type="pres">
      <dgm:prSet presAssocID="{BC0B0A8C-46F7-4025-9113-29C054D4E07E}" presName="parentText" presStyleLbl="node1" presStyleIdx="6" presStyleCnt="7" custLinFactNeighborX="-88889" custLinFactNeighborY="139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33BA32-001C-4EB5-9AB9-C9F90526AB7E}" type="presOf" srcId="{52102F80-613C-4E25-8B99-E362F53FBDB2}" destId="{7FC84CE9-038C-4066-BDD8-932FCAF8568F}" srcOrd="0" destOrd="0" presId="urn:microsoft.com/office/officeart/2005/8/layout/vList5"/>
    <dgm:cxn modelId="{AC5DF15F-B878-458F-8475-3FFE7B439127}" type="presOf" srcId="{BC969C32-677F-4768-AE8B-3688D8465766}" destId="{CF4A0333-488D-4139-B1B7-1C7321F3DF73}" srcOrd="0" destOrd="0" presId="urn:microsoft.com/office/officeart/2005/8/layout/vList5"/>
    <dgm:cxn modelId="{58F4B419-19C4-489A-BB05-50E8BB523120}" srcId="{BC969C32-677F-4768-AE8B-3688D8465766}" destId="{D1D5E1E1-EA60-4109-BA10-59EB889B08A6}" srcOrd="5" destOrd="0" parTransId="{EB86B1D3-3167-4BD1-81A4-73951CD281C8}" sibTransId="{654D8AF6-22C1-41BC-BB2C-7B725D781268}"/>
    <dgm:cxn modelId="{A4B3472B-7F05-4CF7-A0A0-5F22C8199283}" type="presOf" srcId="{315C787A-77C2-4B22-BF0C-5F84AD31E1D6}" destId="{35F08E05-E0A9-462B-9A11-BE54C91F8220}" srcOrd="0" destOrd="0" presId="urn:microsoft.com/office/officeart/2005/8/layout/vList5"/>
    <dgm:cxn modelId="{98BB89E0-2C7A-4097-B015-B1F173A6C2F1}" srcId="{BC969C32-677F-4768-AE8B-3688D8465766}" destId="{FED77870-EDF1-44F9-A0B8-25A4F3C5283D}" srcOrd="2" destOrd="0" parTransId="{846280EC-C46C-41EC-A878-2A22F15934FC}" sibTransId="{D388B48D-9C8E-4F5D-9C42-C1BA063F6C7F}"/>
    <dgm:cxn modelId="{A1301D8B-9DC6-4AEF-B7C2-3F3CB9D71EFB}" srcId="{BC969C32-677F-4768-AE8B-3688D8465766}" destId="{52102F80-613C-4E25-8B99-E362F53FBDB2}" srcOrd="0" destOrd="0" parTransId="{67D61D71-0544-4780-AB40-CD2E6881B60C}" sibTransId="{C8701952-DA12-458C-874C-98146278BD55}"/>
    <dgm:cxn modelId="{D7C13569-E385-462F-BA09-05DFAD247344}" srcId="{BC969C32-677F-4768-AE8B-3688D8465766}" destId="{7688208B-ADE5-4958-AA4B-0212BA0C0396}" srcOrd="4" destOrd="0" parTransId="{E1453A04-5BD1-4305-AAE6-D0B6D6E66BE8}" sibTransId="{356C0131-44FC-45F5-80FC-7DB85BC99596}"/>
    <dgm:cxn modelId="{86990A00-70D5-4C15-8006-FA4FF3A0B15D}" type="presOf" srcId="{00E7D5BF-36AF-40F1-8E58-2709298C6B0F}" destId="{62AF69E8-D812-49F5-8D4E-BE6DCBE83735}" srcOrd="0" destOrd="0" presId="urn:microsoft.com/office/officeart/2005/8/layout/vList5"/>
    <dgm:cxn modelId="{B4EA13AC-5FDF-487F-8464-CD31219DDD9D}" type="presOf" srcId="{7688208B-ADE5-4958-AA4B-0212BA0C0396}" destId="{C671F701-578F-46F1-9500-1B8DE579191B}" srcOrd="0" destOrd="0" presId="urn:microsoft.com/office/officeart/2005/8/layout/vList5"/>
    <dgm:cxn modelId="{9694717D-52CC-44D9-987F-EE6193709C03}" type="presOf" srcId="{BC0B0A8C-46F7-4025-9113-29C054D4E07E}" destId="{5A025594-8884-40F7-8044-7FCABC25D7C5}" srcOrd="0" destOrd="0" presId="urn:microsoft.com/office/officeart/2005/8/layout/vList5"/>
    <dgm:cxn modelId="{755B7583-657C-4871-A051-13059CE291CC}" type="presOf" srcId="{FED77870-EDF1-44F9-A0B8-25A4F3C5283D}" destId="{60239ED1-BE90-4D35-A857-A8E2E5A914A5}" srcOrd="0" destOrd="0" presId="urn:microsoft.com/office/officeart/2005/8/layout/vList5"/>
    <dgm:cxn modelId="{D167E975-1DF4-49B3-BD28-69377E42984F}" srcId="{BC969C32-677F-4768-AE8B-3688D8465766}" destId="{00E7D5BF-36AF-40F1-8E58-2709298C6B0F}" srcOrd="1" destOrd="0" parTransId="{73613EA0-55BF-4A83-A476-377A1E0604F3}" sibTransId="{B053E43E-5F84-4BDA-9D6D-40A11A7A9D2E}"/>
    <dgm:cxn modelId="{EA4F3519-67E1-4DBE-85F4-EEE3FDE8FAD2}" srcId="{BC969C32-677F-4768-AE8B-3688D8465766}" destId="{315C787A-77C2-4B22-BF0C-5F84AD31E1D6}" srcOrd="3" destOrd="0" parTransId="{5A69ACF5-F7CB-437B-809F-E2B37B8ECDA2}" sibTransId="{E1E7724E-0E8B-4015-B836-4CB961E4F316}"/>
    <dgm:cxn modelId="{A0C67DF5-3837-4EF0-98F6-FD1E461D2796}" type="presOf" srcId="{D1D5E1E1-EA60-4109-BA10-59EB889B08A6}" destId="{14755545-DA88-48A5-B9FF-12902E67AAA8}" srcOrd="0" destOrd="0" presId="urn:microsoft.com/office/officeart/2005/8/layout/vList5"/>
    <dgm:cxn modelId="{267C5E99-24D3-4A26-A9B6-57BF639D04EB}" srcId="{BC969C32-677F-4768-AE8B-3688D8465766}" destId="{BC0B0A8C-46F7-4025-9113-29C054D4E07E}" srcOrd="6" destOrd="0" parTransId="{9C51686C-F2B1-416C-8D0C-5C4ACE8E39E1}" sibTransId="{DB7CCBDA-CC37-4AA2-ADF3-9F5DCCBB7D77}"/>
    <dgm:cxn modelId="{2EEC9787-56F5-4978-BCBF-2186DEE39F0B}" type="presParOf" srcId="{CF4A0333-488D-4139-B1B7-1C7321F3DF73}" destId="{96B00013-E0DE-4D48-8172-2A648DF9C330}" srcOrd="0" destOrd="0" presId="urn:microsoft.com/office/officeart/2005/8/layout/vList5"/>
    <dgm:cxn modelId="{CD54E50F-C2BA-4CCE-9F58-0FA5867A542C}" type="presParOf" srcId="{96B00013-E0DE-4D48-8172-2A648DF9C330}" destId="{7FC84CE9-038C-4066-BDD8-932FCAF8568F}" srcOrd="0" destOrd="0" presId="urn:microsoft.com/office/officeart/2005/8/layout/vList5"/>
    <dgm:cxn modelId="{68627DE7-3068-4D6F-B9FD-C6BCB6332EB7}" type="presParOf" srcId="{CF4A0333-488D-4139-B1B7-1C7321F3DF73}" destId="{DCFA90F6-28FF-4111-97C2-9A5D159EFAFD}" srcOrd="1" destOrd="0" presId="urn:microsoft.com/office/officeart/2005/8/layout/vList5"/>
    <dgm:cxn modelId="{B24D8EC2-83B7-4096-AB73-D663445023EB}" type="presParOf" srcId="{CF4A0333-488D-4139-B1B7-1C7321F3DF73}" destId="{3CA38321-2798-4448-84B8-20F4A62F9A62}" srcOrd="2" destOrd="0" presId="urn:microsoft.com/office/officeart/2005/8/layout/vList5"/>
    <dgm:cxn modelId="{844B7278-831D-46D6-ADFA-14E0CF6AE3CF}" type="presParOf" srcId="{3CA38321-2798-4448-84B8-20F4A62F9A62}" destId="{62AF69E8-D812-49F5-8D4E-BE6DCBE83735}" srcOrd="0" destOrd="0" presId="urn:microsoft.com/office/officeart/2005/8/layout/vList5"/>
    <dgm:cxn modelId="{E1CB3266-40FC-4D90-BE28-B658907C1781}" type="presParOf" srcId="{CF4A0333-488D-4139-B1B7-1C7321F3DF73}" destId="{D1D6AAF6-FE7B-4DA8-A9EC-0377EA0BABC3}" srcOrd="3" destOrd="0" presId="urn:microsoft.com/office/officeart/2005/8/layout/vList5"/>
    <dgm:cxn modelId="{1D2DF9F7-4F18-4843-854E-A9BF1E2AE7DB}" type="presParOf" srcId="{CF4A0333-488D-4139-B1B7-1C7321F3DF73}" destId="{F8E98878-22E9-47CC-80E3-1046F7842780}" srcOrd="4" destOrd="0" presId="urn:microsoft.com/office/officeart/2005/8/layout/vList5"/>
    <dgm:cxn modelId="{921C0088-9B72-4321-82F1-E7689A4DBB49}" type="presParOf" srcId="{F8E98878-22E9-47CC-80E3-1046F7842780}" destId="{60239ED1-BE90-4D35-A857-A8E2E5A914A5}" srcOrd="0" destOrd="0" presId="urn:microsoft.com/office/officeart/2005/8/layout/vList5"/>
    <dgm:cxn modelId="{D43AEF61-5BFE-4332-B7D6-57CB77D5BA3C}" type="presParOf" srcId="{CF4A0333-488D-4139-B1B7-1C7321F3DF73}" destId="{3045DD48-65A0-4944-80EC-BEED3AB00362}" srcOrd="5" destOrd="0" presId="urn:microsoft.com/office/officeart/2005/8/layout/vList5"/>
    <dgm:cxn modelId="{36DAC3CE-D96D-4F8F-9428-B0177E5F687A}" type="presParOf" srcId="{CF4A0333-488D-4139-B1B7-1C7321F3DF73}" destId="{E0A6A155-E77F-4B68-BB99-6A4F0449D234}" srcOrd="6" destOrd="0" presId="urn:microsoft.com/office/officeart/2005/8/layout/vList5"/>
    <dgm:cxn modelId="{B3DD8298-AFB9-4FC1-BCDD-4684B2DCD535}" type="presParOf" srcId="{E0A6A155-E77F-4B68-BB99-6A4F0449D234}" destId="{35F08E05-E0A9-462B-9A11-BE54C91F8220}" srcOrd="0" destOrd="0" presId="urn:microsoft.com/office/officeart/2005/8/layout/vList5"/>
    <dgm:cxn modelId="{6A10295F-85DB-415F-BBA5-3053A0B8CB34}" type="presParOf" srcId="{CF4A0333-488D-4139-B1B7-1C7321F3DF73}" destId="{7A3FAEB5-C99A-4177-9CC1-A91CF3E6DC3E}" srcOrd="7" destOrd="0" presId="urn:microsoft.com/office/officeart/2005/8/layout/vList5"/>
    <dgm:cxn modelId="{4C235F1C-3978-4D23-BF0F-D415537AC2A4}" type="presParOf" srcId="{CF4A0333-488D-4139-B1B7-1C7321F3DF73}" destId="{6345D1A0-A363-4E1B-888A-DF392EBA8A3A}" srcOrd="8" destOrd="0" presId="urn:microsoft.com/office/officeart/2005/8/layout/vList5"/>
    <dgm:cxn modelId="{4341BA5E-7774-4FFB-9552-D98590AE9CA8}" type="presParOf" srcId="{6345D1A0-A363-4E1B-888A-DF392EBA8A3A}" destId="{C671F701-578F-46F1-9500-1B8DE579191B}" srcOrd="0" destOrd="0" presId="urn:microsoft.com/office/officeart/2005/8/layout/vList5"/>
    <dgm:cxn modelId="{0A7EFDD9-5A7C-416E-89C3-E8B5D08B187B}" type="presParOf" srcId="{CF4A0333-488D-4139-B1B7-1C7321F3DF73}" destId="{BD13C12E-2800-4BC8-999F-E1C43B3283D9}" srcOrd="9" destOrd="0" presId="urn:microsoft.com/office/officeart/2005/8/layout/vList5"/>
    <dgm:cxn modelId="{B8650823-AD9A-424E-9C9F-D0A2F0185E20}" type="presParOf" srcId="{CF4A0333-488D-4139-B1B7-1C7321F3DF73}" destId="{9C6977B7-38A0-4878-AA2F-17132FA26078}" srcOrd="10" destOrd="0" presId="urn:microsoft.com/office/officeart/2005/8/layout/vList5"/>
    <dgm:cxn modelId="{8C88C0AE-07DC-495E-847C-46ABBDBB40FE}" type="presParOf" srcId="{9C6977B7-38A0-4878-AA2F-17132FA26078}" destId="{14755545-DA88-48A5-B9FF-12902E67AAA8}" srcOrd="0" destOrd="0" presId="urn:microsoft.com/office/officeart/2005/8/layout/vList5"/>
    <dgm:cxn modelId="{3434208E-CD24-4E2B-B878-7FA78DEE2941}" type="presParOf" srcId="{CF4A0333-488D-4139-B1B7-1C7321F3DF73}" destId="{A07AE048-FB27-42A6-8361-FD9C280A4B7E}" srcOrd="11" destOrd="0" presId="urn:microsoft.com/office/officeart/2005/8/layout/vList5"/>
    <dgm:cxn modelId="{07A37764-F1CC-40E9-8124-24E6C6DBCF94}" type="presParOf" srcId="{CF4A0333-488D-4139-B1B7-1C7321F3DF73}" destId="{C5C7ADE1-8ACC-4ED1-B8E4-446FB1A52074}" srcOrd="12" destOrd="0" presId="urn:microsoft.com/office/officeart/2005/8/layout/vList5"/>
    <dgm:cxn modelId="{E8BBF7C7-327C-40BC-96AC-B02BD582CB39}" type="presParOf" srcId="{C5C7ADE1-8ACC-4ED1-B8E4-446FB1A52074}" destId="{5A025594-8884-40F7-8044-7FCABC25D7C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6170890-7FCF-4835-BCA4-DCC86266212D}">
      <dsp:nvSpPr>
        <dsp:cNvPr id="0" name=""/>
        <dsp:cNvSpPr/>
      </dsp:nvSpPr>
      <dsp:spPr>
        <a:xfrm>
          <a:off x="547" y="1008744"/>
          <a:ext cx="2357623" cy="2829148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SMLUVNÍ</a:t>
          </a:r>
          <a:endParaRPr lang="cs-CZ" sz="2800" kern="1200" dirty="0">
            <a:solidFill>
              <a:schemeClr val="tx1"/>
            </a:solidFill>
          </a:endParaRPr>
        </a:p>
      </dsp:txBody>
      <dsp:txXfrm rot="16200000">
        <a:off x="-923640" y="1932933"/>
        <a:ext cx="2319901" cy="471524"/>
      </dsp:txXfrm>
    </dsp:sp>
    <dsp:sp modelId="{C7A2FD68-92F3-4544-A619-1CD4C12717A1}">
      <dsp:nvSpPr>
        <dsp:cNvPr id="0" name=""/>
        <dsp:cNvSpPr/>
      </dsp:nvSpPr>
      <dsp:spPr>
        <a:xfrm>
          <a:off x="472072" y="1008744"/>
          <a:ext cx="1756429" cy="2829148"/>
        </a:xfrm>
        <a:prstGeom prst="rect">
          <a:avLst/>
        </a:prstGeom>
        <a:noFill/>
        <a:ln w="400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8580" rIns="0" bIns="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Ujednají-li si to strany, zastupuje zmocněnec zmocnitele v ujednaném rozsahu.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72072" y="1008744"/>
        <a:ext cx="1756429" cy="2829148"/>
      </dsp:txXfrm>
    </dsp:sp>
    <dsp:sp modelId="{AE95AE84-3267-4CC8-81EE-970C08B1B172}">
      <dsp:nvSpPr>
        <dsp:cNvPr id="0" name=""/>
        <dsp:cNvSpPr/>
      </dsp:nvSpPr>
      <dsp:spPr>
        <a:xfrm>
          <a:off x="2440688" y="1008744"/>
          <a:ext cx="2357623" cy="2829148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PROKURA</a:t>
          </a:r>
          <a:endParaRPr lang="cs-CZ" sz="2800" kern="1200" dirty="0">
            <a:solidFill>
              <a:schemeClr val="tx1"/>
            </a:solidFill>
          </a:endParaRPr>
        </a:p>
      </dsp:txBody>
      <dsp:txXfrm rot="16200000">
        <a:off x="1516499" y="1932933"/>
        <a:ext cx="2319901" cy="471524"/>
      </dsp:txXfrm>
    </dsp:sp>
    <dsp:sp modelId="{582B6049-8C66-4B19-AA93-1D37B5F668EF}">
      <dsp:nvSpPr>
        <dsp:cNvPr id="0" name=""/>
        <dsp:cNvSpPr/>
      </dsp:nvSpPr>
      <dsp:spPr>
        <a:xfrm rot="5400000">
          <a:off x="2244753" y="3255352"/>
          <a:ext cx="415444" cy="353643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A9146-912F-4E97-B624-CDEE58613E30}">
      <dsp:nvSpPr>
        <dsp:cNvPr id="0" name=""/>
        <dsp:cNvSpPr/>
      </dsp:nvSpPr>
      <dsp:spPr>
        <a:xfrm>
          <a:off x="2912212" y="1008744"/>
          <a:ext cx="1756429" cy="2829148"/>
        </a:xfrm>
        <a:prstGeom prst="rect">
          <a:avLst/>
        </a:prstGeom>
        <a:noFill/>
        <a:ln w="400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1722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Podnikatel zapsaný v OR zmocňuje prokuristu k právním jednáním, ke kterým dochází při provozu závodu.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912212" y="1008744"/>
        <a:ext cx="1756429" cy="2829148"/>
      </dsp:txXfrm>
    </dsp:sp>
    <dsp:sp modelId="{0F17AF85-1C49-4BAC-B863-4B16C8F8D41B}">
      <dsp:nvSpPr>
        <dsp:cNvPr id="0" name=""/>
        <dsp:cNvSpPr/>
      </dsp:nvSpPr>
      <dsp:spPr>
        <a:xfrm>
          <a:off x="4834878" y="955189"/>
          <a:ext cx="2357623" cy="2829148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ZÁKONNÉ</a:t>
          </a:r>
          <a:r>
            <a:rPr lang="cs-CZ" sz="2800" kern="1200" dirty="0" smtClean="0"/>
            <a:t> </a:t>
          </a:r>
          <a:endParaRPr lang="cs-CZ" sz="2800" kern="1200" dirty="0"/>
        </a:p>
      </dsp:txBody>
      <dsp:txXfrm rot="16200000">
        <a:off x="3910690" y="1879377"/>
        <a:ext cx="2319901" cy="471524"/>
      </dsp:txXfrm>
    </dsp:sp>
    <dsp:sp modelId="{6508C96C-F850-454B-8EBE-CD7BD608A1DB}">
      <dsp:nvSpPr>
        <dsp:cNvPr id="0" name=""/>
        <dsp:cNvSpPr/>
      </dsp:nvSpPr>
      <dsp:spPr>
        <a:xfrm rot="5400000">
          <a:off x="4684894" y="3255352"/>
          <a:ext cx="415444" cy="353643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81AE4-AA06-4053-8F90-7765DA8D5BF2}">
      <dsp:nvSpPr>
        <dsp:cNvPr id="0" name=""/>
        <dsp:cNvSpPr/>
      </dsp:nvSpPr>
      <dsp:spPr>
        <a:xfrm>
          <a:off x="5306403" y="955189"/>
          <a:ext cx="1756429" cy="2829148"/>
        </a:xfrm>
        <a:prstGeom prst="rect">
          <a:avLst/>
        </a:prstGeom>
        <a:noFill/>
        <a:ln w="400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1722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Sleduje ochranu zájmů zastoupeného a naplňování jeho práv.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Dojde-li ke střetu zájmů, jmenuje soud zastoupenému kolizního opatrovníka.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5306403" y="955189"/>
        <a:ext cx="1756429" cy="282914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FC84CE9-038C-4066-BDD8-932FCAF8568F}">
      <dsp:nvSpPr>
        <dsp:cNvPr id="0" name=""/>
        <dsp:cNvSpPr/>
      </dsp:nvSpPr>
      <dsp:spPr>
        <a:xfrm>
          <a:off x="0" y="72006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hmotná</a:t>
          </a:r>
          <a:endParaRPr lang="cs-CZ" sz="1800" kern="1200" dirty="0"/>
        </a:p>
      </dsp:txBody>
      <dsp:txXfrm>
        <a:off x="0" y="72006"/>
        <a:ext cx="2606040" cy="729819"/>
      </dsp:txXfrm>
    </dsp:sp>
    <dsp:sp modelId="{62AF69E8-D812-49F5-8D4E-BE6DCBE83735}">
      <dsp:nvSpPr>
        <dsp:cNvPr id="0" name=""/>
        <dsp:cNvSpPr/>
      </dsp:nvSpPr>
      <dsp:spPr>
        <a:xfrm>
          <a:off x="0" y="864094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nehmotná</a:t>
          </a:r>
          <a:endParaRPr lang="cs-CZ" sz="1800" kern="1200" dirty="0"/>
        </a:p>
      </dsp:txBody>
      <dsp:txXfrm>
        <a:off x="0" y="864094"/>
        <a:ext cx="2606040" cy="729819"/>
      </dsp:txXfrm>
    </dsp:sp>
    <dsp:sp modelId="{60239ED1-BE90-4D35-A857-A8E2E5A914A5}">
      <dsp:nvSpPr>
        <dsp:cNvPr id="0" name=""/>
        <dsp:cNvSpPr/>
      </dsp:nvSpPr>
      <dsp:spPr>
        <a:xfrm>
          <a:off x="0" y="1584177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nemovitá</a:t>
          </a:r>
          <a:endParaRPr lang="cs-CZ" sz="1800" kern="1200" dirty="0"/>
        </a:p>
      </dsp:txBody>
      <dsp:txXfrm>
        <a:off x="0" y="1584177"/>
        <a:ext cx="2606040" cy="729819"/>
      </dsp:txXfrm>
    </dsp:sp>
    <dsp:sp modelId="{35F08E05-E0A9-462B-9A11-BE54C91F8220}">
      <dsp:nvSpPr>
        <dsp:cNvPr id="0" name=""/>
        <dsp:cNvSpPr/>
      </dsp:nvSpPr>
      <dsp:spPr>
        <a:xfrm>
          <a:off x="0" y="2376265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movitá</a:t>
          </a:r>
          <a:endParaRPr lang="cs-CZ" sz="1800" kern="1200" dirty="0"/>
        </a:p>
      </dsp:txBody>
      <dsp:txXfrm>
        <a:off x="0" y="2376265"/>
        <a:ext cx="2606040" cy="729819"/>
      </dsp:txXfrm>
    </dsp:sp>
    <dsp:sp modelId="{C671F701-578F-46F1-9500-1B8DE579191B}">
      <dsp:nvSpPr>
        <dsp:cNvPr id="0" name=""/>
        <dsp:cNvSpPr/>
      </dsp:nvSpPr>
      <dsp:spPr>
        <a:xfrm>
          <a:off x="0" y="3096341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zastupitelná</a:t>
          </a:r>
        </a:p>
      </dsp:txBody>
      <dsp:txXfrm>
        <a:off x="0" y="3096341"/>
        <a:ext cx="2606040" cy="729819"/>
      </dsp:txXfrm>
    </dsp:sp>
    <dsp:sp modelId="{14755545-DA88-48A5-B9FF-12902E67AAA8}">
      <dsp:nvSpPr>
        <dsp:cNvPr id="0" name=""/>
        <dsp:cNvSpPr/>
      </dsp:nvSpPr>
      <dsp:spPr>
        <a:xfrm>
          <a:off x="0" y="3888436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součást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Věci</a:t>
          </a:r>
        </a:p>
      </dsp:txBody>
      <dsp:txXfrm>
        <a:off x="0" y="3888436"/>
        <a:ext cx="2606040" cy="729819"/>
      </dsp:txXfrm>
    </dsp:sp>
    <dsp:sp modelId="{5A025594-8884-40F7-8044-7FCABC25D7C5}">
      <dsp:nvSpPr>
        <dsp:cNvPr id="0" name=""/>
        <dsp:cNvSpPr/>
      </dsp:nvSpPr>
      <dsp:spPr>
        <a:xfrm>
          <a:off x="0" y="4598772"/>
          <a:ext cx="2606040" cy="729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příslušenství věci</a:t>
          </a:r>
        </a:p>
      </dsp:txBody>
      <dsp:txXfrm>
        <a:off x="0" y="4598772"/>
        <a:ext cx="2606040" cy="729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presOf axis="self"/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právo - úvod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s pojmem občanské právo, jeho zařazením do soukromého práva a členěním občanského zákoníku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928745" cy="1688211"/>
            <a:chOff x="0" y="0"/>
            <a:chExt cx="90028" cy="16742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3965" cy="16742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1383432"/>
          </a:xfrm>
        </p:spPr>
        <p:txBody>
          <a:bodyPr/>
          <a:lstStyle/>
          <a:p>
            <a:r>
              <a:rPr lang="cs-CZ" dirty="0" smtClean="0"/>
              <a:t>OBČANSKÉ 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2060848"/>
            <a:ext cx="5553404" cy="4320480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/>
              <a:t>Soubor pravidel, která stanoví</a:t>
            </a:r>
          </a:p>
          <a:p>
            <a:pPr marL="457200" indent="-457200" algn="l">
              <a:buAutoNum type="alphaLcParenR"/>
            </a:pPr>
            <a:r>
              <a:rPr lang="cs-CZ" dirty="0" smtClean="0"/>
              <a:t>Osobní a majetkový statut subjektů </a:t>
            </a:r>
          </a:p>
          <a:p>
            <a:pPr marL="457200" indent="-457200" algn="l">
              <a:buAutoNum type="alphaLcParenR"/>
            </a:pPr>
            <a:r>
              <a:rPr lang="cs-CZ" dirty="0" smtClean="0"/>
              <a:t>Základní vlastnické poměry mezi subjekty</a:t>
            </a:r>
          </a:p>
          <a:p>
            <a:pPr marL="457200" indent="-457200" algn="l">
              <a:buAutoNum type="alphaLcParenR"/>
            </a:pPr>
            <a:r>
              <a:rPr lang="cs-CZ" dirty="0" smtClean="0"/>
              <a:t>Právní principy, kterými se řídí FO a PO ve svých vzájemných osobních a majetkových vztazích, založených na vzájemně rovném postavení</a:t>
            </a:r>
          </a:p>
          <a:p>
            <a:pPr marL="457200" indent="-457200" algn="l">
              <a:buAutoNum type="alphaLcParenR"/>
            </a:pPr>
            <a:r>
              <a:rPr lang="cs-CZ" dirty="0" smtClean="0"/>
              <a:t>Právní prostředky vzniku, zajištění, změny a zániku práv a povinností z těchto vztahů</a:t>
            </a:r>
          </a:p>
          <a:p>
            <a:pPr marL="457200" indent="-457200" algn="l">
              <a:buAutoNum type="alphaLcParenR"/>
            </a:pPr>
            <a:r>
              <a:rPr lang="cs-CZ" dirty="0" smtClean="0"/>
              <a:t>Sankce za porušení subjektivních práv a povinností</a:t>
            </a:r>
          </a:p>
          <a:p>
            <a:pPr marL="457200" indent="-457200" algn="l">
              <a:buAutoNum type="alphaLcParenR"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DUALISMUS VEŘEJNÉHO A SOUKROMÉHO PRÁVA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VEŘEJNÉ PRÁVO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SOUKROMÉ PRÁVO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Správní, finanční, ústavní, trestní, …</a:t>
            </a:r>
          </a:p>
          <a:p>
            <a:r>
              <a:rPr lang="cs-CZ" dirty="0" smtClean="0"/>
              <a:t>1 účastník právního vztahu  vystupuje jako osoba nadřazená</a:t>
            </a:r>
          </a:p>
          <a:p>
            <a:r>
              <a:rPr lang="cs-CZ" dirty="0" smtClean="0"/>
              <a:t>Ochrana věcí veřejných</a:t>
            </a:r>
          </a:p>
          <a:p>
            <a:r>
              <a:rPr lang="cs-CZ" dirty="0" smtClean="0"/>
              <a:t>Rozhodující akty jsou akty orgánů veřejné moci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Občanské, pracovní, obchodní, rodinné, …</a:t>
            </a:r>
          </a:p>
          <a:p>
            <a:r>
              <a:rPr lang="cs-CZ" dirty="0" smtClean="0"/>
              <a:t>Rovné postavení účastníků</a:t>
            </a:r>
          </a:p>
          <a:p>
            <a:r>
              <a:rPr lang="cs-CZ" dirty="0" smtClean="0"/>
              <a:t>Autonomie vůle stran</a:t>
            </a:r>
          </a:p>
          <a:p>
            <a:r>
              <a:rPr lang="cs-CZ" dirty="0" smtClean="0"/>
              <a:t>Převážně majetkový charakter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Občanský zákoník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Zákon č. 89/2012 Sb.</a:t>
            </a:r>
          </a:p>
          <a:p>
            <a:r>
              <a:rPr lang="cs-CZ" sz="2000" dirty="0" smtClean="0"/>
              <a:t>Ruší např. obchodní zákoník, zákon o </a:t>
            </a:r>
            <a:r>
              <a:rPr lang="cs-CZ" sz="2000" dirty="0" smtClean="0"/>
              <a:t>rodině</a:t>
            </a:r>
            <a:endParaRPr lang="cs-CZ" sz="2000" dirty="0" smtClean="0"/>
          </a:p>
          <a:p>
            <a:r>
              <a:rPr lang="cs-CZ" sz="2000" dirty="0" smtClean="0"/>
              <a:t>Zahrnuta řada institutů  ze zrušených zákonů (např. odstraněna dualita závazkového práva OZ a </a:t>
            </a:r>
            <a:r>
              <a:rPr lang="cs-CZ" sz="2000" dirty="0" err="1" smtClean="0"/>
              <a:t>ObchZ</a:t>
            </a:r>
            <a:r>
              <a:rPr lang="cs-CZ" sz="2000" dirty="0" smtClean="0"/>
              <a:t>)</a:t>
            </a:r>
          </a:p>
          <a:p>
            <a:pPr>
              <a:buNone/>
            </a:pPr>
            <a:r>
              <a:rPr lang="cs-CZ" sz="2000" u="sng" dirty="0" smtClean="0"/>
              <a:t>Vnitřní členění (5 částí)</a:t>
            </a:r>
          </a:p>
          <a:p>
            <a:pPr>
              <a:buNone/>
            </a:pPr>
            <a:endParaRPr lang="cs-CZ" u="sng" dirty="0" smtClean="0"/>
          </a:p>
          <a:p>
            <a:endParaRPr lang="cs-CZ" dirty="0"/>
          </a:p>
        </p:txBody>
      </p:sp>
      <p:pic>
        <p:nvPicPr>
          <p:cNvPr id="9" name="Obrázek 8" descr="MH900311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16632"/>
            <a:ext cx="1872208" cy="1872208"/>
          </a:xfrm>
          <a:prstGeom prst="rect">
            <a:avLst/>
          </a:prstGeom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3717034"/>
          <a:ext cx="6240016" cy="2969607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3120008"/>
                <a:gridCol w="3120008"/>
              </a:tblGrid>
              <a:tr h="471709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Obecná část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Vymezení pojmů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7170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Rodinné právo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Původně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zákon o rodině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187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Absolutní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majetková práva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Věcná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práva, držba, vlastnictví, spoluvlastnictví, dědictví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7170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Relativní majetková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závazky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0331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Ustanovení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společná, přechodná a závěrečná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Účinnost k 1. 1. 2014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 OBČANSKÉHO PRÁVA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1)Ústava, LZPS</a:t>
            </a:r>
          </a:p>
          <a:p>
            <a:pPr>
              <a:buNone/>
            </a:pPr>
            <a:r>
              <a:rPr lang="cs-CZ" dirty="0" smtClean="0"/>
              <a:t>- Základní zásady</a:t>
            </a:r>
          </a:p>
          <a:p>
            <a:pPr>
              <a:buNone/>
            </a:pPr>
            <a:r>
              <a:rPr lang="cs-CZ" dirty="0" smtClean="0"/>
              <a:t>2) Mezinárodní smlouvy</a:t>
            </a:r>
          </a:p>
          <a:p>
            <a:pPr>
              <a:buNone/>
            </a:pPr>
            <a:r>
              <a:rPr lang="cs-CZ" dirty="0" smtClean="0"/>
              <a:t>- Např. Úmluva o právech dítěte</a:t>
            </a:r>
          </a:p>
          <a:p>
            <a:pPr>
              <a:buNone/>
            </a:pPr>
            <a:r>
              <a:rPr lang="cs-CZ" dirty="0" smtClean="0"/>
              <a:t>3) Evropské předpisy</a:t>
            </a:r>
          </a:p>
          <a:p>
            <a:pPr>
              <a:buNone/>
            </a:pPr>
            <a:r>
              <a:rPr lang="cs-CZ" dirty="0" smtClean="0"/>
              <a:t>- Nařízení a směrnice</a:t>
            </a:r>
          </a:p>
          <a:p>
            <a:pPr>
              <a:buNone/>
            </a:pPr>
            <a:r>
              <a:rPr lang="cs-CZ" dirty="0" smtClean="0"/>
              <a:t>4) Občanský zákoník</a:t>
            </a:r>
          </a:p>
          <a:p>
            <a:pPr>
              <a:buNone/>
            </a:pPr>
            <a:r>
              <a:rPr lang="cs-CZ" dirty="0" smtClean="0"/>
              <a:t>5) Ostatní prameny občanského práva</a:t>
            </a:r>
          </a:p>
          <a:p>
            <a:pPr>
              <a:buNone/>
            </a:pPr>
            <a:r>
              <a:rPr lang="cs-CZ" dirty="0" smtClean="0"/>
              <a:t>- Zákon o obchodních korporacích, zákon o MPS</a:t>
            </a:r>
          </a:p>
          <a:p>
            <a:pPr>
              <a:buNone/>
            </a:pPr>
            <a:r>
              <a:rPr lang="cs-CZ" dirty="0" smtClean="0"/>
              <a:t>6) Nálezy ÚS</a:t>
            </a:r>
          </a:p>
          <a:p>
            <a:pPr>
              <a:buNone/>
            </a:pPr>
            <a:r>
              <a:rPr lang="cs-CZ" dirty="0" smtClean="0"/>
              <a:t>- Které ruší zákon nebo jeho část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148064" y="1600200"/>
            <a:ext cx="2551184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4" name="Obrázek 3" descr="MH9004262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1556792"/>
            <a:ext cx="2736304" cy="288032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NORMY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KOGENTNÍ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DISPOZITIVNÍ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Imperativně stanoví pravidlo chování, práva a povinnosti, neponechávají prostor pro vlastní vůli</a:t>
            </a:r>
          </a:p>
          <a:p>
            <a:pPr>
              <a:buNone/>
            </a:pPr>
            <a:r>
              <a:rPr lang="cs-CZ" dirty="0" smtClean="0"/>
              <a:t>NOZ= dispozitivní</a:t>
            </a:r>
          </a:p>
          <a:p>
            <a:pPr>
              <a:buNone/>
            </a:pPr>
            <a:r>
              <a:rPr lang="cs-CZ" dirty="0" smtClean="0"/>
              <a:t>Výjimky:</a:t>
            </a:r>
          </a:p>
          <a:p>
            <a:pPr marL="457200" indent="-457200">
              <a:buAutoNum type="alphaLcParenR"/>
            </a:pPr>
            <a:r>
              <a:rPr lang="cs-CZ" dirty="0" smtClean="0"/>
              <a:t>Výslovně označeny jako kogentní</a:t>
            </a:r>
          </a:p>
          <a:p>
            <a:pPr marL="457200" indent="-457200">
              <a:buAutoNum type="alphaLcParenR"/>
            </a:pPr>
            <a:r>
              <a:rPr lang="cs-CZ" dirty="0" smtClean="0"/>
              <a:t>Dobré mravy, veřejný pořádek</a:t>
            </a:r>
          </a:p>
          <a:p>
            <a:pPr marL="457200" indent="-457200">
              <a:buAutoNum type="alphaLcParenR"/>
            </a:pPr>
            <a:r>
              <a:rPr lang="cs-CZ" dirty="0" smtClean="0"/>
              <a:t>Právo tykající se postavení osob (i ochrana osobnosti)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Buď vůbec nestanoví vlastní pravidlo chování nebo je stanoví jen podpůrně a nechají na adresátech, aby si je stanovili sami. Jestliže tak neučiní, užije se pravidlo stanovené v normě</a:t>
            </a:r>
            <a:endParaRPr lang="cs-CZ" sz="2000" dirty="0"/>
          </a:p>
        </p:txBody>
      </p:sp>
      <p:pic>
        <p:nvPicPr>
          <p:cNvPr id="7" name="Obrázek 6" descr="MH9000562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332656"/>
            <a:ext cx="2376264" cy="237626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OBČANSKÉHO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Starý OZ: zásada rovnost stran</a:t>
            </a:r>
          </a:p>
          <a:p>
            <a:pPr>
              <a:buNone/>
            </a:pPr>
            <a:r>
              <a:rPr lang="cs-CZ" sz="2000" dirty="0" smtClean="0"/>
              <a:t>NOZ: Neuplatňuje se(slabší postavení např. </a:t>
            </a:r>
          </a:p>
          <a:p>
            <a:pPr>
              <a:buNone/>
            </a:pPr>
            <a:r>
              <a:rPr lang="cs-CZ" sz="2000" dirty="0" smtClean="0"/>
              <a:t>spotřebitel- právo vyvažuje nerovnost)</a:t>
            </a:r>
          </a:p>
          <a:p>
            <a:pPr>
              <a:buNone/>
            </a:pPr>
            <a:r>
              <a:rPr lang="cs-CZ" sz="2000" b="1" u="sng" dirty="0" smtClean="0"/>
              <a:t>1) Autonomie vůle</a:t>
            </a:r>
          </a:p>
          <a:p>
            <a:pPr marL="457200" indent="-457200">
              <a:buNone/>
            </a:pPr>
            <a:r>
              <a:rPr lang="cs-CZ" sz="2000" dirty="0" smtClean="0"/>
              <a:t>Nezakazuje-li to zákon výslovně, mohou si osoby ujednat práva a povinnosti odchylně od zákona</a:t>
            </a:r>
          </a:p>
          <a:p>
            <a:pPr marL="457200" indent="-457200">
              <a:buNone/>
            </a:pPr>
            <a:r>
              <a:rPr lang="cs-CZ" sz="2000" b="1" u="sng" dirty="0" smtClean="0"/>
              <a:t>2) </a:t>
            </a:r>
            <a:r>
              <a:rPr lang="cs-CZ" sz="2000" b="1" u="sng" dirty="0" err="1" smtClean="0"/>
              <a:t>Pacta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sunt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servanda</a:t>
            </a:r>
            <a:r>
              <a:rPr lang="cs-CZ" sz="2000" b="1" u="sng" dirty="0" smtClean="0"/>
              <a:t> </a:t>
            </a:r>
          </a:p>
          <a:p>
            <a:pPr marL="457200" indent="-457200">
              <a:buNone/>
            </a:pPr>
            <a:r>
              <a:rPr lang="cs-CZ" sz="2000" dirty="0" smtClean="0"/>
              <a:t>Daný slib zavazuje a smlouvy mají být plněny</a:t>
            </a:r>
          </a:p>
          <a:p>
            <a:pPr marL="457200" indent="-457200">
              <a:buNone/>
            </a:pPr>
            <a:r>
              <a:rPr lang="cs-CZ" sz="2000" b="1" u="sng" dirty="0" smtClean="0"/>
              <a:t>3) Ochrana slabší smluvní strany</a:t>
            </a:r>
          </a:p>
          <a:p>
            <a:pPr marL="457200" indent="-457200">
              <a:buNone/>
            </a:pPr>
            <a:r>
              <a:rPr lang="cs-CZ" sz="2000" dirty="0" smtClean="0"/>
              <a:t>Spotřebitel, zaměstnanec, nájemník</a:t>
            </a:r>
          </a:p>
          <a:p>
            <a:pPr marL="457200" indent="-457200">
              <a:buNone/>
            </a:pPr>
            <a:r>
              <a:rPr lang="cs-CZ" sz="2000" dirty="0" smtClean="0"/>
              <a:t>Nikdo nesmí utrpět kvůli svému postavení bezdůvodnou újmu;nikdo však nesmí  bezdůvodně těžit z vlastní neschopnosti k újmě jiných.</a:t>
            </a:r>
          </a:p>
          <a:p>
            <a:pPr marL="457200" indent="-457200">
              <a:buNone/>
            </a:pPr>
            <a:endParaRPr lang="cs-CZ" sz="2000" b="1" u="sng" dirty="0" smtClean="0"/>
          </a:p>
          <a:p>
            <a:pPr marL="457200" indent="-457200">
              <a:buNone/>
            </a:pPr>
            <a:endParaRPr lang="cs-CZ" sz="2000" dirty="0"/>
          </a:p>
        </p:txBody>
      </p:sp>
      <p:pic>
        <p:nvPicPr>
          <p:cNvPr id="4" name="Obrázek 3" descr="MH9004420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1412776"/>
            <a:ext cx="1691829" cy="1691829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NĚKTERÉ POJMY</a:t>
            </a:r>
            <a:r>
              <a:rPr lang="cs-CZ" sz="3600" dirty="0" smtClean="0"/>
              <a:t>: </a:t>
            </a:r>
            <a:r>
              <a:rPr lang="cs-CZ" sz="2700" dirty="0" smtClean="0"/>
              <a:t>Osobnost člověka</a:t>
            </a:r>
            <a:endParaRPr lang="cs-CZ" sz="27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3466728" cy="4497363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Člověk, jehož osobnost byla dotčena, má právo domáhat se, aby bylo od zásahu upuštěno a byl odstraněn jeho následek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 smrti člověka se může ochrany jeho osobnosti domáhat kterákoli z osob jemu blízkých (postmortální ochrana)</a:t>
            </a:r>
          </a:p>
          <a:p>
            <a:pPr>
              <a:buNone/>
            </a:pPr>
            <a:r>
              <a:rPr lang="cs-CZ" sz="2000" u="sng" dirty="0" smtClean="0"/>
              <a:t>Podoba</a:t>
            </a:r>
          </a:p>
          <a:p>
            <a:pPr>
              <a:buNone/>
            </a:pPr>
            <a:r>
              <a:rPr lang="cs-CZ" sz="2000" dirty="0" smtClean="0"/>
              <a:t>Zachytit podobu člověka, aby šlo určit jeho  totožnost, je možné jen s jeho svolením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u="sng" dirty="0" smtClean="0"/>
              <a:t>Tělesná integrita</a:t>
            </a:r>
          </a:p>
          <a:p>
            <a:pPr>
              <a:buNone/>
            </a:pPr>
            <a:r>
              <a:rPr lang="cs-CZ" sz="2000" dirty="0" smtClean="0"/>
              <a:t>Člověk je nedotknutelný</a:t>
            </a:r>
          </a:p>
          <a:p>
            <a:pPr>
              <a:buNone/>
            </a:pPr>
            <a:r>
              <a:rPr lang="cs-CZ" sz="2000" dirty="0" smtClean="0"/>
              <a:t>Komu byla odňata část těla, má právo dozvědět se, jak s ní bylo naloženo</a:t>
            </a:r>
          </a:p>
          <a:p>
            <a:pPr>
              <a:buNone/>
            </a:pPr>
            <a:r>
              <a:rPr lang="cs-CZ" sz="2000" dirty="0" smtClean="0"/>
              <a:t>Člověk má právo rozhodnout, jak bude po smrti naloženo s jeho tělem (př. vědecké účely)</a:t>
            </a:r>
          </a:p>
          <a:p>
            <a:pPr>
              <a:buNone/>
            </a:pPr>
            <a:endParaRPr lang="cs-CZ" u="sng" dirty="0"/>
          </a:p>
        </p:txBody>
      </p:sp>
      <p:pic>
        <p:nvPicPr>
          <p:cNvPr id="8" name="Obrázek 7" descr="MH9003590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4509120"/>
            <a:ext cx="1835845" cy="1835845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zastoupení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 descr="MH90030290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20072" y="0"/>
            <a:ext cx="1727473" cy="1727473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r>
              <a:rPr lang="cs-CZ" dirty="0" smtClean="0"/>
              <a:t>VĚC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124744"/>
          <a:ext cx="7239000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059832" y="1196751"/>
          <a:ext cx="4560168" cy="5525242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560168"/>
              </a:tblGrid>
              <a:tr h="750941">
                <a:tc>
                  <a:txBody>
                    <a:bodyPr/>
                    <a:lstStyle/>
                    <a:p>
                      <a:r>
                        <a:rPr lang="cs-CZ" b="0" dirty="0" smtClean="0"/>
                        <a:t>Ovladatelná</a:t>
                      </a:r>
                      <a:r>
                        <a:rPr lang="cs-CZ" b="0" baseline="0" dirty="0" smtClean="0"/>
                        <a:t> část vnějšího světa, která má povahu samostatného předmětu.</a:t>
                      </a:r>
                      <a:endParaRPr lang="cs-CZ" b="0" dirty="0"/>
                    </a:p>
                  </a:txBody>
                  <a:tcPr/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dirty="0" smtClean="0"/>
                        <a:t>Práva, jejichž povaha to připouští, a</a:t>
                      </a:r>
                      <a:r>
                        <a:rPr lang="cs-CZ" baseline="0" dirty="0" smtClean="0"/>
                        <a:t> jiné věci bez hmotné podstaty.</a:t>
                      </a:r>
                      <a:endParaRPr lang="cs-CZ" dirty="0"/>
                    </a:p>
                  </a:txBody>
                  <a:tcPr/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dirty="0" smtClean="0"/>
                        <a:t>Pozemky</a:t>
                      </a:r>
                      <a:r>
                        <a:rPr lang="cs-CZ" baseline="0" dirty="0" smtClean="0"/>
                        <a:t> a podzemní stavby se samostatným účelovým určením + věcná práva k nim.</a:t>
                      </a:r>
                      <a:endParaRPr lang="cs-CZ" dirty="0"/>
                    </a:p>
                  </a:txBody>
                  <a:tcPr/>
                </a:tc>
              </a:tr>
              <a:tr h="608055">
                <a:tc>
                  <a:txBody>
                    <a:bodyPr/>
                    <a:lstStyle/>
                    <a:p>
                      <a:r>
                        <a:rPr lang="cs-CZ" dirty="0" smtClean="0"/>
                        <a:t>Další věci, ať je jejich podstata hmotná nebo nehmotná.</a:t>
                      </a:r>
                      <a:endParaRPr lang="cs-CZ" dirty="0"/>
                    </a:p>
                  </a:txBody>
                  <a:tcPr/>
                </a:tc>
              </a:tr>
              <a:tr h="577194">
                <a:tc>
                  <a:txBody>
                    <a:bodyPr/>
                    <a:lstStyle/>
                    <a:p>
                      <a:r>
                        <a:rPr lang="cs-CZ" dirty="0" smtClean="0"/>
                        <a:t>Může</a:t>
                      </a:r>
                      <a:r>
                        <a:rPr lang="cs-CZ" baseline="0" dirty="0" smtClean="0"/>
                        <a:t> být nahrazena jinou věcí téhož druhu.</a:t>
                      </a:r>
                      <a:endParaRPr lang="cs-CZ" dirty="0"/>
                    </a:p>
                  </a:txBody>
                  <a:tcPr/>
                </a:tc>
              </a:tr>
              <a:tr h="729202">
                <a:tc>
                  <a:txBody>
                    <a:bodyPr/>
                    <a:lstStyle/>
                    <a:p>
                      <a:r>
                        <a:rPr lang="cs-CZ" dirty="0" smtClean="0"/>
                        <a:t>Vše, co k ní podle její povahy</a:t>
                      </a:r>
                      <a:r>
                        <a:rPr lang="cs-CZ" baseline="0" dirty="0" smtClean="0"/>
                        <a:t> náleží a co nemůže být od věci odděleno, aniž se tím </a:t>
                      </a:r>
                      <a:r>
                        <a:rPr lang="cs-CZ" baseline="0" smtClean="0"/>
                        <a:t>věc znehodnotí.</a:t>
                      </a:r>
                      <a:endParaRPr lang="cs-CZ" dirty="0"/>
                    </a:p>
                  </a:txBody>
                  <a:tcPr/>
                </a:tc>
              </a:tr>
              <a:tr h="750941">
                <a:tc>
                  <a:txBody>
                    <a:bodyPr/>
                    <a:lstStyle/>
                    <a:p>
                      <a:r>
                        <a:rPr lang="cs-CZ" dirty="0" smtClean="0"/>
                        <a:t>Vedlejší</a:t>
                      </a:r>
                      <a:r>
                        <a:rPr lang="cs-CZ" baseline="0" dirty="0" smtClean="0"/>
                        <a:t> věc vlastníka u věci hlavní, jejichž účelem je, aby se užívala s věcí hlavní.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1) Co znamená zásada </a:t>
            </a:r>
            <a:r>
              <a:rPr lang="cs-CZ" i="1" dirty="0" err="1" smtClean="0"/>
              <a:t>Pacta</a:t>
            </a:r>
            <a:r>
              <a:rPr lang="cs-CZ" i="1" dirty="0" smtClean="0"/>
              <a:t> </a:t>
            </a:r>
            <a:r>
              <a:rPr lang="cs-CZ" i="1" dirty="0" err="1" smtClean="0"/>
              <a:t>sunt</a:t>
            </a:r>
            <a:r>
              <a:rPr lang="cs-CZ" i="1" dirty="0" smtClean="0"/>
              <a:t> </a:t>
            </a:r>
            <a:r>
              <a:rPr lang="cs-CZ" i="1" dirty="0" err="1" smtClean="0"/>
              <a:t>servanda</a:t>
            </a:r>
            <a:r>
              <a:rPr lang="cs-CZ" i="1" dirty="0" smtClean="0"/>
              <a:t>?</a:t>
            </a:r>
            <a:endParaRPr lang="cs-CZ" i="1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SMLOUVY SE MAJÍ DODRŽOVAT.</a:t>
            </a:r>
          </a:p>
          <a:p>
            <a:pPr marL="514350" indent="-514350">
              <a:buNone/>
            </a:pPr>
            <a:r>
              <a:rPr lang="cs-CZ" dirty="0" smtClean="0"/>
              <a:t>2) Rovnost subjektů, převaha dispozitivních norem je typická pro _______ právo.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SOUKROMÉ</a:t>
            </a:r>
          </a:p>
          <a:p>
            <a:pPr marL="514350" indent="-514350">
              <a:buNone/>
            </a:pPr>
            <a:r>
              <a:rPr lang="cs-CZ" dirty="0" smtClean="0"/>
              <a:t>3) 2 kg brambor je ____ _____ ______věc.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HMOTNÁ, MOVITÁ, ZASTUPITELNÁ</a:t>
            </a:r>
          </a:p>
          <a:p>
            <a:pPr marL="514350" indent="-514350">
              <a:buNone/>
            </a:pPr>
            <a:r>
              <a:rPr lang="cs-CZ" dirty="0" smtClean="0"/>
              <a:t>4) Zastoupení podnikatele pro jednání při provozu podniku se nazývá ______.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PROKURA</a:t>
            </a:r>
          </a:p>
          <a:p>
            <a:pPr marL="514350" indent="-514350">
              <a:buNone/>
            </a:pPr>
            <a:r>
              <a:rPr lang="cs-CZ" dirty="0" smtClean="0"/>
              <a:t>5) Jak se nazývá ochrana osobnosti po smrti člověka?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POSTMORTÁLNÍ OCHRANA</a:t>
            </a:r>
          </a:p>
          <a:p>
            <a:pPr marL="514350" indent="-514350">
              <a:buNone/>
            </a:pPr>
            <a:r>
              <a:rPr lang="cs-CZ" dirty="0" smtClean="0"/>
              <a:t>6) Kolik částí má občanský zákoník?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5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416824" cy="4798768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</a:t>
            </a:r>
          </a:p>
          <a:p>
            <a:r>
              <a:rPr lang="cs-CZ" sz="1400" dirty="0" smtClean="0"/>
              <a:t>AUTOR NEUVEDEN 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=%C5%98EKA&amp;ex=1#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:MC900426282|</a:t>
            </a:r>
            <a:r>
              <a:rPr lang="cs-CZ" sz="1400" dirty="0" err="1" smtClean="0"/>
              <a:t>mt</a:t>
            </a:r>
            <a:r>
              <a:rPr lang="cs-CZ" sz="1400" dirty="0" smtClean="0"/>
              <a:t>:1|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 http://office.microsoft.com/cs-cz/images/results.aspx?qu=pr%C3%A1vo&amp;ex=1#ai:MC900056222|mt:1|</a:t>
            </a:r>
            <a:endParaRPr lang="cs-CZ" sz="1400" dirty="0" smtClean="0"/>
          </a:p>
          <a:p>
            <a:r>
              <a:rPr lang="cs-CZ" sz="1400" dirty="0" smtClean="0"/>
              <a:t>AUTOR NEUVEDEN</a:t>
            </a:r>
            <a:r>
              <a:rPr lang="cs-CZ" sz="1400" dirty="0" smtClean="0"/>
              <a:t> </a:t>
            </a:r>
            <a:r>
              <a:rPr lang="cs-CZ" sz="1400" dirty="0" smtClean="0"/>
              <a:t>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 http://office.microsoft.com/cs-cz/images/results.aspx?qu=%3D&amp;ex=1#ai:MC900442092|</a:t>
            </a:r>
            <a:endParaRPr lang="cs-CZ" sz="1400" dirty="0" smtClean="0"/>
          </a:p>
          <a:p>
            <a:r>
              <a:rPr lang="cs-CZ" sz="1400" dirty="0" smtClean="0"/>
              <a:t>AUTOR NEUVEDEN</a:t>
            </a:r>
            <a:r>
              <a:rPr lang="cs-CZ" sz="1400" dirty="0" smtClean="0"/>
              <a:t> </a:t>
            </a:r>
            <a:r>
              <a:rPr lang="cs-CZ" sz="1400" dirty="0" smtClean="0"/>
              <a:t>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</a:t>
            </a:r>
            <a:r>
              <a:rPr lang="pt-BR" sz="1400" dirty="0" smtClean="0"/>
              <a:t>WWW</a:t>
            </a:r>
            <a:r>
              <a:rPr lang="cs-CZ" sz="1400" dirty="0" smtClean="0"/>
              <a:t> </a:t>
            </a:r>
            <a:r>
              <a:rPr lang="pt-BR" sz="1400" dirty="0" smtClean="0"/>
              <a:t>http</a:t>
            </a:r>
            <a:r>
              <a:rPr lang="pt-BR" sz="1400" dirty="0" smtClean="0"/>
              <a:t>://office.microsoft.com/cs-cz/images/results.aspx?qu=%C4%8Dlov%C4%9Bk&amp;ex=1#ai:MP900302908|</a:t>
            </a:r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575</TotalTime>
  <Words>789</Words>
  <Application>Microsoft Office PowerPoint</Application>
  <PresentationFormat>Předvádění na obrazovce (4:3)</PresentationFormat>
  <Paragraphs>144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OBČANSKÉ PRÁVO</vt:lpstr>
      <vt:lpstr>DUALISMUS VEŘEJNÉHO A SOUKROMÉHO PRÁVA</vt:lpstr>
      <vt:lpstr>Občanský zákoník </vt:lpstr>
      <vt:lpstr>PRAMENY OBČANSKÉHO PRÁVA</vt:lpstr>
      <vt:lpstr>PRÁVNÍ NORMY</vt:lpstr>
      <vt:lpstr>ZÁSADY OBČANSKÉHO PRÁVA</vt:lpstr>
      <vt:lpstr>NĚKTERÉ POJMY: Osobnost člověka</vt:lpstr>
      <vt:lpstr>zastoupení</vt:lpstr>
      <vt:lpstr>VĚC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67</cp:revision>
  <dcterms:created xsi:type="dcterms:W3CDTF">2014-03-23T15:18:13Z</dcterms:created>
  <dcterms:modified xsi:type="dcterms:W3CDTF">2014-04-24T18:37:40Z</dcterms:modified>
</cp:coreProperties>
</file>