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57" autoAdjust="0"/>
    <p:restoredTop sz="94660"/>
  </p:normalViewPr>
  <p:slideViewPr>
    <p:cSldViewPr>
      <p:cViewPr>
        <p:scale>
          <a:sx n="90" d="100"/>
          <a:sy n="90" d="100"/>
        </p:scale>
        <p:origin x="-516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E2C5D0-A1DA-41BC-A1E2-06E60095065D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26183BD-D7AE-4E45-ABC3-DBB4A9470072}">
      <dgm:prSet phldrT="[Text]"/>
      <dgm:spPr/>
      <dgm:t>
        <a:bodyPr/>
        <a:lstStyle/>
        <a:p>
          <a:r>
            <a:rPr lang="cs-CZ" dirty="0" smtClean="0"/>
            <a:t>Věcné</a:t>
          </a:r>
          <a:endParaRPr lang="cs-CZ" dirty="0"/>
        </a:p>
      </dgm:t>
    </dgm:pt>
    <dgm:pt modelId="{E662DBA4-63F8-4C25-81B9-D39D6BE26A0D}" type="parTrans" cxnId="{62F36726-C1B0-477D-85D1-93B247F16B7D}">
      <dgm:prSet/>
      <dgm:spPr/>
      <dgm:t>
        <a:bodyPr/>
        <a:lstStyle/>
        <a:p>
          <a:endParaRPr lang="cs-CZ"/>
        </a:p>
      </dgm:t>
    </dgm:pt>
    <dgm:pt modelId="{64A0F431-C30B-4BD4-AC0A-A645B9312F18}" type="sibTrans" cxnId="{62F36726-C1B0-477D-85D1-93B247F16B7D}">
      <dgm:prSet/>
      <dgm:spPr/>
      <dgm:t>
        <a:bodyPr/>
        <a:lstStyle/>
        <a:p>
          <a:endParaRPr lang="cs-CZ"/>
        </a:p>
      </dgm:t>
    </dgm:pt>
    <dgm:pt modelId="{875426EC-EDFF-4C72-82F3-EA2F9946C46B}">
      <dgm:prSet phldrT="[Text]"/>
      <dgm:spPr/>
      <dgm:t>
        <a:bodyPr/>
        <a:lstStyle/>
        <a:p>
          <a:pPr algn="l"/>
          <a:r>
            <a:rPr lang="cs-CZ" dirty="0" smtClean="0"/>
            <a:t>1) </a:t>
          </a:r>
          <a:r>
            <a:rPr lang="cs-CZ" dirty="0" smtClean="0">
              <a:solidFill>
                <a:schemeClr val="bg2"/>
              </a:solidFill>
            </a:rPr>
            <a:t>Stačí 1 subjekt</a:t>
          </a:r>
          <a:endParaRPr lang="cs-CZ" dirty="0">
            <a:solidFill>
              <a:schemeClr val="bg2"/>
            </a:solidFill>
          </a:endParaRPr>
        </a:p>
      </dgm:t>
    </dgm:pt>
    <dgm:pt modelId="{1FABD412-0B7D-4EE9-A95C-B6D2043A738A}" type="parTrans" cxnId="{80FB5887-CE90-4FA8-8A46-D65FBFBED536}">
      <dgm:prSet/>
      <dgm:spPr/>
      <dgm:t>
        <a:bodyPr/>
        <a:lstStyle/>
        <a:p>
          <a:endParaRPr lang="cs-CZ"/>
        </a:p>
      </dgm:t>
    </dgm:pt>
    <dgm:pt modelId="{8885A33D-8667-4C28-A399-ECA19B656868}" type="sibTrans" cxnId="{80FB5887-CE90-4FA8-8A46-D65FBFBED536}">
      <dgm:prSet/>
      <dgm:spPr/>
      <dgm:t>
        <a:bodyPr/>
        <a:lstStyle/>
        <a:p>
          <a:endParaRPr lang="cs-CZ"/>
        </a:p>
      </dgm:t>
    </dgm:pt>
    <dgm:pt modelId="{C7D0B62D-D95D-41A3-BD98-C23D78EE99C7}">
      <dgm:prSet phldrT="[Text]"/>
      <dgm:spPr/>
      <dgm:t>
        <a:bodyPr/>
        <a:lstStyle/>
        <a:p>
          <a:pPr algn="l"/>
          <a:r>
            <a:rPr lang="cs-CZ" dirty="0" smtClean="0"/>
            <a:t>2)  </a:t>
          </a:r>
          <a:r>
            <a:rPr lang="cs-CZ" dirty="0" smtClean="0">
              <a:solidFill>
                <a:schemeClr val="bg2"/>
              </a:solidFill>
            </a:rPr>
            <a:t>Vztah k věci</a:t>
          </a:r>
          <a:endParaRPr lang="cs-CZ" dirty="0">
            <a:solidFill>
              <a:schemeClr val="bg2"/>
            </a:solidFill>
          </a:endParaRPr>
        </a:p>
      </dgm:t>
    </dgm:pt>
    <dgm:pt modelId="{70B80EBA-3BD4-4709-8657-9158815F0F08}" type="parTrans" cxnId="{6385387F-080D-4BDF-A3DE-8F1DE6A76328}">
      <dgm:prSet/>
      <dgm:spPr/>
      <dgm:t>
        <a:bodyPr/>
        <a:lstStyle/>
        <a:p>
          <a:endParaRPr lang="cs-CZ"/>
        </a:p>
      </dgm:t>
    </dgm:pt>
    <dgm:pt modelId="{E9728506-7D70-44AD-AF8C-DFF38E6EA17D}" type="sibTrans" cxnId="{6385387F-080D-4BDF-A3DE-8F1DE6A76328}">
      <dgm:prSet/>
      <dgm:spPr/>
      <dgm:t>
        <a:bodyPr/>
        <a:lstStyle/>
        <a:p>
          <a:endParaRPr lang="cs-CZ"/>
        </a:p>
      </dgm:t>
    </dgm:pt>
    <dgm:pt modelId="{C096F25F-BD08-49E0-A4D0-B6485478349A}">
      <dgm:prSet phldrT="[Text]"/>
      <dgm:spPr/>
      <dgm:t>
        <a:bodyPr/>
        <a:lstStyle/>
        <a:p>
          <a:r>
            <a:rPr lang="cs-CZ" dirty="0" smtClean="0"/>
            <a:t>Obligační</a:t>
          </a:r>
          <a:endParaRPr lang="cs-CZ" dirty="0"/>
        </a:p>
      </dgm:t>
    </dgm:pt>
    <dgm:pt modelId="{E20A3821-502C-4A1D-8B48-3AD817BBE5E4}" type="parTrans" cxnId="{F3DD47B5-DF4F-47E3-82D1-BAFCCBF5E6B9}">
      <dgm:prSet/>
      <dgm:spPr/>
      <dgm:t>
        <a:bodyPr/>
        <a:lstStyle/>
        <a:p>
          <a:endParaRPr lang="cs-CZ"/>
        </a:p>
      </dgm:t>
    </dgm:pt>
    <dgm:pt modelId="{AB9CFBA5-0593-4229-A651-2060DE479B4F}" type="sibTrans" cxnId="{F3DD47B5-DF4F-47E3-82D1-BAFCCBF5E6B9}">
      <dgm:prSet/>
      <dgm:spPr/>
      <dgm:t>
        <a:bodyPr/>
        <a:lstStyle/>
        <a:p>
          <a:endParaRPr lang="cs-CZ"/>
        </a:p>
      </dgm:t>
    </dgm:pt>
    <dgm:pt modelId="{419C5780-FC6C-45FB-9943-BBA54BC1B143}">
      <dgm:prSet phldrT="[Text]"/>
      <dgm:spPr/>
      <dgm:t>
        <a:bodyPr/>
        <a:lstStyle/>
        <a:p>
          <a:pPr algn="l"/>
          <a:r>
            <a:rPr lang="cs-CZ" dirty="0" smtClean="0"/>
            <a:t>1) </a:t>
          </a:r>
          <a:r>
            <a:rPr lang="cs-CZ" dirty="0" smtClean="0">
              <a:solidFill>
                <a:schemeClr val="bg2"/>
              </a:solidFill>
            </a:rPr>
            <a:t>min. 2 subjekty</a:t>
          </a:r>
          <a:endParaRPr lang="cs-CZ" dirty="0">
            <a:solidFill>
              <a:schemeClr val="bg2"/>
            </a:solidFill>
          </a:endParaRPr>
        </a:p>
      </dgm:t>
    </dgm:pt>
    <dgm:pt modelId="{4C8F503B-4C33-466E-B0E6-306F156B9C5B}" type="parTrans" cxnId="{D3B99ED7-2E4F-4DB6-9D36-4B10ECDC8677}">
      <dgm:prSet/>
      <dgm:spPr/>
      <dgm:t>
        <a:bodyPr/>
        <a:lstStyle/>
        <a:p>
          <a:endParaRPr lang="cs-CZ"/>
        </a:p>
      </dgm:t>
    </dgm:pt>
    <dgm:pt modelId="{F0DF2E3B-076C-4C19-BA28-4994514823D8}" type="sibTrans" cxnId="{D3B99ED7-2E4F-4DB6-9D36-4B10ECDC8677}">
      <dgm:prSet/>
      <dgm:spPr/>
      <dgm:t>
        <a:bodyPr/>
        <a:lstStyle/>
        <a:p>
          <a:endParaRPr lang="cs-CZ"/>
        </a:p>
      </dgm:t>
    </dgm:pt>
    <dgm:pt modelId="{06BA8B2B-DEFB-4732-8C54-4263A438C139}">
      <dgm:prSet phldrT="[Text]"/>
      <dgm:spPr/>
      <dgm:t>
        <a:bodyPr/>
        <a:lstStyle/>
        <a:p>
          <a:pPr algn="l"/>
          <a:r>
            <a:rPr lang="cs-CZ" dirty="0" smtClean="0"/>
            <a:t>2) </a:t>
          </a:r>
          <a:r>
            <a:rPr lang="cs-CZ" dirty="0" smtClean="0">
              <a:solidFill>
                <a:schemeClr val="bg2"/>
              </a:solidFill>
            </a:rPr>
            <a:t>Vztah mezi osobami</a:t>
          </a:r>
        </a:p>
      </dgm:t>
    </dgm:pt>
    <dgm:pt modelId="{A0EB0090-6843-4DCE-B8E2-5A274BC03E90}" type="parTrans" cxnId="{F77354D7-9E31-43A4-A26B-6DFDDC24F346}">
      <dgm:prSet/>
      <dgm:spPr/>
      <dgm:t>
        <a:bodyPr/>
        <a:lstStyle/>
        <a:p>
          <a:endParaRPr lang="cs-CZ"/>
        </a:p>
      </dgm:t>
    </dgm:pt>
    <dgm:pt modelId="{FC2CB0D6-4461-4E8B-9B2F-443F21E10203}" type="sibTrans" cxnId="{F77354D7-9E31-43A4-A26B-6DFDDC24F346}">
      <dgm:prSet/>
      <dgm:spPr/>
      <dgm:t>
        <a:bodyPr/>
        <a:lstStyle/>
        <a:p>
          <a:endParaRPr lang="cs-CZ"/>
        </a:p>
      </dgm:t>
    </dgm:pt>
    <dgm:pt modelId="{EF6DB972-A435-46AD-9694-45D9AABA3B88}">
      <dgm:prSet phldrT="[Text]"/>
      <dgm:spPr/>
      <dgm:t>
        <a:bodyPr/>
        <a:lstStyle/>
        <a:p>
          <a:r>
            <a:rPr lang="cs-CZ" dirty="0" smtClean="0"/>
            <a:t>3) </a:t>
          </a:r>
          <a:r>
            <a:rPr lang="cs-CZ" dirty="0" smtClean="0">
              <a:solidFill>
                <a:schemeClr val="bg2"/>
              </a:solidFill>
            </a:rPr>
            <a:t>Nakládání s věcí bez souhlasu jiného</a:t>
          </a:r>
          <a:endParaRPr lang="cs-CZ" dirty="0">
            <a:solidFill>
              <a:schemeClr val="bg2"/>
            </a:solidFill>
          </a:endParaRPr>
        </a:p>
      </dgm:t>
    </dgm:pt>
    <dgm:pt modelId="{7EEB5A2F-891A-45BF-AC48-2E0159127905}" type="parTrans" cxnId="{8D0C9E75-9F8C-4C3A-8BE2-46881F6A3269}">
      <dgm:prSet/>
      <dgm:spPr/>
      <dgm:t>
        <a:bodyPr/>
        <a:lstStyle/>
        <a:p>
          <a:endParaRPr lang="cs-CZ"/>
        </a:p>
      </dgm:t>
    </dgm:pt>
    <dgm:pt modelId="{564311D3-45B3-4E9A-82CA-BF3EF5FF6CC6}" type="sibTrans" cxnId="{8D0C9E75-9F8C-4C3A-8BE2-46881F6A3269}">
      <dgm:prSet/>
      <dgm:spPr/>
      <dgm:t>
        <a:bodyPr/>
        <a:lstStyle/>
        <a:p>
          <a:endParaRPr lang="cs-CZ"/>
        </a:p>
      </dgm:t>
    </dgm:pt>
    <dgm:pt modelId="{96DF1EE3-A4F6-4C04-8C08-081242BE8438}">
      <dgm:prSet phldrT="[Text]"/>
      <dgm:spPr/>
      <dgm:t>
        <a:bodyPr/>
        <a:lstStyle/>
        <a:p>
          <a:pPr algn="l"/>
          <a:r>
            <a:rPr lang="cs-CZ" dirty="0" smtClean="0"/>
            <a:t>3) </a:t>
          </a:r>
          <a:r>
            <a:rPr lang="cs-CZ" dirty="0" smtClean="0">
              <a:solidFill>
                <a:schemeClr val="bg2"/>
              </a:solidFill>
            </a:rPr>
            <a:t>Nakládání s věci se svolením jiného</a:t>
          </a:r>
        </a:p>
      </dgm:t>
    </dgm:pt>
    <dgm:pt modelId="{86065D33-B72D-4C58-AE97-B43791A6CE01}" type="parTrans" cxnId="{7E95D775-73B4-49B6-9659-CD8184119906}">
      <dgm:prSet/>
      <dgm:spPr/>
      <dgm:t>
        <a:bodyPr/>
        <a:lstStyle/>
        <a:p>
          <a:endParaRPr lang="cs-CZ"/>
        </a:p>
      </dgm:t>
    </dgm:pt>
    <dgm:pt modelId="{4272F8AB-7E72-4595-B12A-8D08F83FF1EC}" type="sibTrans" cxnId="{7E95D775-73B4-49B6-9659-CD8184119906}">
      <dgm:prSet/>
      <dgm:spPr/>
      <dgm:t>
        <a:bodyPr/>
        <a:lstStyle/>
        <a:p>
          <a:endParaRPr lang="cs-CZ"/>
        </a:p>
      </dgm:t>
    </dgm:pt>
    <dgm:pt modelId="{608CFCDC-EA5C-45F2-95EF-A11857AF1D3E}" type="pres">
      <dgm:prSet presAssocID="{05E2C5D0-A1DA-41BC-A1E2-06E60095065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3C2343-B869-4D0B-929F-9F2C163F7668}" type="pres">
      <dgm:prSet presAssocID="{126183BD-D7AE-4E45-ABC3-DBB4A9470072}" presName="compNode" presStyleCnt="0"/>
      <dgm:spPr/>
    </dgm:pt>
    <dgm:pt modelId="{22B93893-61E4-4463-9DF7-3170C56723EC}" type="pres">
      <dgm:prSet presAssocID="{126183BD-D7AE-4E45-ABC3-DBB4A9470072}" presName="aNode" presStyleLbl="bgShp" presStyleIdx="0" presStyleCnt="2"/>
      <dgm:spPr/>
      <dgm:t>
        <a:bodyPr/>
        <a:lstStyle/>
        <a:p>
          <a:endParaRPr lang="cs-CZ"/>
        </a:p>
      </dgm:t>
    </dgm:pt>
    <dgm:pt modelId="{ECDE8AC4-3041-4E33-B878-A9623FD45CC4}" type="pres">
      <dgm:prSet presAssocID="{126183BD-D7AE-4E45-ABC3-DBB4A9470072}" presName="textNode" presStyleLbl="bgShp" presStyleIdx="0" presStyleCnt="2"/>
      <dgm:spPr/>
      <dgm:t>
        <a:bodyPr/>
        <a:lstStyle/>
        <a:p>
          <a:endParaRPr lang="cs-CZ"/>
        </a:p>
      </dgm:t>
    </dgm:pt>
    <dgm:pt modelId="{C29E1D51-782C-4B4A-A9C1-857A055D0EC5}" type="pres">
      <dgm:prSet presAssocID="{126183BD-D7AE-4E45-ABC3-DBB4A9470072}" presName="compChildNode" presStyleCnt="0"/>
      <dgm:spPr/>
    </dgm:pt>
    <dgm:pt modelId="{1BAE433C-C866-4EB5-BB40-31AADC2E15A4}" type="pres">
      <dgm:prSet presAssocID="{126183BD-D7AE-4E45-ABC3-DBB4A9470072}" presName="theInnerList" presStyleCnt="0"/>
      <dgm:spPr/>
    </dgm:pt>
    <dgm:pt modelId="{290FCC70-6F23-44D5-92F2-1A2E9741E599}" type="pres">
      <dgm:prSet presAssocID="{875426EC-EDFF-4C72-82F3-EA2F9946C46B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1B8F65-5E72-409D-A93C-69949557EE57}" type="pres">
      <dgm:prSet presAssocID="{875426EC-EDFF-4C72-82F3-EA2F9946C46B}" presName="aSpace2" presStyleCnt="0"/>
      <dgm:spPr/>
    </dgm:pt>
    <dgm:pt modelId="{B591C329-F68D-4E03-9DCF-3BE4D8F5FD63}" type="pres">
      <dgm:prSet presAssocID="{C7D0B62D-D95D-41A3-BD98-C23D78EE99C7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86CD68-5969-4F37-930F-C3056E3E96B6}" type="pres">
      <dgm:prSet presAssocID="{C7D0B62D-D95D-41A3-BD98-C23D78EE99C7}" presName="aSpace2" presStyleCnt="0"/>
      <dgm:spPr/>
    </dgm:pt>
    <dgm:pt modelId="{1625F556-9E60-4A41-A3E4-9CEFA2CCBB85}" type="pres">
      <dgm:prSet presAssocID="{EF6DB972-A435-46AD-9694-45D9AABA3B88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167CBE-BA5C-4D38-AF42-D113E98113D4}" type="pres">
      <dgm:prSet presAssocID="{126183BD-D7AE-4E45-ABC3-DBB4A9470072}" presName="aSpace" presStyleCnt="0"/>
      <dgm:spPr/>
    </dgm:pt>
    <dgm:pt modelId="{2261AD0A-D4D6-493A-8230-7799EE245A6E}" type="pres">
      <dgm:prSet presAssocID="{C096F25F-BD08-49E0-A4D0-B6485478349A}" presName="compNode" presStyleCnt="0"/>
      <dgm:spPr/>
    </dgm:pt>
    <dgm:pt modelId="{A2B27F92-86D6-46F2-904B-96037F98F64B}" type="pres">
      <dgm:prSet presAssocID="{C096F25F-BD08-49E0-A4D0-B6485478349A}" presName="aNode" presStyleLbl="bgShp" presStyleIdx="1" presStyleCnt="2"/>
      <dgm:spPr/>
      <dgm:t>
        <a:bodyPr/>
        <a:lstStyle/>
        <a:p>
          <a:endParaRPr lang="cs-CZ"/>
        </a:p>
      </dgm:t>
    </dgm:pt>
    <dgm:pt modelId="{575550A1-796F-4172-B4FD-8121E0E39F9C}" type="pres">
      <dgm:prSet presAssocID="{C096F25F-BD08-49E0-A4D0-B6485478349A}" presName="textNode" presStyleLbl="bgShp" presStyleIdx="1" presStyleCnt="2"/>
      <dgm:spPr/>
      <dgm:t>
        <a:bodyPr/>
        <a:lstStyle/>
        <a:p>
          <a:endParaRPr lang="cs-CZ"/>
        </a:p>
      </dgm:t>
    </dgm:pt>
    <dgm:pt modelId="{35165BC5-E4E0-488E-AA92-1B51BD52210F}" type="pres">
      <dgm:prSet presAssocID="{C096F25F-BD08-49E0-A4D0-B6485478349A}" presName="compChildNode" presStyleCnt="0"/>
      <dgm:spPr/>
    </dgm:pt>
    <dgm:pt modelId="{12FC52CE-F3F8-4F02-872B-4BE8D4DCA9EA}" type="pres">
      <dgm:prSet presAssocID="{C096F25F-BD08-49E0-A4D0-B6485478349A}" presName="theInnerList" presStyleCnt="0"/>
      <dgm:spPr/>
    </dgm:pt>
    <dgm:pt modelId="{F070274D-C156-4EEE-8EED-D4E6A3A4109C}" type="pres">
      <dgm:prSet presAssocID="{419C5780-FC6C-45FB-9943-BBA54BC1B143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D57CFE-F1D7-4C94-AD44-B37B4F0342A7}" type="pres">
      <dgm:prSet presAssocID="{419C5780-FC6C-45FB-9943-BBA54BC1B143}" presName="aSpace2" presStyleCnt="0"/>
      <dgm:spPr/>
    </dgm:pt>
    <dgm:pt modelId="{74CACCDF-C7AA-493F-837C-475E2C15B1CA}" type="pres">
      <dgm:prSet presAssocID="{06BA8B2B-DEFB-4732-8C54-4263A438C139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ED93ED-8009-4489-B51D-EF56A687E767}" type="pres">
      <dgm:prSet presAssocID="{06BA8B2B-DEFB-4732-8C54-4263A438C139}" presName="aSpace2" presStyleCnt="0"/>
      <dgm:spPr/>
    </dgm:pt>
    <dgm:pt modelId="{A4C5AE61-1DAE-4F73-B336-224A31E11B95}" type="pres">
      <dgm:prSet presAssocID="{96DF1EE3-A4F6-4C04-8C08-081242BE8438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F7296B-D745-4362-BFF3-54C0D505EC4A}" type="presOf" srcId="{419C5780-FC6C-45FB-9943-BBA54BC1B143}" destId="{F070274D-C156-4EEE-8EED-D4E6A3A4109C}" srcOrd="0" destOrd="0" presId="urn:microsoft.com/office/officeart/2005/8/layout/lProcess2"/>
    <dgm:cxn modelId="{AEF50F58-D099-413E-89EB-2D2F3A3657A3}" type="presOf" srcId="{C7D0B62D-D95D-41A3-BD98-C23D78EE99C7}" destId="{B591C329-F68D-4E03-9DCF-3BE4D8F5FD63}" srcOrd="0" destOrd="0" presId="urn:microsoft.com/office/officeart/2005/8/layout/lProcess2"/>
    <dgm:cxn modelId="{6D082C90-5B2C-4FB2-9B81-B4848FF6D9AF}" type="presOf" srcId="{05E2C5D0-A1DA-41BC-A1E2-06E60095065D}" destId="{608CFCDC-EA5C-45F2-95EF-A11857AF1D3E}" srcOrd="0" destOrd="0" presId="urn:microsoft.com/office/officeart/2005/8/layout/lProcess2"/>
    <dgm:cxn modelId="{D3B99ED7-2E4F-4DB6-9D36-4B10ECDC8677}" srcId="{C096F25F-BD08-49E0-A4D0-B6485478349A}" destId="{419C5780-FC6C-45FB-9943-BBA54BC1B143}" srcOrd="0" destOrd="0" parTransId="{4C8F503B-4C33-466E-B0E6-306F156B9C5B}" sibTransId="{F0DF2E3B-076C-4C19-BA28-4994514823D8}"/>
    <dgm:cxn modelId="{28F3486D-4898-432E-9FFA-D68C964D0D50}" type="presOf" srcId="{06BA8B2B-DEFB-4732-8C54-4263A438C139}" destId="{74CACCDF-C7AA-493F-837C-475E2C15B1CA}" srcOrd="0" destOrd="0" presId="urn:microsoft.com/office/officeart/2005/8/layout/lProcess2"/>
    <dgm:cxn modelId="{F3DD47B5-DF4F-47E3-82D1-BAFCCBF5E6B9}" srcId="{05E2C5D0-A1DA-41BC-A1E2-06E60095065D}" destId="{C096F25F-BD08-49E0-A4D0-B6485478349A}" srcOrd="1" destOrd="0" parTransId="{E20A3821-502C-4A1D-8B48-3AD817BBE5E4}" sibTransId="{AB9CFBA5-0593-4229-A651-2060DE479B4F}"/>
    <dgm:cxn modelId="{F77354D7-9E31-43A4-A26B-6DFDDC24F346}" srcId="{C096F25F-BD08-49E0-A4D0-B6485478349A}" destId="{06BA8B2B-DEFB-4732-8C54-4263A438C139}" srcOrd="1" destOrd="0" parTransId="{A0EB0090-6843-4DCE-B8E2-5A274BC03E90}" sibTransId="{FC2CB0D6-4461-4E8B-9B2F-443F21E10203}"/>
    <dgm:cxn modelId="{85C5CB48-D2CB-4811-96AC-DE315E06AC8E}" type="presOf" srcId="{96DF1EE3-A4F6-4C04-8C08-081242BE8438}" destId="{A4C5AE61-1DAE-4F73-B336-224A31E11B95}" srcOrd="0" destOrd="0" presId="urn:microsoft.com/office/officeart/2005/8/layout/lProcess2"/>
    <dgm:cxn modelId="{8D0C9E75-9F8C-4C3A-8BE2-46881F6A3269}" srcId="{126183BD-D7AE-4E45-ABC3-DBB4A9470072}" destId="{EF6DB972-A435-46AD-9694-45D9AABA3B88}" srcOrd="2" destOrd="0" parTransId="{7EEB5A2F-891A-45BF-AC48-2E0159127905}" sibTransId="{564311D3-45B3-4E9A-82CA-BF3EF5FF6CC6}"/>
    <dgm:cxn modelId="{D23F14AD-CC36-43F9-8523-FA081CAD3541}" type="presOf" srcId="{C096F25F-BD08-49E0-A4D0-B6485478349A}" destId="{A2B27F92-86D6-46F2-904B-96037F98F64B}" srcOrd="0" destOrd="0" presId="urn:microsoft.com/office/officeart/2005/8/layout/lProcess2"/>
    <dgm:cxn modelId="{ECBFBFD4-A8D5-481B-B92C-28EC4ADB5786}" type="presOf" srcId="{EF6DB972-A435-46AD-9694-45D9AABA3B88}" destId="{1625F556-9E60-4A41-A3E4-9CEFA2CCBB85}" srcOrd="0" destOrd="0" presId="urn:microsoft.com/office/officeart/2005/8/layout/lProcess2"/>
    <dgm:cxn modelId="{D8E69811-3D4D-4579-AFE1-8DD4DEB008F0}" type="presOf" srcId="{C096F25F-BD08-49E0-A4D0-B6485478349A}" destId="{575550A1-796F-4172-B4FD-8121E0E39F9C}" srcOrd="1" destOrd="0" presId="urn:microsoft.com/office/officeart/2005/8/layout/lProcess2"/>
    <dgm:cxn modelId="{6385387F-080D-4BDF-A3DE-8F1DE6A76328}" srcId="{126183BD-D7AE-4E45-ABC3-DBB4A9470072}" destId="{C7D0B62D-D95D-41A3-BD98-C23D78EE99C7}" srcOrd="1" destOrd="0" parTransId="{70B80EBA-3BD4-4709-8657-9158815F0F08}" sibTransId="{E9728506-7D70-44AD-AF8C-DFF38E6EA17D}"/>
    <dgm:cxn modelId="{6C53B1A6-706C-4BC6-A478-2C403E2DFA7F}" type="presOf" srcId="{126183BD-D7AE-4E45-ABC3-DBB4A9470072}" destId="{ECDE8AC4-3041-4E33-B878-A9623FD45CC4}" srcOrd="1" destOrd="0" presId="urn:microsoft.com/office/officeart/2005/8/layout/lProcess2"/>
    <dgm:cxn modelId="{F90E2232-7ED9-45E7-BA02-27979BE43C6F}" type="presOf" srcId="{126183BD-D7AE-4E45-ABC3-DBB4A9470072}" destId="{22B93893-61E4-4463-9DF7-3170C56723EC}" srcOrd="0" destOrd="0" presId="urn:microsoft.com/office/officeart/2005/8/layout/lProcess2"/>
    <dgm:cxn modelId="{7E95D775-73B4-49B6-9659-CD8184119906}" srcId="{C096F25F-BD08-49E0-A4D0-B6485478349A}" destId="{96DF1EE3-A4F6-4C04-8C08-081242BE8438}" srcOrd="2" destOrd="0" parTransId="{86065D33-B72D-4C58-AE97-B43791A6CE01}" sibTransId="{4272F8AB-7E72-4595-B12A-8D08F83FF1EC}"/>
    <dgm:cxn modelId="{80FB5887-CE90-4FA8-8A46-D65FBFBED536}" srcId="{126183BD-D7AE-4E45-ABC3-DBB4A9470072}" destId="{875426EC-EDFF-4C72-82F3-EA2F9946C46B}" srcOrd="0" destOrd="0" parTransId="{1FABD412-0B7D-4EE9-A95C-B6D2043A738A}" sibTransId="{8885A33D-8667-4C28-A399-ECA19B656868}"/>
    <dgm:cxn modelId="{A1785E90-936F-4407-BFC0-C11CF4B87AB9}" type="presOf" srcId="{875426EC-EDFF-4C72-82F3-EA2F9946C46B}" destId="{290FCC70-6F23-44D5-92F2-1A2E9741E599}" srcOrd="0" destOrd="0" presId="urn:microsoft.com/office/officeart/2005/8/layout/lProcess2"/>
    <dgm:cxn modelId="{62F36726-C1B0-477D-85D1-93B247F16B7D}" srcId="{05E2C5D0-A1DA-41BC-A1E2-06E60095065D}" destId="{126183BD-D7AE-4E45-ABC3-DBB4A9470072}" srcOrd="0" destOrd="0" parTransId="{E662DBA4-63F8-4C25-81B9-D39D6BE26A0D}" sibTransId="{64A0F431-C30B-4BD4-AC0A-A645B9312F18}"/>
    <dgm:cxn modelId="{6D106DF4-0FAA-4C79-90BB-A8465ACD0721}" type="presParOf" srcId="{608CFCDC-EA5C-45F2-95EF-A11857AF1D3E}" destId="{653C2343-B869-4D0B-929F-9F2C163F7668}" srcOrd="0" destOrd="0" presId="urn:microsoft.com/office/officeart/2005/8/layout/lProcess2"/>
    <dgm:cxn modelId="{4466DF3B-2649-4CD7-842D-85622D83574A}" type="presParOf" srcId="{653C2343-B869-4D0B-929F-9F2C163F7668}" destId="{22B93893-61E4-4463-9DF7-3170C56723EC}" srcOrd="0" destOrd="0" presId="urn:microsoft.com/office/officeart/2005/8/layout/lProcess2"/>
    <dgm:cxn modelId="{63A17600-0394-4432-A0E3-CBEE2C3FBCDD}" type="presParOf" srcId="{653C2343-B869-4D0B-929F-9F2C163F7668}" destId="{ECDE8AC4-3041-4E33-B878-A9623FD45CC4}" srcOrd="1" destOrd="0" presId="urn:microsoft.com/office/officeart/2005/8/layout/lProcess2"/>
    <dgm:cxn modelId="{922FE89A-ECA4-42C5-A4E2-2CC314A9F916}" type="presParOf" srcId="{653C2343-B869-4D0B-929F-9F2C163F7668}" destId="{C29E1D51-782C-4B4A-A9C1-857A055D0EC5}" srcOrd="2" destOrd="0" presId="urn:microsoft.com/office/officeart/2005/8/layout/lProcess2"/>
    <dgm:cxn modelId="{A983025C-56A1-441E-8AE4-AA00A81D0795}" type="presParOf" srcId="{C29E1D51-782C-4B4A-A9C1-857A055D0EC5}" destId="{1BAE433C-C866-4EB5-BB40-31AADC2E15A4}" srcOrd="0" destOrd="0" presId="urn:microsoft.com/office/officeart/2005/8/layout/lProcess2"/>
    <dgm:cxn modelId="{176B6356-60BA-4550-BB1B-46A2AA7DC86F}" type="presParOf" srcId="{1BAE433C-C866-4EB5-BB40-31AADC2E15A4}" destId="{290FCC70-6F23-44D5-92F2-1A2E9741E599}" srcOrd="0" destOrd="0" presId="urn:microsoft.com/office/officeart/2005/8/layout/lProcess2"/>
    <dgm:cxn modelId="{6B35A3CD-34E6-4186-92D6-BFE67F1E8CC4}" type="presParOf" srcId="{1BAE433C-C866-4EB5-BB40-31AADC2E15A4}" destId="{B71B8F65-5E72-409D-A93C-69949557EE57}" srcOrd="1" destOrd="0" presId="urn:microsoft.com/office/officeart/2005/8/layout/lProcess2"/>
    <dgm:cxn modelId="{C4B62B83-418C-43E5-858D-B2C1978474C4}" type="presParOf" srcId="{1BAE433C-C866-4EB5-BB40-31AADC2E15A4}" destId="{B591C329-F68D-4E03-9DCF-3BE4D8F5FD63}" srcOrd="2" destOrd="0" presId="urn:microsoft.com/office/officeart/2005/8/layout/lProcess2"/>
    <dgm:cxn modelId="{BF361C92-D884-4072-9E41-CCCE1006975E}" type="presParOf" srcId="{1BAE433C-C866-4EB5-BB40-31AADC2E15A4}" destId="{E486CD68-5969-4F37-930F-C3056E3E96B6}" srcOrd="3" destOrd="0" presId="urn:microsoft.com/office/officeart/2005/8/layout/lProcess2"/>
    <dgm:cxn modelId="{D461A93C-85E9-4E4C-AC0F-52CAF943C176}" type="presParOf" srcId="{1BAE433C-C866-4EB5-BB40-31AADC2E15A4}" destId="{1625F556-9E60-4A41-A3E4-9CEFA2CCBB85}" srcOrd="4" destOrd="0" presId="urn:microsoft.com/office/officeart/2005/8/layout/lProcess2"/>
    <dgm:cxn modelId="{DEE17CBE-550D-42CF-9437-D34F4802AA10}" type="presParOf" srcId="{608CFCDC-EA5C-45F2-95EF-A11857AF1D3E}" destId="{EA167CBE-BA5C-4D38-AF42-D113E98113D4}" srcOrd="1" destOrd="0" presId="urn:microsoft.com/office/officeart/2005/8/layout/lProcess2"/>
    <dgm:cxn modelId="{22A40311-564F-41B4-AB1E-789D63C272FF}" type="presParOf" srcId="{608CFCDC-EA5C-45F2-95EF-A11857AF1D3E}" destId="{2261AD0A-D4D6-493A-8230-7799EE245A6E}" srcOrd="2" destOrd="0" presId="urn:microsoft.com/office/officeart/2005/8/layout/lProcess2"/>
    <dgm:cxn modelId="{54BB03DD-2D26-4577-A1E0-F1B4BF31106F}" type="presParOf" srcId="{2261AD0A-D4D6-493A-8230-7799EE245A6E}" destId="{A2B27F92-86D6-46F2-904B-96037F98F64B}" srcOrd="0" destOrd="0" presId="urn:microsoft.com/office/officeart/2005/8/layout/lProcess2"/>
    <dgm:cxn modelId="{14174D1C-70C1-4AEA-BACA-A3844FDC7A76}" type="presParOf" srcId="{2261AD0A-D4D6-493A-8230-7799EE245A6E}" destId="{575550A1-796F-4172-B4FD-8121E0E39F9C}" srcOrd="1" destOrd="0" presId="urn:microsoft.com/office/officeart/2005/8/layout/lProcess2"/>
    <dgm:cxn modelId="{FF3DEC17-D2A4-4A6D-B9AB-4CC4379A80DC}" type="presParOf" srcId="{2261AD0A-D4D6-493A-8230-7799EE245A6E}" destId="{35165BC5-E4E0-488E-AA92-1B51BD52210F}" srcOrd="2" destOrd="0" presId="urn:microsoft.com/office/officeart/2005/8/layout/lProcess2"/>
    <dgm:cxn modelId="{827D0ED0-2014-4E54-A327-94454748F5DA}" type="presParOf" srcId="{35165BC5-E4E0-488E-AA92-1B51BD52210F}" destId="{12FC52CE-F3F8-4F02-872B-4BE8D4DCA9EA}" srcOrd="0" destOrd="0" presId="urn:microsoft.com/office/officeart/2005/8/layout/lProcess2"/>
    <dgm:cxn modelId="{86AF3DF0-B2D5-4491-B1CE-CCFADFE686DB}" type="presParOf" srcId="{12FC52CE-F3F8-4F02-872B-4BE8D4DCA9EA}" destId="{F070274D-C156-4EEE-8EED-D4E6A3A4109C}" srcOrd="0" destOrd="0" presId="urn:microsoft.com/office/officeart/2005/8/layout/lProcess2"/>
    <dgm:cxn modelId="{605467AA-3E08-486A-BDB2-37AFE41BBF64}" type="presParOf" srcId="{12FC52CE-F3F8-4F02-872B-4BE8D4DCA9EA}" destId="{7FD57CFE-F1D7-4C94-AD44-B37B4F0342A7}" srcOrd="1" destOrd="0" presId="urn:microsoft.com/office/officeart/2005/8/layout/lProcess2"/>
    <dgm:cxn modelId="{1D63BE34-8A89-4E5D-B8DF-25F33F748545}" type="presParOf" srcId="{12FC52CE-F3F8-4F02-872B-4BE8D4DCA9EA}" destId="{74CACCDF-C7AA-493F-837C-475E2C15B1CA}" srcOrd="2" destOrd="0" presId="urn:microsoft.com/office/officeart/2005/8/layout/lProcess2"/>
    <dgm:cxn modelId="{F83EBFDD-BDB3-445B-816D-62BB70E8E2FF}" type="presParOf" srcId="{12FC52CE-F3F8-4F02-872B-4BE8D4DCA9EA}" destId="{2CED93ED-8009-4489-B51D-EF56A687E767}" srcOrd="3" destOrd="0" presId="urn:microsoft.com/office/officeart/2005/8/layout/lProcess2"/>
    <dgm:cxn modelId="{E3176532-AA95-4F55-91E4-BEB4D177B576}" type="presParOf" srcId="{12FC52CE-F3F8-4F02-872B-4BE8D4DCA9EA}" destId="{A4C5AE61-1DAE-4F73-B336-224A31E11B95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5939EA-94B5-4EE5-8FF4-67E609116F44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8D7B0F34-C7AB-44DE-8D3C-1CB5524DE07C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držet</a:t>
          </a:r>
          <a:endParaRPr lang="cs-CZ" dirty="0">
            <a:solidFill>
              <a:schemeClr val="bg2"/>
            </a:solidFill>
          </a:endParaRPr>
        </a:p>
      </dgm:t>
    </dgm:pt>
    <dgm:pt modelId="{B7550B7D-2750-4133-A9A9-7743316936E5}" type="parTrans" cxnId="{C618C7C5-A602-4065-9A36-C0B8934743CA}">
      <dgm:prSet/>
      <dgm:spPr/>
      <dgm:t>
        <a:bodyPr/>
        <a:lstStyle/>
        <a:p>
          <a:endParaRPr lang="cs-CZ"/>
        </a:p>
      </dgm:t>
    </dgm:pt>
    <dgm:pt modelId="{2967409C-F8DF-4173-9963-58787BF6A51A}" type="sibTrans" cxnId="{C618C7C5-A602-4065-9A36-C0B8934743CA}">
      <dgm:prSet/>
      <dgm:spPr/>
      <dgm:t>
        <a:bodyPr/>
        <a:lstStyle/>
        <a:p>
          <a:endParaRPr lang="cs-CZ"/>
        </a:p>
      </dgm:t>
    </dgm:pt>
    <dgm:pt modelId="{A99AC85D-0AC8-4D45-85CD-59345B2A4A48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požívat</a:t>
          </a:r>
        </a:p>
      </dgm:t>
    </dgm:pt>
    <dgm:pt modelId="{D33444D2-793F-4327-9387-8C8F36F5ADE6}" type="parTrans" cxnId="{EA9DC7F5-6962-4E55-BE80-67DC64A2723C}">
      <dgm:prSet/>
      <dgm:spPr/>
      <dgm:t>
        <a:bodyPr/>
        <a:lstStyle/>
        <a:p>
          <a:endParaRPr lang="cs-CZ"/>
        </a:p>
      </dgm:t>
    </dgm:pt>
    <dgm:pt modelId="{6A0264CC-31D5-43A9-90F4-AD8CC889A07D}" type="sibTrans" cxnId="{EA9DC7F5-6962-4E55-BE80-67DC64A2723C}">
      <dgm:prSet/>
      <dgm:spPr/>
      <dgm:t>
        <a:bodyPr/>
        <a:lstStyle/>
        <a:p>
          <a:endParaRPr lang="cs-CZ"/>
        </a:p>
      </dgm:t>
    </dgm:pt>
    <dgm:pt modelId="{AAFBADCF-6D35-49C1-B7D4-AE47684FFD20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převádět</a:t>
          </a:r>
          <a:endParaRPr lang="cs-CZ" dirty="0">
            <a:solidFill>
              <a:schemeClr val="bg2"/>
            </a:solidFill>
          </a:endParaRPr>
        </a:p>
      </dgm:t>
    </dgm:pt>
    <dgm:pt modelId="{B62698E5-6E9D-4089-AEA7-81AAA38C253D}" type="parTrans" cxnId="{9F6EC131-BD1C-493A-85B1-3C3FA6A42418}">
      <dgm:prSet/>
      <dgm:spPr/>
      <dgm:t>
        <a:bodyPr/>
        <a:lstStyle/>
        <a:p>
          <a:endParaRPr lang="cs-CZ"/>
        </a:p>
      </dgm:t>
    </dgm:pt>
    <dgm:pt modelId="{C0633B2C-5D4D-478C-9572-73268CB78BC8}" type="sibTrans" cxnId="{9F6EC131-BD1C-493A-85B1-3C3FA6A42418}">
      <dgm:prSet/>
      <dgm:spPr/>
      <dgm:t>
        <a:bodyPr/>
        <a:lstStyle/>
        <a:p>
          <a:endParaRPr lang="cs-CZ"/>
        </a:p>
      </dgm:t>
    </dgm:pt>
    <dgm:pt modelId="{F2315AFA-C832-4B19-B79D-21241FB476A9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užívat</a:t>
          </a:r>
        </a:p>
      </dgm:t>
    </dgm:pt>
    <dgm:pt modelId="{73A0AC18-046D-4EE3-B5BD-B011BB9DD6A7}" type="parTrans" cxnId="{0E718741-BD3B-48D3-8E4E-1E5948918D3B}">
      <dgm:prSet/>
      <dgm:spPr/>
      <dgm:t>
        <a:bodyPr/>
        <a:lstStyle/>
        <a:p>
          <a:endParaRPr lang="cs-CZ"/>
        </a:p>
      </dgm:t>
    </dgm:pt>
    <dgm:pt modelId="{18E7D6B5-C093-47F8-9013-B1A436035538}" type="sibTrans" cxnId="{0E718741-BD3B-48D3-8E4E-1E5948918D3B}">
      <dgm:prSet/>
      <dgm:spPr/>
      <dgm:t>
        <a:bodyPr/>
        <a:lstStyle/>
        <a:p>
          <a:endParaRPr lang="cs-CZ"/>
        </a:p>
      </dgm:t>
    </dgm:pt>
    <dgm:pt modelId="{62DF0331-8FB2-465F-BB71-06FAB03476C1}" type="pres">
      <dgm:prSet presAssocID="{F05939EA-94B5-4EE5-8FF4-67E609116F44}" presName="Name0" presStyleCnt="0">
        <dgm:presLayoutVars>
          <dgm:dir/>
          <dgm:animLvl val="lvl"/>
          <dgm:resizeHandles val="exact"/>
        </dgm:presLayoutVars>
      </dgm:prSet>
      <dgm:spPr/>
    </dgm:pt>
    <dgm:pt modelId="{0A331828-B18B-4C9E-BD57-4178A5C4DA4D}" type="pres">
      <dgm:prSet presAssocID="{8D7B0F34-C7AB-44DE-8D3C-1CB5524DE07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B2F570-5E8C-4AD9-8734-B7F1F5BDA6E1}" type="pres">
      <dgm:prSet presAssocID="{2967409C-F8DF-4173-9963-58787BF6A51A}" presName="parTxOnlySpace" presStyleCnt="0"/>
      <dgm:spPr/>
    </dgm:pt>
    <dgm:pt modelId="{30355ADC-CC29-48E3-9FEC-07088A607FE3}" type="pres">
      <dgm:prSet presAssocID="{F2315AFA-C832-4B19-B79D-21241FB476A9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6A7A6F-B5F8-4B89-A9C6-3DD12A6E8ED0}" type="pres">
      <dgm:prSet presAssocID="{18E7D6B5-C093-47F8-9013-B1A436035538}" presName="parTxOnlySpace" presStyleCnt="0"/>
      <dgm:spPr/>
    </dgm:pt>
    <dgm:pt modelId="{71956DBC-7BD4-4D7A-BBA6-ACEE25FF7CFF}" type="pres">
      <dgm:prSet presAssocID="{A99AC85D-0AC8-4D45-85CD-59345B2A4A48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AC007E-111D-43FD-8D8C-109F158AF91B}" type="pres">
      <dgm:prSet presAssocID="{6A0264CC-31D5-43A9-90F4-AD8CC889A07D}" presName="parTxOnlySpace" presStyleCnt="0"/>
      <dgm:spPr/>
    </dgm:pt>
    <dgm:pt modelId="{0079F2EE-F9E4-4BFD-9CD7-CDF33CC49A74}" type="pres">
      <dgm:prSet presAssocID="{AAFBADCF-6D35-49C1-B7D4-AE47684FFD20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EC131-BD1C-493A-85B1-3C3FA6A42418}" srcId="{F05939EA-94B5-4EE5-8FF4-67E609116F44}" destId="{AAFBADCF-6D35-49C1-B7D4-AE47684FFD20}" srcOrd="3" destOrd="0" parTransId="{B62698E5-6E9D-4089-AEA7-81AAA38C253D}" sibTransId="{C0633B2C-5D4D-478C-9572-73268CB78BC8}"/>
    <dgm:cxn modelId="{D2CD18D4-4F38-4060-AB48-15E67C123881}" type="presOf" srcId="{AAFBADCF-6D35-49C1-B7D4-AE47684FFD20}" destId="{0079F2EE-F9E4-4BFD-9CD7-CDF33CC49A74}" srcOrd="0" destOrd="0" presId="urn:microsoft.com/office/officeart/2005/8/layout/chevron1"/>
    <dgm:cxn modelId="{0E718741-BD3B-48D3-8E4E-1E5948918D3B}" srcId="{F05939EA-94B5-4EE5-8FF4-67E609116F44}" destId="{F2315AFA-C832-4B19-B79D-21241FB476A9}" srcOrd="1" destOrd="0" parTransId="{73A0AC18-046D-4EE3-B5BD-B011BB9DD6A7}" sibTransId="{18E7D6B5-C093-47F8-9013-B1A436035538}"/>
    <dgm:cxn modelId="{A4C418B3-0F37-41CF-9FD7-D36E2F97DA07}" type="presOf" srcId="{8D7B0F34-C7AB-44DE-8D3C-1CB5524DE07C}" destId="{0A331828-B18B-4C9E-BD57-4178A5C4DA4D}" srcOrd="0" destOrd="0" presId="urn:microsoft.com/office/officeart/2005/8/layout/chevron1"/>
    <dgm:cxn modelId="{C618C7C5-A602-4065-9A36-C0B8934743CA}" srcId="{F05939EA-94B5-4EE5-8FF4-67E609116F44}" destId="{8D7B0F34-C7AB-44DE-8D3C-1CB5524DE07C}" srcOrd="0" destOrd="0" parTransId="{B7550B7D-2750-4133-A9A9-7743316936E5}" sibTransId="{2967409C-F8DF-4173-9963-58787BF6A51A}"/>
    <dgm:cxn modelId="{FD6B7468-6043-4DF6-B492-3F79152B6FCF}" type="presOf" srcId="{F05939EA-94B5-4EE5-8FF4-67E609116F44}" destId="{62DF0331-8FB2-465F-BB71-06FAB03476C1}" srcOrd="0" destOrd="0" presId="urn:microsoft.com/office/officeart/2005/8/layout/chevron1"/>
    <dgm:cxn modelId="{EA9DC7F5-6962-4E55-BE80-67DC64A2723C}" srcId="{F05939EA-94B5-4EE5-8FF4-67E609116F44}" destId="{A99AC85D-0AC8-4D45-85CD-59345B2A4A48}" srcOrd="2" destOrd="0" parTransId="{D33444D2-793F-4327-9387-8C8F36F5ADE6}" sibTransId="{6A0264CC-31D5-43A9-90F4-AD8CC889A07D}"/>
    <dgm:cxn modelId="{2980B543-2A95-4A6F-8831-F53588A110FC}" type="presOf" srcId="{A99AC85D-0AC8-4D45-85CD-59345B2A4A48}" destId="{71956DBC-7BD4-4D7A-BBA6-ACEE25FF7CFF}" srcOrd="0" destOrd="0" presId="urn:microsoft.com/office/officeart/2005/8/layout/chevron1"/>
    <dgm:cxn modelId="{0920D8B1-9383-4561-B0DA-0E8306144564}" type="presOf" srcId="{F2315AFA-C832-4B19-B79D-21241FB476A9}" destId="{30355ADC-CC29-48E3-9FEC-07088A607FE3}" srcOrd="0" destOrd="0" presId="urn:microsoft.com/office/officeart/2005/8/layout/chevron1"/>
    <dgm:cxn modelId="{75D63E5D-E445-4DA1-84E8-9039AA25ED60}" type="presParOf" srcId="{62DF0331-8FB2-465F-BB71-06FAB03476C1}" destId="{0A331828-B18B-4C9E-BD57-4178A5C4DA4D}" srcOrd="0" destOrd="0" presId="urn:microsoft.com/office/officeart/2005/8/layout/chevron1"/>
    <dgm:cxn modelId="{EF3F1D7E-CCE3-4878-801E-1DF78409C3C7}" type="presParOf" srcId="{62DF0331-8FB2-465F-BB71-06FAB03476C1}" destId="{77B2F570-5E8C-4AD9-8734-B7F1F5BDA6E1}" srcOrd="1" destOrd="0" presId="urn:microsoft.com/office/officeart/2005/8/layout/chevron1"/>
    <dgm:cxn modelId="{026145C9-B4C6-4024-919F-F445284E7361}" type="presParOf" srcId="{62DF0331-8FB2-465F-BB71-06FAB03476C1}" destId="{30355ADC-CC29-48E3-9FEC-07088A607FE3}" srcOrd="2" destOrd="0" presId="urn:microsoft.com/office/officeart/2005/8/layout/chevron1"/>
    <dgm:cxn modelId="{DF1E0EFA-5375-41F1-BEE4-4A62AA7F697A}" type="presParOf" srcId="{62DF0331-8FB2-465F-BB71-06FAB03476C1}" destId="{5E6A7A6F-B5F8-4B89-A9C6-3DD12A6E8ED0}" srcOrd="3" destOrd="0" presId="urn:microsoft.com/office/officeart/2005/8/layout/chevron1"/>
    <dgm:cxn modelId="{F352D9EB-75D8-471D-8471-B43D5E8D6B97}" type="presParOf" srcId="{62DF0331-8FB2-465F-BB71-06FAB03476C1}" destId="{71956DBC-7BD4-4D7A-BBA6-ACEE25FF7CFF}" srcOrd="4" destOrd="0" presId="urn:microsoft.com/office/officeart/2005/8/layout/chevron1"/>
    <dgm:cxn modelId="{71CF08E0-FBDF-461F-864A-6990251A4067}" type="presParOf" srcId="{62DF0331-8FB2-465F-BB71-06FAB03476C1}" destId="{EAAC007E-111D-43FD-8D8C-109F158AF91B}" srcOrd="5" destOrd="0" presId="urn:microsoft.com/office/officeart/2005/8/layout/chevron1"/>
    <dgm:cxn modelId="{4B4DAA20-8A6A-439B-BB45-F5DF23C354E9}" type="presParOf" srcId="{62DF0331-8FB2-465F-BB71-06FAB03476C1}" destId="{0079F2EE-F9E4-4BFD-9CD7-CDF33CC49A74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04E9DBB-A84C-4042-9A87-F9CF15518C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6CFBD4-461A-434D-931F-E160F3961999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2"/>
              </a:solidFill>
            </a:rPr>
            <a:t>Oprávnění  věřitele, nesplní-li dlužník řádně a včas, uspokojit se z výtěžku zpeněžení zástavy do ujednané výše</a:t>
          </a:r>
          <a:endParaRPr lang="cs-CZ" sz="2000" dirty="0">
            <a:solidFill>
              <a:schemeClr val="bg2"/>
            </a:solidFill>
          </a:endParaRPr>
        </a:p>
      </dgm:t>
    </dgm:pt>
    <dgm:pt modelId="{73A0A2C0-4F4C-48D5-9679-7FB2300C70A5}" type="parTrans" cxnId="{3571BD32-532D-46E0-A1BB-3942A341968F}">
      <dgm:prSet/>
      <dgm:spPr/>
      <dgm:t>
        <a:bodyPr/>
        <a:lstStyle/>
        <a:p>
          <a:endParaRPr lang="cs-CZ"/>
        </a:p>
      </dgm:t>
    </dgm:pt>
    <dgm:pt modelId="{D3B60E71-7D7A-4502-AD71-F534F159E50D}" type="sibTrans" cxnId="{3571BD32-532D-46E0-A1BB-3942A341968F}">
      <dgm:prSet/>
      <dgm:spPr/>
      <dgm:t>
        <a:bodyPr/>
        <a:lstStyle/>
        <a:p>
          <a:endParaRPr lang="cs-CZ"/>
        </a:p>
      </dgm:t>
    </dgm:pt>
    <dgm:pt modelId="{FF391C4A-E335-478C-AAFA-A7A9B7AF64D5}">
      <dgm:prSet phldrT="[Text]"/>
      <dgm:spPr/>
      <dgm:t>
        <a:bodyPr/>
        <a:lstStyle/>
        <a:p>
          <a:r>
            <a:rPr lang="cs-CZ" dirty="0" smtClean="0"/>
            <a:t>Předmětem zástavy je dluh= povinnost k příslušnému plnění</a:t>
          </a:r>
          <a:endParaRPr lang="cs-CZ" dirty="0"/>
        </a:p>
      </dgm:t>
    </dgm:pt>
    <dgm:pt modelId="{284EFAA8-D660-4E2B-AEC7-8C60B924AC6F}" type="parTrans" cxnId="{0CCB0378-6593-40A4-8092-139C123133D5}">
      <dgm:prSet/>
      <dgm:spPr/>
      <dgm:t>
        <a:bodyPr/>
        <a:lstStyle/>
        <a:p>
          <a:endParaRPr lang="cs-CZ"/>
        </a:p>
      </dgm:t>
    </dgm:pt>
    <dgm:pt modelId="{CE4E7E4E-CF0E-44AB-B370-E303BB2953E4}" type="sibTrans" cxnId="{0CCB0378-6593-40A4-8092-139C123133D5}">
      <dgm:prSet/>
      <dgm:spPr/>
      <dgm:t>
        <a:bodyPr/>
        <a:lstStyle/>
        <a:p>
          <a:endParaRPr lang="cs-CZ"/>
        </a:p>
      </dgm:t>
    </dgm:pt>
    <dgm:pt modelId="{44E7714F-5DDD-4BB5-BF15-841AAC1720B5}">
      <dgm:prSet phldrT="[Text]"/>
      <dgm:spPr/>
      <dgm:t>
        <a:bodyPr/>
        <a:lstStyle/>
        <a:p>
          <a:r>
            <a:rPr lang="cs-CZ" dirty="0" smtClean="0"/>
            <a:t>Forma: 1) písemná 2) veřejná listina</a:t>
          </a:r>
          <a:endParaRPr lang="cs-CZ" dirty="0"/>
        </a:p>
      </dgm:t>
    </dgm:pt>
    <dgm:pt modelId="{B128B4D4-4132-4D2D-9623-2284926E4EA5}" type="parTrans" cxnId="{E2F78A66-64D3-4858-AC20-B345ACD32166}">
      <dgm:prSet/>
      <dgm:spPr/>
    </dgm:pt>
    <dgm:pt modelId="{802B8A90-EFD5-4ADA-8BF8-733F7697E552}" type="sibTrans" cxnId="{E2F78A66-64D3-4858-AC20-B345ACD32166}">
      <dgm:prSet/>
      <dgm:spPr/>
    </dgm:pt>
    <dgm:pt modelId="{2518DE27-AB33-47C8-AB24-EB552AB4C411}" type="pres">
      <dgm:prSet presAssocID="{804E9DBB-A84C-4042-9A87-F9CF15518CF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77FD680-5007-40B1-AFE2-82D596545C08}" type="pres">
      <dgm:prSet presAssocID="{076CFBD4-461A-434D-931F-E160F396199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95CEFB-C0FE-46E7-BFA2-A8FD0FF95148}" type="pres">
      <dgm:prSet presAssocID="{076CFBD4-461A-434D-931F-E160F3961999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CB0378-6593-40A4-8092-139C123133D5}" srcId="{076CFBD4-461A-434D-931F-E160F3961999}" destId="{FF391C4A-E335-478C-AAFA-A7A9B7AF64D5}" srcOrd="0" destOrd="0" parTransId="{284EFAA8-D660-4E2B-AEC7-8C60B924AC6F}" sibTransId="{CE4E7E4E-CF0E-44AB-B370-E303BB2953E4}"/>
    <dgm:cxn modelId="{3571BD32-532D-46E0-A1BB-3942A341968F}" srcId="{804E9DBB-A84C-4042-9A87-F9CF15518CFF}" destId="{076CFBD4-461A-434D-931F-E160F3961999}" srcOrd="0" destOrd="0" parTransId="{73A0A2C0-4F4C-48D5-9679-7FB2300C70A5}" sibTransId="{D3B60E71-7D7A-4502-AD71-F534F159E50D}"/>
    <dgm:cxn modelId="{E2F78A66-64D3-4858-AC20-B345ACD32166}" srcId="{076CFBD4-461A-434D-931F-E160F3961999}" destId="{44E7714F-5DDD-4BB5-BF15-841AAC1720B5}" srcOrd="1" destOrd="0" parTransId="{B128B4D4-4132-4D2D-9623-2284926E4EA5}" sibTransId="{802B8A90-EFD5-4ADA-8BF8-733F7697E552}"/>
    <dgm:cxn modelId="{A78A84A5-9D60-42D8-B775-1F02442191E5}" type="presOf" srcId="{44E7714F-5DDD-4BB5-BF15-841AAC1720B5}" destId="{9E95CEFB-C0FE-46E7-BFA2-A8FD0FF95148}" srcOrd="0" destOrd="1" presId="urn:microsoft.com/office/officeart/2005/8/layout/vList2"/>
    <dgm:cxn modelId="{C14C6C02-3EFA-49D0-B812-B44F74962920}" type="presOf" srcId="{FF391C4A-E335-478C-AAFA-A7A9B7AF64D5}" destId="{9E95CEFB-C0FE-46E7-BFA2-A8FD0FF95148}" srcOrd="0" destOrd="0" presId="urn:microsoft.com/office/officeart/2005/8/layout/vList2"/>
    <dgm:cxn modelId="{1841383F-09FF-432D-B504-C0438C1ECB7C}" type="presOf" srcId="{804E9DBB-A84C-4042-9A87-F9CF15518CFF}" destId="{2518DE27-AB33-47C8-AB24-EB552AB4C411}" srcOrd="0" destOrd="0" presId="urn:microsoft.com/office/officeart/2005/8/layout/vList2"/>
    <dgm:cxn modelId="{14891518-A532-45F0-8697-4711D3BDD11D}" type="presOf" srcId="{076CFBD4-461A-434D-931F-E160F3961999}" destId="{677FD680-5007-40B1-AFE2-82D596545C08}" srcOrd="0" destOrd="0" presId="urn:microsoft.com/office/officeart/2005/8/layout/vList2"/>
    <dgm:cxn modelId="{200532B9-7FE1-4E5B-9330-B599B5D5D700}" type="presParOf" srcId="{2518DE27-AB33-47C8-AB24-EB552AB4C411}" destId="{677FD680-5007-40B1-AFE2-82D596545C08}" srcOrd="0" destOrd="0" presId="urn:microsoft.com/office/officeart/2005/8/layout/vList2"/>
    <dgm:cxn modelId="{8CF8E9C9-33BA-4B86-A734-F4BCAF8B3B0D}" type="presParOf" srcId="{2518DE27-AB33-47C8-AB24-EB552AB4C411}" destId="{9E95CEFB-C0FE-46E7-BFA2-A8FD0FF9514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B93893-61E4-4463-9DF7-3170C56723EC}">
      <dsp:nvSpPr>
        <dsp:cNvPr id="0" name=""/>
        <dsp:cNvSpPr/>
      </dsp:nvSpPr>
      <dsp:spPr>
        <a:xfrm>
          <a:off x="3639" y="0"/>
          <a:ext cx="3501459" cy="3024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Věcné</a:t>
          </a:r>
          <a:endParaRPr lang="cs-CZ" sz="4300" kern="1200" dirty="0"/>
        </a:p>
      </dsp:txBody>
      <dsp:txXfrm>
        <a:off x="3639" y="0"/>
        <a:ext cx="3501459" cy="907300"/>
      </dsp:txXfrm>
    </dsp:sp>
    <dsp:sp modelId="{290FCC70-6F23-44D5-92F2-1A2E9741E599}">
      <dsp:nvSpPr>
        <dsp:cNvPr id="0" name=""/>
        <dsp:cNvSpPr/>
      </dsp:nvSpPr>
      <dsp:spPr>
        <a:xfrm>
          <a:off x="353785" y="90755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1) </a:t>
          </a:r>
          <a:r>
            <a:rPr lang="cs-CZ" sz="1800" kern="1200" dirty="0" smtClean="0">
              <a:solidFill>
                <a:schemeClr val="bg2"/>
              </a:solidFill>
            </a:rPr>
            <a:t>Stačí 1 subjekt</a:t>
          </a:r>
          <a:endParaRPr lang="cs-CZ" sz="1800" kern="1200" dirty="0">
            <a:solidFill>
              <a:schemeClr val="bg2"/>
            </a:solidFill>
          </a:endParaRPr>
        </a:p>
      </dsp:txBody>
      <dsp:txXfrm>
        <a:off x="353785" y="907559"/>
        <a:ext cx="2801167" cy="594160"/>
      </dsp:txXfrm>
    </dsp:sp>
    <dsp:sp modelId="{B591C329-F68D-4E03-9DCF-3BE4D8F5FD63}">
      <dsp:nvSpPr>
        <dsp:cNvPr id="0" name=""/>
        <dsp:cNvSpPr/>
      </dsp:nvSpPr>
      <dsp:spPr>
        <a:xfrm>
          <a:off x="353785" y="159312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2)  </a:t>
          </a:r>
          <a:r>
            <a:rPr lang="cs-CZ" sz="1800" kern="1200" dirty="0" smtClean="0">
              <a:solidFill>
                <a:schemeClr val="bg2"/>
              </a:solidFill>
            </a:rPr>
            <a:t>Vztah k věci</a:t>
          </a:r>
          <a:endParaRPr lang="cs-CZ" sz="1800" kern="1200" dirty="0">
            <a:solidFill>
              <a:schemeClr val="bg2"/>
            </a:solidFill>
          </a:endParaRPr>
        </a:p>
      </dsp:txBody>
      <dsp:txXfrm>
        <a:off x="353785" y="1593129"/>
        <a:ext cx="2801167" cy="594160"/>
      </dsp:txXfrm>
    </dsp:sp>
    <dsp:sp modelId="{1625F556-9E60-4A41-A3E4-9CEFA2CCBB85}">
      <dsp:nvSpPr>
        <dsp:cNvPr id="0" name=""/>
        <dsp:cNvSpPr/>
      </dsp:nvSpPr>
      <dsp:spPr>
        <a:xfrm>
          <a:off x="353785" y="227869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3) </a:t>
          </a:r>
          <a:r>
            <a:rPr lang="cs-CZ" sz="1800" kern="1200" dirty="0" smtClean="0">
              <a:solidFill>
                <a:schemeClr val="bg2"/>
              </a:solidFill>
            </a:rPr>
            <a:t>Nakládání s věcí bez souhlasu jiného</a:t>
          </a:r>
          <a:endParaRPr lang="cs-CZ" sz="1800" kern="1200" dirty="0">
            <a:solidFill>
              <a:schemeClr val="bg2"/>
            </a:solidFill>
          </a:endParaRPr>
        </a:p>
      </dsp:txBody>
      <dsp:txXfrm>
        <a:off x="353785" y="2278699"/>
        <a:ext cx="2801167" cy="594160"/>
      </dsp:txXfrm>
    </dsp:sp>
    <dsp:sp modelId="{A2B27F92-86D6-46F2-904B-96037F98F64B}">
      <dsp:nvSpPr>
        <dsp:cNvPr id="0" name=""/>
        <dsp:cNvSpPr/>
      </dsp:nvSpPr>
      <dsp:spPr>
        <a:xfrm>
          <a:off x="3767708" y="0"/>
          <a:ext cx="3501459" cy="30243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Obligační</a:t>
          </a:r>
          <a:endParaRPr lang="cs-CZ" sz="4300" kern="1200" dirty="0"/>
        </a:p>
      </dsp:txBody>
      <dsp:txXfrm>
        <a:off x="3767708" y="0"/>
        <a:ext cx="3501459" cy="907300"/>
      </dsp:txXfrm>
    </dsp:sp>
    <dsp:sp modelId="{F070274D-C156-4EEE-8EED-D4E6A3A4109C}">
      <dsp:nvSpPr>
        <dsp:cNvPr id="0" name=""/>
        <dsp:cNvSpPr/>
      </dsp:nvSpPr>
      <dsp:spPr>
        <a:xfrm>
          <a:off x="4117854" y="90755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1) </a:t>
          </a:r>
          <a:r>
            <a:rPr lang="cs-CZ" sz="1800" kern="1200" dirty="0" smtClean="0">
              <a:solidFill>
                <a:schemeClr val="bg2"/>
              </a:solidFill>
            </a:rPr>
            <a:t>min. 2 subjekty</a:t>
          </a:r>
          <a:endParaRPr lang="cs-CZ" sz="1800" kern="1200" dirty="0">
            <a:solidFill>
              <a:schemeClr val="bg2"/>
            </a:solidFill>
          </a:endParaRPr>
        </a:p>
      </dsp:txBody>
      <dsp:txXfrm>
        <a:off x="4117854" y="907559"/>
        <a:ext cx="2801167" cy="594160"/>
      </dsp:txXfrm>
    </dsp:sp>
    <dsp:sp modelId="{74CACCDF-C7AA-493F-837C-475E2C15B1CA}">
      <dsp:nvSpPr>
        <dsp:cNvPr id="0" name=""/>
        <dsp:cNvSpPr/>
      </dsp:nvSpPr>
      <dsp:spPr>
        <a:xfrm>
          <a:off x="4117854" y="159312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2) </a:t>
          </a:r>
          <a:r>
            <a:rPr lang="cs-CZ" sz="1800" kern="1200" dirty="0" smtClean="0">
              <a:solidFill>
                <a:schemeClr val="bg2"/>
              </a:solidFill>
            </a:rPr>
            <a:t>Vztah mezi osobami</a:t>
          </a:r>
        </a:p>
      </dsp:txBody>
      <dsp:txXfrm>
        <a:off x="4117854" y="1593129"/>
        <a:ext cx="2801167" cy="594160"/>
      </dsp:txXfrm>
    </dsp:sp>
    <dsp:sp modelId="{A4C5AE61-1DAE-4F73-B336-224A31E11B95}">
      <dsp:nvSpPr>
        <dsp:cNvPr id="0" name=""/>
        <dsp:cNvSpPr/>
      </dsp:nvSpPr>
      <dsp:spPr>
        <a:xfrm>
          <a:off x="4117854" y="2278699"/>
          <a:ext cx="2801167" cy="5941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4290" rIns="45720" bIns="3429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3) </a:t>
          </a:r>
          <a:r>
            <a:rPr lang="cs-CZ" sz="1800" kern="1200" dirty="0" smtClean="0">
              <a:solidFill>
                <a:schemeClr val="bg2"/>
              </a:solidFill>
            </a:rPr>
            <a:t>Nakládání s věci se svolením jiného</a:t>
          </a:r>
        </a:p>
      </dsp:txBody>
      <dsp:txXfrm>
        <a:off x="4117854" y="2278699"/>
        <a:ext cx="2801167" cy="59416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A331828-B18B-4C9E-BD57-4178A5C4DA4D}">
      <dsp:nvSpPr>
        <dsp:cNvPr id="0" name=""/>
        <dsp:cNvSpPr/>
      </dsp:nvSpPr>
      <dsp:spPr>
        <a:xfrm>
          <a:off x="2805" y="393428"/>
          <a:ext cx="1633259" cy="6533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bg2"/>
              </a:solidFill>
            </a:rPr>
            <a:t>držet</a:t>
          </a:r>
          <a:endParaRPr lang="cs-CZ" sz="1700" kern="1200" dirty="0">
            <a:solidFill>
              <a:schemeClr val="bg2"/>
            </a:solidFill>
          </a:endParaRPr>
        </a:p>
      </dsp:txBody>
      <dsp:txXfrm>
        <a:off x="2805" y="393428"/>
        <a:ext cx="1633259" cy="653303"/>
      </dsp:txXfrm>
    </dsp:sp>
    <dsp:sp modelId="{30355ADC-CC29-48E3-9FEC-07088A607FE3}">
      <dsp:nvSpPr>
        <dsp:cNvPr id="0" name=""/>
        <dsp:cNvSpPr/>
      </dsp:nvSpPr>
      <dsp:spPr>
        <a:xfrm>
          <a:off x="1472739" y="393428"/>
          <a:ext cx="1633259" cy="6533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bg2"/>
              </a:solidFill>
            </a:rPr>
            <a:t>užívat</a:t>
          </a:r>
        </a:p>
      </dsp:txBody>
      <dsp:txXfrm>
        <a:off x="1472739" y="393428"/>
        <a:ext cx="1633259" cy="653303"/>
      </dsp:txXfrm>
    </dsp:sp>
    <dsp:sp modelId="{71956DBC-7BD4-4D7A-BBA6-ACEE25FF7CFF}">
      <dsp:nvSpPr>
        <dsp:cNvPr id="0" name=""/>
        <dsp:cNvSpPr/>
      </dsp:nvSpPr>
      <dsp:spPr>
        <a:xfrm>
          <a:off x="2942673" y="393428"/>
          <a:ext cx="1633259" cy="6533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bg2"/>
              </a:solidFill>
            </a:rPr>
            <a:t>požívat</a:t>
          </a:r>
        </a:p>
      </dsp:txBody>
      <dsp:txXfrm>
        <a:off x="2942673" y="393428"/>
        <a:ext cx="1633259" cy="653303"/>
      </dsp:txXfrm>
    </dsp:sp>
    <dsp:sp modelId="{0079F2EE-F9E4-4BFD-9CD7-CDF33CC49A74}">
      <dsp:nvSpPr>
        <dsp:cNvPr id="0" name=""/>
        <dsp:cNvSpPr/>
      </dsp:nvSpPr>
      <dsp:spPr>
        <a:xfrm>
          <a:off x="4412606" y="393428"/>
          <a:ext cx="1633259" cy="65330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bg2"/>
              </a:solidFill>
            </a:rPr>
            <a:t>převádět</a:t>
          </a:r>
          <a:endParaRPr lang="cs-CZ" sz="1700" kern="1200" dirty="0">
            <a:solidFill>
              <a:schemeClr val="bg2"/>
            </a:solidFill>
          </a:endParaRPr>
        </a:p>
      </dsp:txBody>
      <dsp:txXfrm>
        <a:off x="4412606" y="393428"/>
        <a:ext cx="1633259" cy="65330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7FD680-5007-40B1-AFE2-82D596545C08}">
      <dsp:nvSpPr>
        <dsp:cNvPr id="0" name=""/>
        <dsp:cNvSpPr/>
      </dsp:nvSpPr>
      <dsp:spPr>
        <a:xfrm>
          <a:off x="0" y="465906"/>
          <a:ext cx="3657600" cy="16379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2"/>
              </a:solidFill>
            </a:rPr>
            <a:t>Oprávnění  věřitele, nesplní-li dlužník řádně a včas, uspokojit se z výtěžku zpeněžení zástavy do ujednané výše</a:t>
          </a:r>
          <a:endParaRPr lang="cs-CZ" sz="2000" kern="1200" dirty="0">
            <a:solidFill>
              <a:schemeClr val="bg2"/>
            </a:solidFill>
          </a:endParaRPr>
        </a:p>
      </dsp:txBody>
      <dsp:txXfrm>
        <a:off x="0" y="465906"/>
        <a:ext cx="3657600" cy="1637999"/>
      </dsp:txXfrm>
    </dsp:sp>
    <dsp:sp modelId="{9E95CEFB-C0FE-46E7-BFA2-A8FD0FF95148}">
      <dsp:nvSpPr>
        <dsp:cNvPr id="0" name=""/>
        <dsp:cNvSpPr/>
      </dsp:nvSpPr>
      <dsp:spPr>
        <a:xfrm>
          <a:off x="0" y="2103906"/>
          <a:ext cx="3657600" cy="1956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129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dirty="0" smtClean="0"/>
            <a:t>Předmětem zástavy je dluh= povinnost k příslušnému plnění</a:t>
          </a: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700" kern="1200" dirty="0" smtClean="0"/>
            <a:t>Forma: 1) písemná 2) veřejná listina</a:t>
          </a:r>
          <a:endParaRPr lang="cs-CZ" sz="2700" kern="1200" dirty="0"/>
        </a:p>
      </dsp:txBody>
      <dsp:txXfrm>
        <a:off x="0" y="2103906"/>
        <a:ext cx="3657600" cy="1956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Věcná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práva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 rozdíly mezi držbou, vlastnictvím, zástavním a zadržovacím právem.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5. </a:t>
                      </a:r>
                      <a:r>
                        <a:rPr lang="cs-CZ" sz="18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VĚCNÁ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sz="2200" dirty="0" smtClean="0"/>
              <a:t>Subjektivní práva majetkového charakteru, absolutní (působí vůči všem),objektem je věc v právním smyslu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u="sng" dirty="0" smtClean="0"/>
              <a:t>Rozdíly mezi věcnými a obligačními vztahy</a:t>
            </a:r>
          </a:p>
          <a:p>
            <a:pPr>
              <a:buNone/>
            </a:pPr>
            <a:endParaRPr lang="cs-CZ" sz="2200" u="sng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3429000"/>
          <a:ext cx="7272808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VĚCNÝCH PRÁV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50926" indent="-514350">
              <a:buNone/>
            </a:pPr>
            <a:r>
              <a:rPr lang="cs-CZ" dirty="0" smtClean="0"/>
              <a:t>1) DRŽBA</a:t>
            </a:r>
          </a:p>
          <a:p>
            <a:pPr marL="550926" indent="-514350">
              <a:buNone/>
            </a:pPr>
            <a:r>
              <a:rPr lang="cs-CZ" dirty="0" smtClean="0"/>
              <a:t>2) VLASTNICKÉ PRÁVO (výlučné, spoluvlastnictví, SJM)</a:t>
            </a:r>
          </a:p>
          <a:p>
            <a:pPr marL="550926" indent="-514350">
              <a:buNone/>
            </a:pPr>
            <a:r>
              <a:rPr lang="cs-CZ" u="sng" dirty="0" smtClean="0"/>
              <a:t>K věci cizí</a:t>
            </a:r>
          </a:p>
          <a:p>
            <a:pPr marL="550926" indent="-514350">
              <a:buNone/>
            </a:pPr>
            <a:r>
              <a:rPr lang="cs-CZ" dirty="0" smtClean="0"/>
              <a:t>3) PRÁVO STAVBY</a:t>
            </a:r>
          </a:p>
          <a:p>
            <a:pPr marL="550926" indent="-514350">
              <a:buNone/>
            </a:pPr>
            <a:r>
              <a:rPr lang="cs-CZ" dirty="0" smtClean="0"/>
              <a:t>4) VĚCNÁ BŘEMENA (služebnosti, reálná břemena)</a:t>
            </a:r>
          </a:p>
          <a:p>
            <a:pPr marL="550926" indent="-514350">
              <a:buNone/>
            </a:pPr>
            <a:r>
              <a:rPr lang="cs-CZ" dirty="0" smtClean="0"/>
              <a:t>5) PRÁVO ZÁSTAVNÍ A PODZÁSTAVNÍ</a:t>
            </a:r>
          </a:p>
          <a:p>
            <a:pPr marL="550926" indent="-514350">
              <a:buNone/>
            </a:pPr>
            <a:r>
              <a:rPr lang="cs-CZ" dirty="0" smtClean="0"/>
              <a:t>6) ZADRŽOVACÍ</a:t>
            </a:r>
          </a:p>
          <a:p>
            <a:pPr marL="550926" indent="-514350">
              <a:buNone/>
            </a:pPr>
            <a:r>
              <a:rPr lang="cs-CZ" dirty="0" smtClean="0"/>
              <a:t>7) SPRÁVA CIZÍHO MAJETKU</a:t>
            </a:r>
          </a:p>
          <a:p>
            <a:pPr marL="550926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DRŽBA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000" u="sng" dirty="0" smtClean="0"/>
              <a:t>Nabytí</a:t>
            </a:r>
          </a:p>
          <a:p>
            <a:pPr>
              <a:buNone/>
            </a:pPr>
            <a:r>
              <a:rPr lang="cs-CZ" sz="2000" dirty="0" smtClean="0"/>
              <a:t>Vyžaduje ovládání předmětu + vůli vykonávat právo pro sebe</a:t>
            </a:r>
          </a:p>
          <a:p>
            <a:pPr marL="550926" indent="-514350">
              <a:buAutoNum type="alphaLcParenR"/>
            </a:pPr>
            <a:r>
              <a:rPr lang="cs-CZ" sz="2000" dirty="0" smtClean="0"/>
              <a:t>Derivativně (od původního držitele)</a:t>
            </a:r>
          </a:p>
          <a:p>
            <a:pPr marL="550926" indent="-514350">
              <a:buAutoNum type="alphaLcParenR"/>
            </a:pPr>
            <a:r>
              <a:rPr lang="cs-CZ" sz="2000" dirty="0" err="1" smtClean="0"/>
              <a:t>originárně</a:t>
            </a:r>
            <a:endParaRPr lang="cs-CZ" sz="2000" dirty="0" smtClean="0"/>
          </a:p>
          <a:p>
            <a:pPr>
              <a:buNone/>
            </a:pP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Zánik</a:t>
            </a:r>
          </a:p>
          <a:p>
            <a:pPr marL="550926" indent="-514350">
              <a:buAutoNum type="arabicParenR"/>
            </a:pPr>
            <a:r>
              <a:rPr lang="cs-CZ" sz="2000" dirty="0" smtClean="0"/>
              <a:t>Držitel se jí vzdá</a:t>
            </a:r>
          </a:p>
          <a:p>
            <a:pPr marL="550926" indent="-514350">
              <a:buAutoNum type="arabicParenR"/>
            </a:pPr>
            <a:r>
              <a:rPr lang="cs-CZ" sz="2000" dirty="0" smtClean="0"/>
              <a:t>Trvale ztratí možnost vykonávat obsah práva</a:t>
            </a:r>
          </a:p>
          <a:p>
            <a:pPr marL="550926" indent="-514350">
              <a:buAutoNum type="arabicParenR"/>
            </a:pPr>
            <a:r>
              <a:rPr lang="cs-CZ" sz="2000" dirty="0" smtClean="0"/>
              <a:t>Držitel byl z držby vypuzen a neuchová si ji svépomocí ani žalobou</a:t>
            </a:r>
            <a:endParaRPr lang="cs-CZ" dirty="0" smtClean="0"/>
          </a:p>
          <a:p>
            <a:pPr>
              <a:buNone/>
            </a:pPr>
            <a:endParaRPr lang="cs-CZ" u="sng" dirty="0" smtClean="0"/>
          </a:p>
        </p:txBody>
      </p:sp>
      <p:pic>
        <p:nvPicPr>
          <p:cNvPr id="9" name="Obrázek 8" descr="MH9003835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88640"/>
            <a:ext cx="1691828" cy="1691828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5536" y="4221089"/>
          <a:ext cx="7992888" cy="2232249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839929"/>
                <a:gridCol w="6152959"/>
              </a:tblGrid>
              <a:tr h="57348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řádná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Založena na</a:t>
                      </a:r>
                      <a:r>
                        <a:rPr lang="cs-CZ" baseline="0" dirty="0" smtClean="0"/>
                        <a:t> platném právním důvodu </a:t>
                      </a:r>
                      <a:endParaRPr lang="cs-CZ" dirty="0"/>
                    </a:p>
                  </a:txBody>
                  <a:tcPr/>
                </a:tc>
              </a:tr>
              <a:tr h="683020">
                <a:tc>
                  <a:txBody>
                    <a:bodyPr/>
                    <a:lstStyle/>
                    <a:p>
                      <a:r>
                        <a:rPr lang="cs-CZ" dirty="0" smtClean="0"/>
                        <a:t>poctivá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</a:t>
                      </a:r>
                      <a:r>
                        <a:rPr lang="cs-CZ" baseline="0" dirty="0" smtClean="0"/>
                        <a:t> má z přesvědčivého důvodu za to, že mu náleží právo, které vykonává</a:t>
                      </a:r>
                      <a:endParaRPr lang="cs-CZ" dirty="0"/>
                    </a:p>
                  </a:txBody>
                  <a:tcPr/>
                </a:tc>
              </a:tr>
              <a:tr h="975743">
                <a:tc>
                  <a:txBody>
                    <a:bodyPr/>
                    <a:lstStyle/>
                    <a:p>
                      <a:r>
                        <a:rPr lang="cs-CZ" dirty="0" smtClean="0"/>
                        <a:t>pravá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Neprokáže-li se, že se někdo vetřel</a:t>
                      </a:r>
                      <a:r>
                        <a:rPr lang="cs-CZ" baseline="0" dirty="0" smtClean="0"/>
                        <a:t> v držbu svémocně, vloudil potajmu nebo lstí, nebo kdo se snaží proměnit v trvalé právo, co bylo povoleno výprosou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VLASTNICKÉ PRÁVO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Typická jeho publicita (existenci těchto práv je možno ověřit ve veřejných seznamech např. katastr nemovitostí)</a:t>
            </a:r>
          </a:p>
          <a:p>
            <a:r>
              <a:rPr lang="cs-CZ" sz="2200" dirty="0" smtClean="0"/>
              <a:t>Patří mezi základní lidská práva (čl. 11 LZPS)</a:t>
            </a:r>
          </a:p>
          <a:p>
            <a:r>
              <a:rPr lang="cs-CZ" sz="2200" dirty="0" smtClean="0"/>
              <a:t>Vlastník může s věcí volně nakládat, tj.</a:t>
            </a:r>
          </a:p>
          <a:p>
            <a:pPr>
              <a:buNone/>
            </a:pPr>
            <a:endParaRPr lang="cs-CZ" sz="22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/>
              <a:t>Omezení</a:t>
            </a:r>
          </a:p>
          <a:p>
            <a:pPr marL="493776" indent="-457200">
              <a:buAutoNum type="arabicParenR"/>
            </a:pPr>
            <a:r>
              <a:rPr lang="cs-CZ" sz="2000" dirty="0" smtClean="0"/>
              <a:t>Vnitřní (vyplývá z povahy vlastnictví - zavazuje)</a:t>
            </a:r>
          </a:p>
          <a:p>
            <a:pPr marL="493776" indent="-457200">
              <a:buAutoNum type="arabicParenR"/>
            </a:pPr>
            <a:r>
              <a:rPr lang="cs-CZ" sz="2000" dirty="0" smtClean="0"/>
              <a:t>Vnější (z vůle vlastníka, soudu nebo orgánu)</a:t>
            </a:r>
          </a:p>
          <a:p>
            <a:pPr marL="493776" indent="-457200">
              <a:buAutoNum type="arabicParenR"/>
            </a:pPr>
            <a:endParaRPr lang="cs-CZ" sz="2000" dirty="0" smtClean="0"/>
          </a:p>
          <a:p>
            <a:pPr>
              <a:buNone/>
            </a:pPr>
            <a:endParaRPr lang="cs-CZ" sz="2000" u="sng" dirty="0" smtClean="0"/>
          </a:p>
          <a:p>
            <a:pPr>
              <a:buNone/>
            </a:pPr>
            <a:endParaRPr lang="cs-CZ" sz="2000" u="sng" dirty="0" smtClean="0"/>
          </a:p>
          <a:p>
            <a:pPr>
              <a:buNone/>
            </a:pPr>
            <a:endParaRPr lang="cs-CZ" sz="2000" u="sng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251520" y="5229200"/>
          <a:ext cx="6048672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 descr="MH90041124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64088" y="3429000"/>
            <a:ext cx="1907853" cy="1907853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NABYTÍ VLASTNICKÉHO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2000" u="sng" dirty="0" smtClean="0"/>
              <a:t>1) Přivlastnění: </a:t>
            </a:r>
            <a:r>
              <a:rPr lang="cs-CZ" sz="2000" dirty="0" smtClean="0"/>
              <a:t>Věc, která nikomu nepatří, vlastník ji opustil</a:t>
            </a:r>
          </a:p>
          <a:p>
            <a:pPr>
              <a:buNone/>
            </a:pPr>
            <a:r>
              <a:rPr lang="cs-CZ" sz="2000" dirty="0" smtClean="0"/>
              <a:t>2) </a:t>
            </a:r>
            <a:r>
              <a:rPr lang="cs-CZ" sz="2000" u="sng" dirty="0" smtClean="0"/>
              <a:t>Přírůstek </a:t>
            </a:r>
            <a:r>
              <a:rPr lang="cs-CZ" sz="2000" dirty="0" smtClean="0"/>
              <a:t>(</a:t>
            </a:r>
            <a:r>
              <a:rPr lang="cs-CZ" sz="2000" i="1" dirty="0" smtClean="0"/>
              <a:t>př. narodí se tele)</a:t>
            </a:r>
          </a:p>
          <a:p>
            <a:pPr>
              <a:buNone/>
            </a:pPr>
            <a:r>
              <a:rPr lang="cs-CZ" sz="2000" u="sng" dirty="0" smtClean="0"/>
              <a:t>3) Vydržení: </a:t>
            </a:r>
            <a:r>
              <a:rPr lang="cs-CZ" sz="2000" dirty="0" smtClean="0"/>
              <a:t>Fakticky ovládá věc a chová se jako její vlastník</a:t>
            </a:r>
          </a:p>
          <a:p>
            <a:pPr>
              <a:buNone/>
            </a:pPr>
            <a:r>
              <a:rPr lang="cs-CZ" sz="2000" u="sng" dirty="0" smtClean="0"/>
              <a:t>4) Převod </a:t>
            </a:r>
            <a:r>
              <a:rPr lang="cs-CZ" sz="2000" u="sng" dirty="0" smtClean="0"/>
              <a:t>vlastnického </a:t>
            </a:r>
            <a:r>
              <a:rPr lang="cs-CZ" sz="2000" u="sng" dirty="0" smtClean="0"/>
              <a:t>práva</a:t>
            </a:r>
          </a:p>
          <a:p>
            <a:pPr>
              <a:buNone/>
            </a:pPr>
            <a:r>
              <a:rPr lang="cs-CZ" sz="2000" dirty="0" smtClean="0"/>
              <a:t>Movitost- předáním, </a:t>
            </a:r>
          </a:p>
          <a:p>
            <a:pPr>
              <a:buNone/>
            </a:pPr>
            <a:r>
              <a:rPr lang="cs-CZ" sz="2000" dirty="0" smtClean="0"/>
              <a:t>nemovitost – zápisem do</a:t>
            </a:r>
          </a:p>
          <a:p>
            <a:pPr>
              <a:buNone/>
            </a:pPr>
            <a:r>
              <a:rPr lang="cs-CZ" sz="2000" dirty="0" smtClean="0"/>
              <a:t>veřejného seznamu </a:t>
            </a:r>
            <a:r>
              <a:rPr lang="cs-CZ" sz="2000" i="1" dirty="0" smtClean="0"/>
              <a:t>(koupím krávu)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/>
              <a:t>5) Nabytí od neoprávněného</a:t>
            </a:r>
            <a:r>
              <a:rPr lang="cs-CZ" sz="2000" dirty="0" smtClean="0"/>
              <a:t>: </a:t>
            </a:r>
            <a:r>
              <a:rPr lang="cs-CZ" sz="2000" i="1" dirty="0" smtClean="0"/>
              <a:t>( někde měl u sebe naši krávu)</a:t>
            </a:r>
          </a:p>
          <a:p>
            <a:pPr>
              <a:buNone/>
            </a:pPr>
            <a:r>
              <a:rPr lang="cs-CZ" sz="2000" i="1" dirty="0" smtClean="0"/>
              <a:t>6</a:t>
            </a:r>
            <a:r>
              <a:rPr lang="cs-CZ" sz="2000" u="sng" dirty="0" smtClean="0"/>
              <a:t>) Nabytí vlastnického práva</a:t>
            </a:r>
          </a:p>
          <a:p>
            <a:pPr>
              <a:buNone/>
            </a:pPr>
            <a:r>
              <a:rPr lang="cs-CZ" sz="2000" u="sng" dirty="0" smtClean="0"/>
              <a:t>rozhodnutím orgánu veřejné </a:t>
            </a:r>
          </a:p>
          <a:p>
            <a:pPr>
              <a:buNone/>
            </a:pPr>
            <a:r>
              <a:rPr lang="cs-CZ" sz="2000" u="sng" dirty="0" smtClean="0"/>
              <a:t>moci: </a:t>
            </a:r>
            <a:r>
              <a:rPr lang="cs-CZ" sz="2000" i="1" dirty="0" smtClean="0"/>
              <a:t>(soud rozhodne, komu patří kráva)</a:t>
            </a:r>
            <a:endParaRPr lang="cs-CZ" sz="2000" u="sng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5" name="Obrázek 4" descr="MH9002169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4005064"/>
            <a:ext cx="2411909" cy="241190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SPOLUVLASTNICTVÍ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endParaRPr lang="cs-CZ" sz="2200" dirty="0" smtClean="0"/>
          </a:p>
          <a:p>
            <a:pPr>
              <a:buFont typeface="Arial" pitchFamily="34" charset="0"/>
              <a:buChar char="•"/>
            </a:pPr>
            <a:endParaRPr lang="cs-CZ" sz="2200" dirty="0" smtClean="0"/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Spoluvlastníci se považují za jedinou osobu,</a:t>
            </a:r>
          </a:p>
          <a:p>
            <a:pPr>
              <a:buNone/>
            </a:pPr>
            <a:r>
              <a:rPr lang="cs-CZ" sz="2200" dirty="0" smtClean="0"/>
              <a:t> mají právo k celé věci.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Spoluvlastnický podíl je v úplném vlastnictví každého spoluvlastníka a vyjadřuje míru účasti na právech a povinnostech.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Spoluvlastníci jsou oprávněni a povinni společně a nerozdílně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Běžná správa se rozhoduje většinou hlasů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Významné záležitosti vyžadují 2/3 hlasů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H9001834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35836" y="260648"/>
            <a:ext cx="2160240" cy="216024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260649"/>
            <a:ext cx="4038600" cy="792088"/>
          </a:xfrm>
        </p:spPr>
        <p:txBody>
          <a:bodyPr/>
          <a:lstStyle/>
          <a:p>
            <a:r>
              <a:rPr lang="cs-CZ" dirty="0" smtClean="0"/>
              <a:t>PRÁVO STAVBY</a:t>
            </a:r>
            <a:endParaRPr lang="cs-CZ" dirty="0"/>
          </a:p>
        </p:txBody>
      </p:sp>
      <p:pic>
        <p:nvPicPr>
          <p:cNvPr id="6" name="Zástupný symbol pro obrázek 5" descr="MH90033410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836712"/>
            <a:ext cx="3387333" cy="345638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499992" y="1268760"/>
            <a:ext cx="4110608" cy="4393487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200" dirty="0" smtClean="0"/>
              <a:t>Stavba je součástí pozemku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Pozemek může být zatížen věcným právem jiné osoby, která může mít na povrchu nebo pod povrchem pozemku stavbu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Není důležité, zda se jedná o stavbu již zřízenou či dosud nezřízenou.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Může být založeno smlouvou, vydržením, rozhodnutím orgánu veřejné moci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Právo je dočasné max. 99 let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VĚCNÁ BŘEMENA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SLUŽEBNOSTI </a:t>
            </a:r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REÁLNÁ BŘEMENA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493776" indent="-457200">
              <a:buNone/>
            </a:pPr>
            <a:r>
              <a:rPr lang="cs-CZ" sz="2000" u="sng" dirty="0" smtClean="0"/>
              <a:t>a) Pozemková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Nezbytná cesta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Služebnost okapu, </a:t>
            </a:r>
            <a:r>
              <a:rPr lang="cs-CZ" sz="2000" dirty="0" err="1" smtClean="0"/>
              <a:t>rozlivu</a:t>
            </a:r>
            <a:endParaRPr lang="cs-CZ" sz="2000" dirty="0" smtClean="0"/>
          </a:p>
          <a:p>
            <a:pPr marL="493776" indent="-457200">
              <a:buFontTx/>
              <a:buChar char="-"/>
            </a:pPr>
            <a:r>
              <a:rPr lang="cs-CZ" sz="2000" dirty="0" smtClean="0"/>
              <a:t>Právo na vodu, pastvy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Opora cizí zdi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Inženýrské sítě</a:t>
            </a:r>
          </a:p>
          <a:p>
            <a:pPr marL="493776" indent="-457200">
              <a:buNone/>
            </a:pPr>
            <a:r>
              <a:rPr lang="cs-CZ" sz="2000" u="sng" dirty="0" smtClean="0"/>
              <a:t>b) Osobní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Užívací a požívací právo</a:t>
            </a:r>
          </a:p>
          <a:p>
            <a:pPr marL="493776" indent="-457200">
              <a:buFontTx/>
              <a:buChar char="-"/>
            </a:pPr>
            <a:r>
              <a:rPr lang="cs-CZ" sz="2000" dirty="0" smtClean="0"/>
              <a:t>Služebnost bytu</a:t>
            </a:r>
            <a:endParaRPr lang="cs-CZ" sz="20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Vlastník věci je povinen ke konání či plnění vůči povinnému.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3" name="Obrázek 12" descr="MH9003835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780928"/>
            <a:ext cx="1907852" cy="190785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ZÁSTAVNÍ PRÁVO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3657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err="1" smtClean="0"/>
              <a:t>Podzástavní</a:t>
            </a:r>
            <a:r>
              <a:rPr lang="cs-CZ" sz="2400" b="1" u="sng" dirty="0" smtClean="0"/>
              <a:t> právo</a:t>
            </a:r>
          </a:p>
          <a:p>
            <a:r>
              <a:rPr lang="cs-CZ" sz="2400" dirty="0" smtClean="0"/>
              <a:t>Zajištění na druhou</a:t>
            </a:r>
          </a:p>
          <a:p>
            <a:r>
              <a:rPr lang="cs-CZ" sz="2400" dirty="0" smtClean="0"/>
              <a:t>Zajištění věřitelovy pohledávky zastavením pohledávky zajištěné zástavním právem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9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187624" y="-747464"/>
            <a:ext cx="7416824" cy="7474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ZADRŽOVACÍ PRÁVO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SPRÁVA CIZÍHO MAJETKU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57200" y="476672"/>
            <a:ext cx="4040188" cy="498200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retenční právo</a:t>
            </a:r>
            <a:endParaRPr lang="cs-CZ" dirty="0" smtClean="0"/>
          </a:p>
          <a:p>
            <a:r>
              <a:rPr lang="cs-CZ" dirty="0" smtClean="0"/>
              <a:t>oprávnění držitele zadržet cizí movitou věc, kterou má oprávněně u sebe, a to k zajištění své pohledávky vůči osobě, které by jinak byl povinen tuto věc vydat</a:t>
            </a:r>
          </a:p>
          <a:p>
            <a:r>
              <a:rPr lang="cs-CZ" dirty="0" smtClean="0"/>
              <a:t>př. v případě opravy auta, kterou ale objednatel nebude chtít zaplatit.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476672"/>
            <a:ext cx="4041775" cy="498200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Správce spravuje svěřený majetek, který mu nepatří, ve prospěch 3. osoby</a:t>
            </a:r>
          </a:p>
          <a:p>
            <a:pPr>
              <a:buNone/>
            </a:pPr>
            <a:r>
              <a:rPr lang="cs-CZ" u="sng" dirty="0" smtClean="0"/>
              <a:t>CÍL SPRÁVY</a:t>
            </a:r>
            <a:endParaRPr lang="cs-CZ" u="sng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148064" y="2852936"/>
          <a:ext cx="2808312" cy="18002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296144"/>
                <a:gridCol w="1512168"/>
              </a:tblGrid>
              <a:tr h="900100">
                <a:tc>
                  <a:txBody>
                    <a:bodyPr/>
                    <a:lstStyle/>
                    <a:p>
                      <a:r>
                        <a:rPr lang="cs-CZ" dirty="0" smtClean="0"/>
                        <a:t>Prostá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plná</a:t>
                      </a:r>
                      <a:endParaRPr lang="cs-CZ" dirty="0"/>
                    </a:p>
                  </a:txBody>
                  <a:tcPr/>
                </a:tc>
              </a:tr>
              <a:tr h="900100">
                <a:tc>
                  <a:txBody>
                    <a:bodyPr/>
                    <a:lstStyle/>
                    <a:p>
                      <a:r>
                        <a:rPr lang="cs-CZ" dirty="0" smtClean="0"/>
                        <a:t>Zachování</a:t>
                      </a:r>
                      <a:r>
                        <a:rPr lang="cs-CZ" baseline="0" dirty="0" smtClean="0"/>
                        <a:t> majetku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Rozmnožení</a:t>
                      </a:r>
                    </a:p>
                    <a:p>
                      <a:r>
                        <a:rPr lang="cs-CZ" baseline="0" dirty="0" smtClean="0"/>
                        <a:t>majetku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Pokuste se vyjmenovat jednotlivá práva k cizí věci.</a:t>
            </a:r>
          </a:p>
          <a:p>
            <a:r>
              <a:rPr lang="cs-CZ" sz="2800" dirty="0" smtClean="0"/>
              <a:t>Co je to retenční právo?</a:t>
            </a:r>
          </a:p>
          <a:p>
            <a:r>
              <a:rPr lang="cs-CZ" sz="2800" dirty="0" smtClean="0"/>
              <a:t>Jak je časově omezeno právo stavby?</a:t>
            </a:r>
          </a:p>
          <a:p>
            <a:r>
              <a:rPr lang="cs-CZ" sz="2800" dirty="0" smtClean="0"/>
              <a:t>Jak lze nabýt vlastnické právo?</a:t>
            </a:r>
          </a:p>
          <a:p>
            <a:r>
              <a:rPr lang="cs-CZ" sz="2800" dirty="0" smtClean="0"/>
              <a:t>Jaký je rozdíl mezi věcným a závazkovým právem?</a:t>
            </a:r>
          </a:p>
          <a:p>
            <a:r>
              <a:rPr lang="cs-CZ" sz="2800" dirty="0" smtClean="0"/>
              <a:t>Vyjmenujte 3 </a:t>
            </a:r>
            <a:r>
              <a:rPr lang="cs-CZ" sz="2800" smtClean="0"/>
              <a:t>pozemkové služebnosti.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</a:t>
            </a:r>
          </a:p>
          <a:p>
            <a:r>
              <a:rPr lang="cs-CZ" sz="1400" dirty="0" smtClean="0"/>
              <a:t>AUTOR NEUVEDEN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=stop&amp;ex=1#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:MC900411244|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 office.</a:t>
            </a:r>
            <a:r>
              <a:rPr lang="cs-CZ" sz="1400" i="1" dirty="0" err="1" smtClean="0"/>
              <a:t>microsoft.com</a:t>
            </a:r>
            <a:r>
              <a:rPr lang="cs-CZ" sz="1400" i="1" dirty="0" smtClean="0"/>
              <a:t> 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kr</a:t>
            </a:r>
            <a:r>
              <a:rPr lang="cs-CZ" sz="1400" dirty="0" smtClean="0"/>
              <a:t>%C3%A1va&amp;ex=1#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:MC900216972|</a:t>
            </a:r>
          </a:p>
          <a:p>
            <a:r>
              <a:rPr lang="cs-CZ" sz="1400" dirty="0" smtClean="0"/>
              <a:t>AUTOR NEUVEDEN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 office.</a:t>
            </a:r>
            <a:r>
              <a:rPr lang="cs-CZ" sz="1400" i="1" dirty="0" err="1" smtClean="0"/>
              <a:t>microsoft.com</a:t>
            </a:r>
            <a:r>
              <a:rPr lang="cs-CZ" sz="1400" i="1" dirty="0" smtClean="0"/>
              <a:t> 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=BYTOVKA&amp;ex=1#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:MC900183468|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 office.</a:t>
            </a:r>
            <a:r>
              <a:rPr lang="cs-CZ" sz="1400" i="1" dirty="0" err="1" smtClean="0"/>
              <a:t>microsoft.com</a:t>
            </a:r>
            <a:r>
              <a:rPr lang="cs-CZ" sz="1400" i="1" dirty="0" smtClean="0"/>
              <a:t> 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zedn</a:t>
            </a:r>
            <a:r>
              <a:rPr lang="cs-CZ" sz="1400" dirty="0" smtClean="0"/>
              <a:t>%C3%</a:t>
            </a:r>
            <a:r>
              <a:rPr lang="cs-CZ" sz="1400" dirty="0" err="1" smtClean="0"/>
              <a:t>ADk</a:t>
            </a:r>
            <a:r>
              <a:rPr lang="cs-CZ" sz="1400" dirty="0" smtClean="0"/>
              <a:t>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:MC900334108|</a:t>
            </a:r>
          </a:p>
          <a:p>
            <a:r>
              <a:rPr lang="cs-CZ" sz="1400" dirty="0" smtClean="0"/>
              <a:t>AUTOR NEUVEDEN.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=b%C5%99emeno&amp;ex=1#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:MC900383548|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7">
      <a:dk1>
        <a:srgbClr val="7030A0"/>
      </a:dk1>
      <a:lt1>
        <a:srgbClr val="93E2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693</TotalTime>
  <Words>779</Words>
  <Application>Microsoft Office PowerPoint</Application>
  <PresentationFormat>Předvádění na obrazovce (4:3)</PresentationFormat>
  <Paragraphs>143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Snímek 1</vt:lpstr>
      <vt:lpstr>VĚCNÁ PRÁVA</vt:lpstr>
      <vt:lpstr>DRUHY VĚCNÝCH PRÁV</vt:lpstr>
      <vt:lpstr>DRŽBA</vt:lpstr>
      <vt:lpstr>VLASTNICKÉ PRÁVO</vt:lpstr>
      <vt:lpstr>NABYTÍ VLASTNICKÉHO PRÁVA</vt:lpstr>
      <vt:lpstr>SPOLUVLASTNICTVÍ</vt:lpstr>
      <vt:lpstr>PRÁVO STAVBY</vt:lpstr>
      <vt:lpstr>VĚCNÁ BŘEMENA</vt:lpstr>
      <vt:lpstr>ZÁSTAVNÍ PRÁVO</vt:lpstr>
      <vt:lpstr>Snímek 11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78</cp:revision>
  <dcterms:created xsi:type="dcterms:W3CDTF">2014-03-23T15:18:13Z</dcterms:created>
  <dcterms:modified xsi:type="dcterms:W3CDTF">2014-04-30T10:01:38Z</dcterms:modified>
</cp:coreProperties>
</file>