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4"/>
  </p:notesMasterIdLst>
  <p:sldIdLst>
    <p:sldId id="256" r:id="rId2"/>
    <p:sldId id="274" r:id="rId3"/>
    <p:sldId id="275" r:id="rId4"/>
    <p:sldId id="276" r:id="rId5"/>
    <p:sldId id="277" r:id="rId6"/>
    <p:sldId id="278" r:id="rId7"/>
    <p:sldId id="279" r:id="rId8"/>
    <p:sldId id="280" r:id="rId9"/>
    <p:sldId id="281" r:id="rId10"/>
    <p:sldId id="282" r:id="rId11"/>
    <p:sldId id="272" r:id="rId12"/>
    <p:sldId id="27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Styl Středně sytá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17292A2E-F333-43FB-9621-5CBBE7FDCDCB}" styleName="Světlý styl 2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657" autoAdjust="0"/>
    <p:restoredTop sz="94660"/>
  </p:normalViewPr>
  <p:slideViewPr>
    <p:cSldViewPr>
      <p:cViewPr>
        <p:scale>
          <a:sx n="66" d="100"/>
          <a:sy n="66" d="100"/>
        </p:scale>
        <p:origin x="-624" y="-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001D830-F9CA-409D-900C-C1A584BCA6AD}" type="doc">
      <dgm:prSet loTypeId="urn:microsoft.com/office/officeart/2005/8/layout/v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B45C9AF-B42D-40B0-AABE-1AA12F1B06D4}">
      <dgm:prSet phldrT="[Text]"/>
      <dgm:spPr/>
      <dgm:t>
        <a:bodyPr/>
        <a:lstStyle/>
        <a:p>
          <a:r>
            <a:rPr lang="cs-CZ" dirty="0" smtClean="0"/>
            <a:t>Smrt zůstavitele</a:t>
          </a:r>
          <a:endParaRPr lang="cs-CZ" dirty="0"/>
        </a:p>
      </dgm:t>
    </dgm:pt>
    <dgm:pt modelId="{F09DE30F-B578-4E0C-BE03-12E98C6CDAFA}" type="parTrans" cxnId="{903AD9D1-4FA2-4932-8324-4D7A94960B88}">
      <dgm:prSet/>
      <dgm:spPr/>
      <dgm:t>
        <a:bodyPr/>
        <a:lstStyle/>
        <a:p>
          <a:endParaRPr lang="cs-CZ"/>
        </a:p>
      </dgm:t>
    </dgm:pt>
    <dgm:pt modelId="{C41209B0-CAD4-47B0-BF6E-4B9C7546F4F4}" type="sibTrans" cxnId="{903AD9D1-4FA2-4932-8324-4D7A94960B88}">
      <dgm:prSet/>
      <dgm:spPr/>
      <dgm:t>
        <a:bodyPr/>
        <a:lstStyle/>
        <a:p>
          <a:endParaRPr lang="cs-CZ"/>
        </a:p>
      </dgm:t>
    </dgm:pt>
    <dgm:pt modelId="{EF986B3F-DA1E-4C97-9A34-9C2376D3BB77}">
      <dgm:prSet phldrT="[Text]"/>
      <dgm:spPr/>
      <dgm:t>
        <a:bodyPr/>
        <a:lstStyle/>
        <a:p>
          <a:r>
            <a:rPr lang="cs-CZ" dirty="0" smtClean="0"/>
            <a:t>1) Závěť,  2) zákon, 3)dědická smlouva </a:t>
          </a:r>
          <a:endParaRPr lang="cs-CZ" dirty="0"/>
        </a:p>
      </dgm:t>
    </dgm:pt>
    <dgm:pt modelId="{D58CDA26-C997-430C-BD32-59B9EB8E9898}" type="parTrans" cxnId="{41758DA2-FBE1-4166-91C3-BB4984B6F65B}">
      <dgm:prSet/>
      <dgm:spPr/>
      <dgm:t>
        <a:bodyPr/>
        <a:lstStyle/>
        <a:p>
          <a:endParaRPr lang="cs-CZ"/>
        </a:p>
      </dgm:t>
    </dgm:pt>
    <dgm:pt modelId="{3B2D7980-FAF8-4936-BC98-7946A6CA8EE2}" type="sibTrans" cxnId="{41758DA2-FBE1-4166-91C3-BB4984B6F65B}">
      <dgm:prSet/>
      <dgm:spPr/>
      <dgm:t>
        <a:bodyPr/>
        <a:lstStyle/>
        <a:p>
          <a:endParaRPr lang="cs-CZ"/>
        </a:p>
      </dgm:t>
    </dgm:pt>
    <dgm:pt modelId="{E964E54D-22B7-4756-BA5E-A0745CE384B9}">
      <dgm:prSet phldrT="[Text]"/>
      <dgm:spPr/>
      <dgm:t>
        <a:bodyPr/>
        <a:lstStyle/>
        <a:p>
          <a:r>
            <a:rPr lang="cs-CZ" dirty="0" smtClean="0"/>
            <a:t>Důvody mohou působit i vedle sebe</a:t>
          </a:r>
          <a:endParaRPr lang="cs-CZ" dirty="0"/>
        </a:p>
      </dgm:t>
    </dgm:pt>
    <dgm:pt modelId="{455273CD-A2B1-4E76-B09F-63CA3D915149}" type="parTrans" cxnId="{A8277197-D720-4B52-86E7-5477C8641173}">
      <dgm:prSet/>
      <dgm:spPr/>
      <dgm:t>
        <a:bodyPr/>
        <a:lstStyle/>
        <a:p>
          <a:endParaRPr lang="cs-CZ"/>
        </a:p>
      </dgm:t>
    </dgm:pt>
    <dgm:pt modelId="{83CA9ED5-344E-45B5-A4BF-8539682EDBE7}" type="sibTrans" cxnId="{A8277197-D720-4B52-86E7-5477C8641173}">
      <dgm:prSet/>
      <dgm:spPr/>
      <dgm:t>
        <a:bodyPr/>
        <a:lstStyle/>
        <a:p>
          <a:endParaRPr lang="cs-CZ"/>
        </a:p>
      </dgm:t>
    </dgm:pt>
    <dgm:pt modelId="{1E89969B-40D2-4B60-9DB0-C74DBA7A066E}">
      <dgm:prSet phldrT="[Text]"/>
      <dgm:spPr/>
      <dgm:t>
        <a:bodyPr/>
        <a:lstStyle/>
        <a:p>
          <a:r>
            <a:rPr lang="cs-CZ" dirty="0" smtClean="0"/>
            <a:t>Dědická způsobilost</a:t>
          </a:r>
          <a:endParaRPr lang="cs-CZ" dirty="0"/>
        </a:p>
      </dgm:t>
    </dgm:pt>
    <dgm:pt modelId="{0DC1B352-7335-4D4A-B5CF-9077FBDA50F8}" type="parTrans" cxnId="{17616E28-E844-4E17-A74B-13E337759EB2}">
      <dgm:prSet/>
      <dgm:spPr/>
      <dgm:t>
        <a:bodyPr/>
        <a:lstStyle/>
        <a:p>
          <a:endParaRPr lang="cs-CZ"/>
        </a:p>
      </dgm:t>
    </dgm:pt>
    <dgm:pt modelId="{088BE68D-F24B-45E0-AF7F-C3E7DAB43DFC}" type="sibTrans" cxnId="{17616E28-E844-4E17-A74B-13E337759EB2}">
      <dgm:prSet/>
      <dgm:spPr/>
      <dgm:t>
        <a:bodyPr/>
        <a:lstStyle/>
        <a:p>
          <a:endParaRPr lang="cs-CZ"/>
        </a:p>
      </dgm:t>
    </dgm:pt>
    <dgm:pt modelId="{6540A780-EB9B-475A-9473-DF9B5CF2355B}">
      <dgm:prSet phldrT="[Text]"/>
      <dgm:spPr/>
      <dgm:t>
        <a:bodyPr/>
        <a:lstStyle/>
        <a:p>
          <a:r>
            <a:rPr lang="cs-CZ" dirty="0" smtClean="0"/>
            <a:t>nezpůsobilost (trestný čin vůči zůstaviteli, zemřel před zůstavitelem, ..)</a:t>
          </a:r>
          <a:endParaRPr lang="cs-CZ" dirty="0"/>
        </a:p>
      </dgm:t>
    </dgm:pt>
    <dgm:pt modelId="{3BDF104A-35C5-4ACB-A292-B8DD07472768}" type="parTrans" cxnId="{33108FC5-52F0-430F-8DAD-1670366A7520}">
      <dgm:prSet/>
      <dgm:spPr/>
      <dgm:t>
        <a:bodyPr/>
        <a:lstStyle/>
        <a:p>
          <a:endParaRPr lang="cs-CZ"/>
        </a:p>
      </dgm:t>
    </dgm:pt>
    <dgm:pt modelId="{34FFEB8C-CBEC-4D5A-93AE-A0146B92B532}" type="sibTrans" cxnId="{33108FC5-52F0-430F-8DAD-1670366A7520}">
      <dgm:prSet/>
      <dgm:spPr/>
      <dgm:t>
        <a:bodyPr/>
        <a:lstStyle/>
        <a:p>
          <a:endParaRPr lang="cs-CZ"/>
        </a:p>
      </dgm:t>
    </dgm:pt>
    <dgm:pt modelId="{4AF9B3AB-481E-4C45-8DB8-911D81C5915A}">
      <dgm:prSet phldrT="[Text]"/>
      <dgm:spPr/>
      <dgm:t>
        <a:bodyPr/>
        <a:lstStyle/>
        <a:p>
          <a:r>
            <a:rPr lang="cs-CZ" dirty="0" smtClean="0"/>
            <a:t>Existence pozůstalosti</a:t>
          </a:r>
          <a:endParaRPr lang="cs-CZ" dirty="0"/>
        </a:p>
      </dgm:t>
    </dgm:pt>
    <dgm:pt modelId="{09F6C1ED-F919-4F57-8566-3B0CF8741471}" type="parTrans" cxnId="{3956E874-3701-4AF6-B3FE-6FD91A54EBD4}">
      <dgm:prSet/>
      <dgm:spPr/>
      <dgm:t>
        <a:bodyPr/>
        <a:lstStyle/>
        <a:p>
          <a:endParaRPr lang="cs-CZ"/>
        </a:p>
      </dgm:t>
    </dgm:pt>
    <dgm:pt modelId="{BD54C9F7-83E7-492C-9A01-3C82656ED945}" type="sibTrans" cxnId="{3956E874-3701-4AF6-B3FE-6FD91A54EBD4}">
      <dgm:prSet/>
      <dgm:spPr/>
      <dgm:t>
        <a:bodyPr/>
        <a:lstStyle/>
        <a:p>
          <a:endParaRPr lang="cs-CZ"/>
        </a:p>
      </dgm:t>
    </dgm:pt>
    <dgm:pt modelId="{1E0F9412-5C92-425E-9B82-3E8DAC04F3D8}">
      <dgm:prSet phldrT="[Text]"/>
      <dgm:spPr/>
      <dgm:t>
        <a:bodyPr/>
        <a:lstStyle/>
        <a:p>
          <a:r>
            <a:rPr lang="cs-CZ" dirty="0" smtClean="0"/>
            <a:t>Dědický titul</a:t>
          </a:r>
          <a:endParaRPr lang="cs-CZ" dirty="0"/>
        </a:p>
      </dgm:t>
    </dgm:pt>
    <dgm:pt modelId="{FA400EBA-5535-41BF-BBB5-EAAA8900B817}" type="parTrans" cxnId="{E6DA66D5-FC0D-4894-8D81-D6E3E709BED0}">
      <dgm:prSet/>
      <dgm:spPr/>
      <dgm:t>
        <a:bodyPr/>
        <a:lstStyle/>
        <a:p>
          <a:endParaRPr lang="cs-CZ"/>
        </a:p>
      </dgm:t>
    </dgm:pt>
    <dgm:pt modelId="{7B514A4D-D9C0-421C-BE91-522D163A3DBF}" type="sibTrans" cxnId="{E6DA66D5-FC0D-4894-8D81-D6E3E709BED0}">
      <dgm:prSet/>
      <dgm:spPr/>
      <dgm:t>
        <a:bodyPr/>
        <a:lstStyle/>
        <a:p>
          <a:endParaRPr lang="cs-CZ"/>
        </a:p>
      </dgm:t>
    </dgm:pt>
    <dgm:pt modelId="{5587E49A-61EE-4CE0-A62E-40A5C51C9C98}">
      <dgm:prSet/>
      <dgm:spPr/>
      <dgm:t>
        <a:bodyPr/>
        <a:lstStyle/>
        <a:p>
          <a:r>
            <a:rPr lang="cs-CZ" dirty="0" smtClean="0"/>
            <a:t>Důkazem je úmrtní list</a:t>
          </a:r>
          <a:endParaRPr lang="cs-CZ" dirty="0"/>
        </a:p>
      </dgm:t>
    </dgm:pt>
    <dgm:pt modelId="{3B442969-1511-48D8-805D-9DC32FFBBE6C}" type="parTrans" cxnId="{C0DB13E6-53F1-45E0-8953-6C2BDAE1CDBD}">
      <dgm:prSet/>
      <dgm:spPr/>
      <dgm:t>
        <a:bodyPr/>
        <a:lstStyle/>
        <a:p>
          <a:endParaRPr lang="cs-CZ"/>
        </a:p>
      </dgm:t>
    </dgm:pt>
    <dgm:pt modelId="{D114B31F-F656-44B5-94DD-48AB631CB12D}" type="sibTrans" cxnId="{C0DB13E6-53F1-45E0-8953-6C2BDAE1CDBD}">
      <dgm:prSet/>
      <dgm:spPr/>
      <dgm:t>
        <a:bodyPr/>
        <a:lstStyle/>
        <a:p>
          <a:endParaRPr lang="cs-CZ"/>
        </a:p>
      </dgm:t>
    </dgm:pt>
    <dgm:pt modelId="{BC550728-2A14-440B-835E-E1C672C0062D}">
      <dgm:prSet/>
      <dgm:spPr/>
      <dgm:t>
        <a:bodyPr/>
        <a:lstStyle/>
        <a:p>
          <a:r>
            <a:rPr lang="cs-CZ" dirty="0" smtClean="0"/>
            <a:t>Nelze-li smrt prokázat, soud osobu prohlásí za mrtvou</a:t>
          </a:r>
          <a:endParaRPr lang="cs-CZ" dirty="0"/>
        </a:p>
      </dgm:t>
    </dgm:pt>
    <dgm:pt modelId="{DF189742-2692-4EC3-BD80-F39A52439747}" type="parTrans" cxnId="{07CC2C51-8A37-4EFE-A0AF-7C9F7CAC8C13}">
      <dgm:prSet/>
      <dgm:spPr/>
      <dgm:t>
        <a:bodyPr/>
        <a:lstStyle/>
        <a:p>
          <a:endParaRPr lang="cs-CZ"/>
        </a:p>
      </dgm:t>
    </dgm:pt>
    <dgm:pt modelId="{20D974F6-9270-40D6-B0C3-F783AF989C4F}" type="sibTrans" cxnId="{07CC2C51-8A37-4EFE-A0AF-7C9F7CAC8C13}">
      <dgm:prSet/>
      <dgm:spPr/>
      <dgm:t>
        <a:bodyPr/>
        <a:lstStyle/>
        <a:p>
          <a:endParaRPr lang="cs-CZ"/>
        </a:p>
      </dgm:t>
    </dgm:pt>
    <dgm:pt modelId="{CBA6D7E1-F149-423F-874A-31F339582772}">
      <dgm:prSet/>
      <dgm:spPr/>
      <dgm:t>
        <a:bodyPr/>
        <a:lstStyle/>
        <a:p>
          <a:r>
            <a:rPr lang="cs-CZ" dirty="0" smtClean="0"/>
            <a:t>Veškeré jmění zůstavitele v okamžiku smrti</a:t>
          </a:r>
          <a:endParaRPr lang="cs-CZ" dirty="0"/>
        </a:p>
      </dgm:t>
    </dgm:pt>
    <dgm:pt modelId="{B867396A-A1A0-4E0F-ACA3-936618710AD1}" type="parTrans" cxnId="{1C1E60F3-2766-47BB-9530-40E479A61341}">
      <dgm:prSet/>
      <dgm:spPr/>
      <dgm:t>
        <a:bodyPr/>
        <a:lstStyle/>
        <a:p>
          <a:endParaRPr lang="cs-CZ"/>
        </a:p>
      </dgm:t>
    </dgm:pt>
    <dgm:pt modelId="{466189F0-B511-4A44-83A1-7DC62A2F5DF9}" type="sibTrans" cxnId="{1C1E60F3-2766-47BB-9530-40E479A61341}">
      <dgm:prSet/>
      <dgm:spPr/>
      <dgm:t>
        <a:bodyPr/>
        <a:lstStyle/>
        <a:p>
          <a:endParaRPr lang="cs-CZ"/>
        </a:p>
      </dgm:t>
    </dgm:pt>
    <dgm:pt modelId="{3F1BB74B-1ABC-440F-888E-F1CBE0125D51}">
      <dgm:prSet/>
      <dgm:spPr/>
      <dgm:t>
        <a:bodyPr/>
        <a:lstStyle/>
        <a:p>
          <a:r>
            <a:rPr lang="cs-CZ" dirty="0" smtClean="0"/>
            <a:t>Ne práva a povinnosti vázané na osobu zůstavitele</a:t>
          </a:r>
          <a:endParaRPr lang="cs-CZ" dirty="0"/>
        </a:p>
      </dgm:t>
    </dgm:pt>
    <dgm:pt modelId="{D21CB4CA-506B-4C5D-BDE0-573EFB508FC7}" type="parTrans" cxnId="{91C2D3CE-E05E-4B5A-A14D-C2CEBFB47E44}">
      <dgm:prSet/>
      <dgm:spPr/>
      <dgm:t>
        <a:bodyPr/>
        <a:lstStyle/>
        <a:p>
          <a:endParaRPr lang="cs-CZ"/>
        </a:p>
      </dgm:t>
    </dgm:pt>
    <dgm:pt modelId="{2331B7E6-A4ED-4E2C-B36C-99220513BCA6}" type="sibTrans" cxnId="{91C2D3CE-E05E-4B5A-A14D-C2CEBFB47E44}">
      <dgm:prSet/>
      <dgm:spPr/>
      <dgm:t>
        <a:bodyPr/>
        <a:lstStyle/>
        <a:p>
          <a:endParaRPr lang="cs-CZ"/>
        </a:p>
      </dgm:t>
    </dgm:pt>
    <dgm:pt modelId="{69383688-8F04-4FF1-8317-7F43416885FF}">
      <dgm:prSet phldrT="[Text]"/>
      <dgm:spPr/>
      <dgm:t>
        <a:bodyPr/>
        <a:lstStyle/>
        <a:p>
          <a:r>
            <a:rPr lang="cs-CZ" dirty="0" smtClean="0"/>
            <a:t>Zřeknutí se dědického práva (smlouva), vzdání se dědictví</a:t>
          </a:r>
          <a:endParaRPr lang="cs-CZ" dirty="0"/>
        </a:p>
      </dgm:t>
    </dgm:pt>
    <dgm:pt modelId="{DF3020FA-0E78-4885-A272-22A1EFEF4E93}" type="parTrans" cxnId="{1D8521D2-CFEB-4536-BE43-134DAAADD39F}">
      <dgm:prSet/>
      <dgm:spPr/>
    </dgm:pt>
    <dgm:pt modelId="{854165BB-593C-4680-82DA-C74BCABD81FA}" type="sibTrans" cxnId="{1D8521D2-CFEB-4536-BE43-134DAAADD39F}">
      <dgm:prSet/>
      <dgm:spPr/>
    </dgm:pt>
    <dgm:pt modelId="{9AD7BA4D-CF6F-4D20-B571-E71D658735B3}" type="pres">
      <dgm:prSet presAssocID="{F001D830-F9CA-409D-900C-C1A584BCA6AD}" presName="Name0" presStyleCnt="0">
        <dgm:presLayoutVars>
          <dgm:dir/>
          <dgm:animLvl val="lvl"/>
          <dgm:resizeHandles/>
        </dgm:presLayoutVars>
      </dgm:prSet>
      <dgm:spPr/>
    </dgm:pt>
    <dgm:pt modelId="{299E5F80-93B8-41E7-A259-A26291D653A9}" type="pres">
      <dgm:prSet presAssocID="{2B45C9AF-B42D-40B0-AABE-1AA12F1B06D4}" presName="linNode" presStyleCnt="0"/>
      <dgm:spPr/>
    </dgm:pt>
    <dgm:pt modelId="{F0251A98-B0EE-4F73-A84F-CC34434C9EF6}" type="pres">
      <dgm:prSet presAssocID="{2B45C9AF-B42D-40B0-AABE-1AA12F1B06D4}" presName="parentShp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133F22-1BFE-4493-B288-7EF08C582640}" type="pres">
      <dgm:prSet presAssocID="{2B45C9AF-B42D-40B0-AABE-1AA12F1B06D4}" presName="childShp" presStyleLbl="bg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745A20-A664-4A41-943F-B8B8170853EE}" type="pres">
      <dgm:prSet presAssocID="{C41209B0-CAD4-47B0-BF6E-4B9C7546F4F4}" presName="spacing" presStyleCnt="0"/>
      <dgm:spPr/>
    </dgm:pt>
    <dgm:pt modelId="{F9CCC84F-7FB2-412B-B881-65776566A182}" type="pres">
      <dgm:prSet presAssocID="{4AF9B3AB-481E-4C45-8DB8-911D81C5915A}" presName="linNode" presStyleCnt="0"/>
      <dgm:spPr/>
    </dgm:pt>
    <dgm:pt modelId="{E2E487C9-D203-4810-885D-18B8A1D980FE}" type="pres">
      <dgm:prSet presAssocID="{4AF9B3AB-481E-4C45-8DB8-911D81C5915A}" presName="parentShp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B79FB49-8E58-4214-987C-3B05BEC8971C}" type="pres">
      <dgm:prSet presAssocID="{4AF9B3AB-481E-4C45-8DB8-911D81C5915A}" presName="childShp" presStyleLbl="bg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81A996B-9B66-4545-9F3B-3071C3E2F5E1}" type="pres">
      <dgm:prSet presAssocID="{BD54C9F7-83E7-492C-9A01-3C82656ED945}" presName="spacing" presStyleCnt="0"/>
      <dgm:spPr/>
    </dgm:pt>
    <dgm:pt modelId="{A1D9D16D-377E-47D0-BA2D-8A6BD4850330}" type="pres">
      <dgm:prSet presAssocID="{1E0F9412-5C92-425E-9B82-3E8DAC04F3D8}" presName="linNode" presStyleCnt="0"/>
      <dgm:spPr/>
    </dgm:pt>
    <dgm:pt modelId="{A5011E72-8F40-4156-B74C-84D7576E4CA0}" type="pres">
      <dgm:prSet presAssocID="{1E0F9412-5C92-425E-9B82-3E8DAC04F3D8}" presName="parentShp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14E978A-3329-4774-931A-F1E08848A415}" type="pres">
      <dgm:prSet presAssocID="{1E0F9412-5C92-425E-9B82-3E8DAC04F3D8}" presName="childShp" presStyleLbl="bg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819858-79E5-414E-8105-3FCA132A1CDB}" type="pres">
      <dgm:prSet presAssocID="{7B514A4D-D9C0-421C-BE91-522D163A3DBF}" presName="spacing" presStyleCnt="0"/>
      <dgm:spPr/>
    </dgm:pt>
    <dgm:pt modelId="{445B2EFE-59CC-401F-B78B-D05CF125AFA5}" type="pres">
      <dgm:prSet presAssocID="{1E89969B-40D2-4B60-9DB0-C74DBA7A066E}" presName="linNode" presStyleCnt="0"/>
      <dgm:spPr/>
    </dgm:pt>
    <dgm:pt modelId="{0C5EAACC-F7EE-43B9-BF49-4409A2D13E55}" type="pres">
      <dgm:prSet presAssocID="{1E89969B-40D2-4B60-9DB0-C74DBA7A066E}" presName="parentShp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123E4C1-B24E-4E54-A284-060F002A1BD2}" type="pres">
      <dgm:prSet presAssocID="{1E89969B-40D2-4B60-9DB0-C74DBA7A066E}" presName="childShp" presStyleLbl="bg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CC2C51-8A37-4EFE-A0AF-7C9F7CAC8C13}" srcId="{2B45C9AF-B42D-40B0-AABE-1AA12F1B06D4}" destId="{BC550728-2A14-440B-835E-E1C672C0062D}" srcOrd="1" destOrd="0" parTransId="{DF189742-2692-4EC3-BD80-F39A52439747}" sibTransId="{20D974F6-9270-40D6-B0C3-F783AF989C4F}"/>
    <dgm:cxn modelId="{7CC234EE-CC38-4BD3-8C7F-65D7BB575EBA}" type="presOf" srcId="{1E89969B-40D2-4B60-9DB0-C74DBA7A066E}" destId="{0C5EAACC-F7EE-43B9-BF49-4409A2D13E55}" srcOrd="0" destOrd="0" presId="urn:microsoft.com/office/officeart/2005/8/layout/vList6"/>
    <dgm:cxn modelId="{41758DA2-FBE1-4166-91C3-BB4984B6F65B}" srcId="{1E0F9412-5C92-425E-9B82-3E8DAC04F3D8}" destId="{EF986B3F-DA1E-4C97-9A34-9C2376D3BB77}" srcOrd="0" destOrd="0" parTransId="{D58CDA26-C997-430C-BD32-59B9EB8E9898}" sibTransId="{3B2D7980-FAF8-4936-BC98-7946A6CA8EE2}"/>
    <dgm:cxn modelId="{7F953E80-296C-458C-8FBF-B4502D31E8BB}" type="presOf" srcId="{EF986B3F-DA1E-4C97-9A34-9C2376D3BB77}" destId="{E14E978A-3329-4774-931A-F1E08848A415}" srcOrd="0" destOrd="0" presId="urn:microsoft.com/office/officeart/2005/8/layout/vList6"/>
    <dgm:cxn modelId="{FC990351-B806-4D95-8B9E-D25E124DC0BE}" type="presOf" srcId="{CBA6D7E1-F149-423F-874A-31F339582772}" destId="{EB79FB49-8E58-4214-987C-3B05BEC8971C}" srcOrd="0" destOrd="0" presId="urn:microsoft.com/office/officeart/2005/8/layout/vList6"/>
    <dgm:cxn modelId="{EBD73A7A-82AA-4685-8488-4B10FD934262}" type="presOf" srcId="{5587E49A-61EE-4CE0-A62E-40A5C51C9C98}" destId="{E4133F22-1BFE-4493-B288-7EF08C582640}" srcOrd="0" destOrd="0" presId="urn:microsoft.com/office/officeart/2005/8/layout/vList6"/>
    <dgm:cxn modelId="{91C2D3CE-E05E-4B5A-A14D-C2CEBFB47E44}" srcId="{4AF9B3AB-481E-4C45-8DB8-911D81C5915A}" destId="{3F1BB74B-1ABC-440F-888E-F1CBE0125D51}" srcOrd="1" destOrd="0" parTransId="{D21CB4CA-506B-4C5D-BDE0-573EFB508FC7}" sibTransId="{2331B7E6-A4ED-4E2C-B36C-99220513BCA6}"/>
    <dgm:cxn modelId="{C0DB13E6-53F1-45E0-8953-6C2BDAE1CDBD}" srcId="{2B45C9AF-B42D-40B0-AABE-1AA12F1B06D4}" destId="{5587E49A-61EE-4CE0-A62E-40A5C51C9C98}" srcOrd="0" destOrd="0" parTransId="{3B442969-1511-48D8-805D-9DC32FFBBE6C}" sibTransId="{D114B31F-F656-44B5-94DD-48AB631CB12D}"/>
    <dgm:cxn modelId="{17616E28-E844-4E17-A74B-13E337759EB2}" srcId="{F001D830-F9CA-409D-900C-C1A584BCA6AD}" destId="{1E89969B-40D2-4B60-9DB0-C74DBA7A066E}" srcOrd="3" destOrd="0" parTransId="{0DC1B352-7335-4D4A-B5CF-9077FBDA50F8}" sibTransId="{088BE68D-F24B-45E0-AF7F-C3E7DAB43DFC}"/>
    <dgm:cxn modelId="{155261E2-0D99-46E1-9EFC-8E6F4D00091D}" type="presOf" srcId="{6540A780-EB9B-475A-9473-DF9B5CF2355B}" destId="{4123E4C1-B24E-4E54-A284-060F002A1BD2}" srcOrd="0" destOrd="0" presId="urn:microsoft.com/office/officeart/2005/8/layout/vList6"/>
    <dgm:cxn modelId="{3956E874-3701-4AF6-B3FE-6FD91A54EBD4}" srcId="{F001D830-F9CA-409D-900C-C1A584BCA6AD}" destId="{4AF9B3AB-481E-4C45-8DB8-911D81C5915A}" srcOrd="1" destOrd="0" parTransId="{09F6C1ED-F919-4F57-8566-3B0CF8741471}" sibTransId="{BD54C9F7-83E7-492C-9A01-3C82656ED945}"/>
    <dgm:cxn modelId="{1C1E60F3-2766-47BB-9530-40E479A61341}" srcId="{4AF9B3AB-481E-4C45-8DB8-911D81C5915A}" destId="{CBA6D7E1-F149-423F-874A-31F339582772}" srcOrd="0" destOrd="0" parTransId="{B867396A-A1A0-4E0F-ACA3-936618710AD1}" sibTransId="{466189F0-B511-4A44-83A1-7DC62A2F5DF9}"/>
    <dgm:cxn modelId="{55303FF1-F718-4D70-B2B6-D48527F8501A}" type="presOf" srcId="{2B45C9AF-B42D-40B0-AABE-1AA12F1B06D4}" destId="{F0251A98-B0EE-4F73-A84F-CC34434C9EF6}" srcOrd="0" destOrd="0" presId="urn:microsoft.com/office/officeart/2005/8/layout/vList6"/>
    <dgm:cxn modelId="{8B65075C-39A5-402A-A88A-662BE34922EF}" type="presOf" srcId="{4AF9B3AB-481E-4C45-8DB8-911D81C5915A}" destId="{E2E487C9-D203-4810-885D-18B8A1D980FE}" srcOrd="0" destOrd="0" presId="urn:microsoft.com/office/officeart/2005/8/layout/vList6"/>
    <dgm:cxn modelId="{87E0B1DB-F950-48D7-B049-80BD65A10C42}" type="presOf" srcId="{69383688-8F04-4FF1-8317-7F43416885FF}" destId="{4123E4C1-B24E-4E54-A284-060F002A1BD2}" srcOrd="0" destOrd="1" presId="urn:microsoft.com/office/officeart/2005/8/layout/vList6"/>
    <dgm:cxn modelId="{E6DA66D5-FC0D-4894-8D81-D6E3E709BED0}" srcId="{F001D830-F9CA-409D-900C-C1A584BCA6AD}" destId="{1E0F9412-5C92-425E-9B82-3E8DAC04F3D8}" srcOrd="2" destOrd="0" parTransId="{FA400EBA-5535-41BF-BBB5-EAAA8900B817}" sibTransId="{7B514A4D-D9C0-421C-BE91-522D163A3DBF}"/>
    <dgm:cxn modelId="{ED7965B2-540A-4F20-9806-41766D88788D}" type="presOf" srcId="{3F1BB74B-1ABC-440F-888E-F1CBE0125D51}" destId="{EB79FB49-8E58-4214-987C-3B05BEC8971C}" srcOrd="0" destOrd="1" presId="urn:microsoft.com/office/officeart/2005/8/layout/vList6"/>
    <dgm:cxn modelId="{33108FC5-52F0-430F-8DAD-1670366A7520}" srcId="{1E89969B-40D2-4B60-9DB0-C74DBA7A066E}" destId="{6540A780-EB9B-475A-9473-DF9B5CF2355B}" srcOrd="0" destOrd="0" parTransId="{3BDF104A-35C5-4ACB-A292-B8DD07472768}" sibTransId="{34FFEB8C-CBEC-4D5A-93AE-A0146B92B532}"/>
    <dgm:cxn modelId="{B98C9CCA-AC1B-4950-B48F-C1D64138AA97}" type="presOf" srcId="{F001D830-F9CA-409D-900C-C1A584BCA6AD}" destId="{9AD7BA4D-CF6F-4D20-B571-E71D658735B3}" srcOrd="0" destOrd="0" presId="urn:microsoft.com/office/officeart/2005/8/layout/vList6"/>
    <dgm:cxn modelId="{759687AD-F21F-4373-B811-61BC26BAAFC8}" type="presOf" srcId="{BC550728-2A14-440B-835E-E1C672C0062D}" destId="{E4133F22-1BFE-4493-B288-7EF08C582640}" srcOrd="0" destOrd="1" presId="urn:microsoft.com/office/officeart/2005/8/layout/vList6"/>
    <dgm:cxn modelId="{903AD9D1-4FA2-4932-8324-4D7A94960B88}" srcId="{F001D830-F9CA-409D-900C-C1A584BCA6AD}" destId="{2B45C9AF-B42D-40B0-AABE-1AA12F1B06D4}" srcOrd="0" destOrd="0" parTransId="{F09DE30F-B578-4E0C-BE03-12E98C6CDAFA}" sibTransId="{C41209B0-CAD4-47B0-BF6E-4B9C7546F4F4}"/>
    <dgm:cxn modelId="{2C74D70C-BEA7-4D84-A441-7BAC47F3BA84}" type="presOf" srcId="{1E0F9412-5C92-425E-9B82-3E8DAC04F3D8}" destId="{A5011E72-8F40-4156-B74C-84D7576E4CA0}" srcOrd="0" destOrd="0" presId="urn:microsoft.com/office/officeart/2005/8/layout/vList6"/>
    <dgm:cxn modelId="{1D8521D2-CFEB-4536-BE43-134DAAADD39F}" srcId="{1E89969B-40D2-4B60-9DB0-C74DBA7A066E}" destId="{69383688-8F04-4FF1-8317-7F43416885FF}" srcOrd="1" destOrd="0" parTransId="{DF3020FA-0E78-4885-A272-22A1EFEF4E93}" sibTransId="{854165BB-593C-4680-82DA-C74BCABD81FA}"/>
    <dgm:cxn modelId="{A8277197-D720-4B52-86E7-5477C8641173}" srcId="{1E0F9412-5C92-425E-9B82-3E8DAC04F3D8}" destId="{E964E54D-22B7-4756-BA5E-A0745CE384B9}" srcOrd="1" destOrd="0" parTransId="{455273CD-A2B1-4E76-B09F-63CA3D915149}" sibTransId="{83CA9ED5-344E-45B5-A4BF-8539682EDBE7}"/>
    <dgm:cxn modelId="{1D750C89-B5D0-4487-9090-A744B6E5B56C}" type="presOf" srcId="{E964E54D-22B7-4756-BA5E-A0745CE384B9}" destId="{E14E978A-3329-4774-931A-F1E08848A415}" srcOrd="0" destOrd="1" presId="urn:microsoft.com/office/officeart/2005/8/layout/vList6"/>
    <dgm:cxn modelId="{7EF65824-B4C1-467F-B3C6-426A5ED1299D}" type="presParOf" srcId="{9AD7BA4D-CF6F-4D20-B571-E71D658735B3}" destId="{299E5F80-93B8-41E7-A259-A26291D653A9}" srcOrd="0" destOrd="0" presId="urn:microsoft.com/office/officeart/2005/8/layout/vList6"/>
    <dgm:cxn modelId="{182ABA2F-8837-41EF-81A4-6604C5A0F61A}" type="presParOf" srcId="{299E5F80-93B8-41E7-A259-A26291D653A9}" destId="{F0251A98-B0EE-4F73-A84F-CC34434C9EF6}" srcOrd="0" destOrd="0" presId="urn:microsoft.com/office/officeart/2005/8/layout/vList6"/>
    <dgm:cxn modelId="{8799202D-4238-4E09-AD6C-650FFAFBA1E1}" type="presParOf" srcId="{299E5F80-93B8-41E7-A259-A26291D653A9}" destId="{E4133F22-1BFE-4493-B288-7EF08C582640}" srcOrd="1" destOrd="0" presId="urn:microsoft.com/office/officeart/2005/8/layout/vList6"/>
    <dgm:cxn modelId="{A1B3CEFC-D0F3-482B-827E-10487468691E}" type="presParOf" srcId="{9AD7BA4D-CF6F-4D20-B571-E71D658735B3}" destId="{86745A20-A664-4A41-943F-B8B8170853EE}" srcOrd="1" destOrd="0" presId="urn:microsoft.com/office/officeart/2005/8/layout/vList6"/>
    <dgm:cxn modelId="{794B4542-1E31-4A03-B1C1-72DBC5B27E72}" type="presParOf" srcId="{9AD7BA4D-CF6F-4D20-B571-E71D658735B3}" destId="{F9CCC84F-7FB2-412B-B881-65776566A182}" srcOrd="2" destOrd="0" presId="urn:microsoft.com/office/officeart/2005/8/layout/vList6"/>
    <dgm:cxn modelId="{89DE618C-BC09-4BD4-AC81-468E45923C72}" type="presParOf" srcId="{F9CCC84F-7FB2-412B-B881-65776566A182}" destId="{E2E487C9-D203-4810-885D-18B8A1D980FE}" srcOrd="0" destOrd="0" presId="urn:microsoft.com/office/officeart/2005/8/layout/vList6"/>
    <dgm:cxn modelId="{F81AA9D0-A412-4759-AB2E-4DC3D830AEEA}" type="presParOf" srcId="{F9CCC84F-7FB2-412B-B881-65776566A182}" destId="{EB79FB49-8E58-4214-987C-3B05BEC8971C}" srcOrd="1" destOrd="0" presId="urn:microsoft.com/office/officeart/2005/8/layout/vList6"/>
    <dgm:cxn modelId="{868447AC-46F4-48EB-864A-17F3D18A2071}" type="presParOf" srcId="{9AD7BA4D-CF6F-4D20-B571-E71D658735B3}" destId="{081A996B-9B66-4545-9F3B-3071C3E2F5E1}" srcOrd="3" destOrd="0" presId="urn:microsoft.com/office/officeart/2005/8/layout/vList6"/>
    <dgm:cxn modelId="{37EB0705-2133-47F5-88F3-E47E332B82BD}" type="presParOf" srcId="{9AD7BA4D-CF6F-4D20-B571-E71D658735B3}" destId="{A1D9D16D-377E-47D0-BA2D-8A6BD4850330}" srcOrd="4" destOrd="0" presId="urn:microsoft.com/office/officeart/2005/8/layout/vList6"/>
    <dgm:cxn modelId="{00A856A1-2536-45A0-BB6F-CD386DFB2144}" type="presParOf" srcId="{A1D9D16D-377E-47D0-BA2D-8A6BD4850330}" destId="{A5011E72-8F40-4156-B74C-84D7576E4CA0}" srcOrd="0" destOrd="0" presId="urn:microsoft.com/office/officeart/2005/8/layout/vList6"/>
    <dgm:cxn modelId="{A929FC1C-9BD4-45D4-A7F8-D1BD91B52123}" type="presParOf" srcId="{A1D9D16D-377E-47D0-BA2D-8A6BD4850330}" destId="{E14E978A-3329-4774-931A-F1E08848A415}" srcOrd="1" destOrd="0" presId="urn:microsoft.com/office/officeart/2005/8/layout/vList6"/>
    <dgm:cxn modelId="{6A0B7EEA-6AD2-4C19-BECB-11774707C0EE}" type="presParOf" srcId="{9AD7BA4D-CF6F-4D20-B571-E71D658735B3}" destId="{17819858-79E5-414E-8105-3FCA132A1CDB}" srcOrd="5" destOrd="0" presId="urn:microsoft.com/office/officeart/2005/8/layout/vList6"/>
    <dgm:cxn modelId="{3B3353ED-6D6C-49FB-B494-C1F864332FB2}" type="presParOf" srcId="{9AD7BA4D-CF6F-4D20-B571-E71D658735B3}" destId="{445B2EFE-59CC-401F-B78B-D05CF125AFA5}" srcOrd="6" destOrd="0" presId="urn:microsoft.com/office/officeart/2005/8/layout/vList6"/>
    <dgm:cxn modelId="{E2423356-6076-45EE-A549-6EED5AC62D45}" type="presParOf" srcId="{445B2EFE-59CC-401F-B78B-D05CF125AFA5}" destId="{0C5EAACC-F7EE-43B9-BF49-4409A2D13E55}" srcOrd="0" destOrd="0" presId="urn:microsoft.com/office/officeart/2005/8/layout/vList6"/>
    <dgm:cxn modelId="{C7A25B30-54A6-4322-8D75-8F087974BD41}" type="presParOf" srcId="{445B2EFE-59CC-401F-B78B-D05CF125AFA5}" destId="{4123E4C1-B24E-4E54-A284-060F002A1BD2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9D94946-401E-4AAA-9B7E-11ACE8D24F71}" type="doc">
      <dgm:prSet loTypeId="urn:microsoft.com/office/officeart/2005/8/layout/list1" loCatId="list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cs-CZ"/>
        </a:p>
      </dgm:t>
    </dgm:pt>
    <dgm:pt modelId="{2AE84592-C1BD-422D-A586-ABE0F6E3822E}">
      <dgm:prSet phldrT="[Text]"/>
      <dgm:spPr/>
      <dgm:t>
        <a:bodyPr/>
        <a:lstStyle/>
        <a:p>
          <a:r>
            <a:rPr lang="cs-CZ" dirty="0" smtClean="0"/>
            <a:t>1) HOLOGRAFICKÁ</a:t>
          </a:r>
          <a:endParaRPr lang="cs-CZ" dirty="0"/>
        </a:p>
      </dgm:t>
    </dgm:pt>
    <dgm:pt modelId="{2034F11B-B5FC-4E41-967B-C9FCFCF3ED55}" type="parTrans" cxnId="{67038963-9285-46C2-ADF4-163BB0CC6180}">
      <dgm:prSet/>
      <dgm:spPr/>
      <dgm:t>
        <a:bodyPr/>
        <a:lstStyle/>
        <a:p>
          <a:endParaRPr lang="cs-CZ"/>
        </a:p>
      </dgm:t>
    </dgm:pt>
    <dgm:pt modelId="{0EEF52A9-ED21-4D11-8C63-3A2C6960B121}" type="sibTrans" cxnId="{67038963-9285-46C2-ADF4-163BB0CC6180}">
      <dgm:prSet/>
      <dgm:spPr/>
      <dgm:t>
        <a:bodyPr/>
        <a:lstStyle/>
        <a:p>
          <a:endParaRPr lang="cs-CZ"/>
        </a:p>
      </dgm:t>
    </dgm:pt>
    <dgm:pt modelId="{A80D024C-48B6-4D25-805A-53D7BD056FDD}">
      <dgm:prSet phldrT="[Text]"/>
      <dgm:spPr/>
      <dgm:t>
        <a:bodyPr/>
        <a:lstStyle/>
        <a:p>
          <a:r>
            <a:rPr lang="cs-CZ" dirty="0" smtClean="0"/>
            <a:t>3) POŘÍZENÝ VEŘEJNOU LISTINOU</a:t>
          </a:r>
          <a:endParaRPr lang="cs-CZ" dirty="0"/>
        </a:p>
      </dgm:t>
    </dgm:pt>
    <dgm:pt modelId="{7518C7C8-B145-4EAD-82C9-9270D28156E9}" type="parTrans" cxnId="{44F5B42A-5B77-48D5-814B-12C0A155E43D}">
      <dgm:prSet/>
      <dgm:spPr/>
      <dgm:t>
        <a:bodyPr/>
        <a:lstStyle/>
        <a:p>
          <a:endParaRPr lang="cs-CZ"/>
        </a:p>
      </dgm:t>
    </dgm:pt>
    <dgm:pt modelId="{4FCC3F82-B0D6-497C-A4E7-D66DA982CAF2}" type="sibTrans" cxnId="{44F5B42A-5B77-48D5-814B-12C0A155E43D}">
      <dgm:prSet/>
      <dgm:spPr/>
      <dgm:t>
        <a:bodyPr/>
        <a:lstStyle/>
        <a:p>
          <a:endParaRPr lang="cs-CZ"/>
        </a:p>
      </dgm:t>
    </dgm:pt>
    <dgm:pt modelId="{B7DC32E1-8ECC-4A3F-A54D-09AF91C2BD49}">
      <dgm:prSet phldrT="[Text]"/>
      <dgm:spPr/>
      <dgm:t>
        <a:bodyPr/>
        <a:lstStyle/>
        <a:p>
          <a:r>
            <a:rPr lang="cs-CZ" dirty="0" smtClean="0"/>
            <a:t>4) PRIVILEGOVANÁ</a:t>
          </a:r>
        </a:p>
      </dgm:t>
    </dgm:pt>
    <dgm:pt modelId="{375024A0-0D96-4DE9-AB85-480BEDE2F0B3}" type="parTrans" cxnId="{FDA9552D-1E46-44C0-8F5C-BE07A4CE9076}">
      <dgm:prSet/>
      <dgm:spPr/>
      <dgm:t>
        <a:bodyPr/>
        <a:lstStyle/>
        <a:p>
          <a:endParaRPr lang="cs-CZ"/>
        </a:p>
      </dgm:t>
    </dgm:pt>
    <dgm:pt modelId="{28B4F58C-A6EA-4E1D-BA52-29DAA68E3319}" type="sibTrans" cxnId="{FDA9552D-1E46-44C0-8F5C-BE07A4CE9076}">
      <dgm:prSet/>
      <dgm:spPr/>
      <dgm:t>
        <a:bodyPr/>
        <a:lstStyle/>
        <a:p>
          <a:endParaRPr lang="cs-CZ"/>
        </a:p>
      </dgm:t>
    </dgm:pt>
    <dgm:pt modelId="{7A2E2117-4587-4976-A9DE-E16EB51F9CC5}">
      <dgm:prSet phldrT="[Text]"/>
      <dgm:spPr/>
      <dgm:t>
        <a:bodyPr/>
        <a:lstStyle/>
        <a:p>
          <a:r>
            <a:rPr lang="cs-CZ" dirty="0" smtClean="0"/>
            <a:t>2) ALOGRAFICKÁ</a:t>
          </a:r>
          <a:endParaRPr lang="cs-CZ" dirty="0"/>
        </a:p>
      </dgm:t>
    </dgm:pt>
    <dgm:pt modelId="{34D271EF-706D-4770-9971-33DD8758BE2E}" type="parTrans" cxnId="{30E34A92-D21D-4E81-8C9A-CAFF646BF7D4}">
      <dgm:prSet/>
      <dgm:spPr/>
      <dgm:t>
        <a:bodyPr/>
        <a:lstStyle/>
        <a:p>
          <a:endParaRPr lang="cs-CZ"/>
        </a:p>
      </dgm:t>
    </dgm:pt>
    <dgm:pt modelId="{31021298-0AF0-4A73-8A54-40DB5B723220}" type="sibTrans" cxnId="{30E34A92-D21D-4E81-8C9A-CAFF646BF7D4}">
      <dgm:prSet/>
      <dgm:spPr/>
      <dgm:t>
        <a:bodyPr/>
        <a:lstStyle/>
        <a:p>
          <a:endParaRPr lang="cs-CZ"/>
        </a:p>
      </dgm:t>
    </dgm:pt>
    <dgm:pt modelId="{B8811654-DFC8-47C9-952C-51DED4B89D2A}">
      <dgm:prSet/>
      <dgm:spPr/>
      <dgm:t>
        <a:bodyPr/>
        <a:lstStyle/>
        <a:p>
          <a:r>
            <a:rPr lang="cs-CZ" dirty="0" smtClean="0"/>
            <a:t>Psaná vlastní rukou + podpis, nejsou potřeba svědci</a:t>
          </a:r>
          <a:endParaRPr lang="cs-CZ" dirty="0"/>
        </a:p>
      </dgm:t>
    </dgm:pt>
    <dgm:pt modelId="{BC988B11-256C-49D3-BC87-70935F6205C4}" type="parTrans" cxnId="{3E6FC114-87A1-4ABF-88E0-C0CBED98E9EC}">
      <dgm:prSet/>
      <dgm:spPr/>
      <dgm:t>
        <a:bodyPr/>
        <a:lstStyle/>
        <a:p>
          <a:endParaRPr lang="cs-CZ"/>
        </a:p>
      </dgm:t>
    </dgm:pt>
    <dgm:pt modelId="{AA5AE241-9D62-4347-BEF9-4B0B0FA7964F}" type="sibTrans" cxnId="{3E6FC114-87A1-4ABF-88E0-C0CBED98E9EC}">
      <dgm:prSet/>
      <dgm:spPr/>
      <dgm:t>
        <a:bodyPr/>
        <a:lstStyle/>
        <a:p>
          <a:endParaRPr lang="cs-CZ"/>
        </a:p>
      </dgm:t>
    </dgm:pt>
    <dgm:pt modelId="{FF6CBBE1-0E8E-4E29-BFBC-FD8B064FCFCE}">
      <dgm:prSet/>
      <dgm:spPr/>
      <dgm:t>
        <a:bodyPr/>
        <a:lstStyle/>
        <a:p>
          <a:r>
            <a:rPr lang="cs-CZ" dirty="0" smtClean="0"/>
            <a:t>Psaná jinak než vlastní rukou, ale nutný podpis + 2 svědci</a:t>
          </a:r>
          <a:endParaRPr lang="cs-CZ" dirty="0"/>
        </a:p>
      </dgm:t>
    </dgm:pt>
    <dgm:pt modelId="{9E4B3163-219C-4397-AE18-1A05F7B4AD91}" type="parTrans" cxnId="{D53C28DF-583A-4342-A736-76D5223C8AB6}">
      <dgm:prSet/>
      <dgm:spPr/>
      <dgm:t>
        <a:bodyPr/>
        <a:lstStyle/>
        <a:p>
          <a:endParaRPr lang="cs-CZ"/>
        </a:p>
      </dgm:t>
    </dgm:pt>
    <dgm:pt modelId="{27C5D4AA-4F91-42CE-A316-9533E91A9FF1}" type="sibTrans" cxnId="{D53C28DF-583A-4342-A736-76D5223C8AB6}">
      <dgm:prSet/>
      <dgm:spPr/>
      <dgm:t>
        <a:bodyPr/>
        <a:lstStyle/>
        <a:p>
          <a:endParaRPr lang="cs-CZ"/>
        </a:p>
      </dgm:t>
    </dgm:pt>
    <dgm:pt modelId="{25FE89EB-EAE5-4F74-8D7F-81D477194E63}">
      <dgm:prSet/>
      <dgm:spPr/>
      <dgm:t>
        <a:bodyPr/>
        <a:lstStyle/>
        <a:p>
          <a:r>
            <a:rPr lang="cs-CZ" dirty="0" smtClean="0"/>
            <a:t>S úlevami- osoby v ohrožení života, mimo společenský styk</a:t>
          </a:r>
          <a:endParaRPr lang="cs-CZ" dirty="0"/>
        </a:p>
      </dgm:t>
    </dgm:pt>
    <dgm:pt modelId="{36EC566B-458C-496C-B06D-DFAF69728DCE}" type="parTrans" cxnId="{FAF08616-8AFD-4B06-948F-9B5EB72BB10C}">
      <dgm:prSet/>
      <dgm:spPr/>
    </dgm:pt>
    <dgm:pt modelId="{1E5CAE60-C680-4B2D-9A00-88212304F559}" type="sibTrans" cxnId="{FAF08616-8AFD-4B06-948F-9B5EB72BB10C}">
      <dgm:prSet/>
      <dgm:spPr/>
    </dgm:pt>
    <dgm:pt modelId="{FFDE5A22-F509-4838-9633-FFA373E4A90B}">
      <dgm:prSet/>
      <dgm:spPr/>
      <dgm:t>
        <a:bodyPr/>
        <a:lstStyle/>
        <a:p>
          <a:r>
            <a:rPr lang="cs-CZ" dirty="0" smtClean="0"/>
            <a:t>Ústní před 3 svědky, před starostou obce, na lodi, ve válce…</a:t>
          </a:r>
          <a:endParaRPr lang="cs-CZ" dirty="0"/>
        </a:p>
      </dgm:t>
    </dgm:pt>
    <dgm:pt modelId="{CD973B37-7822-43BC-BFBD-7CB14EE2803C}" type="parTrans" cxnId="{3608F7B4-B3D5-4C17-925D-827B7C1F56CF}">
      <dgm:prSet/>
      <dgm:spPr/>
    </dgm:pt>
    <dgm:pt modelId="{0D1ED9C2-ED43-427C-B22F-A9B0C836835D}" type="sibTrans" cxnId="{3608F7B4-B3D5-4C17-925D-827B7C1F56CF}">
      <dgm:prSet/>
      <dgm:spPr/>
    </dgm:pt>
    <dgm:pt modelId="{9294C0D1-C79F-4CC5-9AEB-7C2F60277AE3}" type="pres">
      <dgm:prSet presAssocID="{89D94946-401E-4AAA-9B7E-11ACE8D24F71}" presName="linear" presStyleCnt="0">
        <dgm:presLayoutVars>
          <dgm:dir/>
          <dgm:animLvl val="lvl"/>
          <dgm:resizeHandles val="exact"/>
        </dgm:presLayoutVars>
      </dgm:prSet>
      <dgm:spPr/>
    </dgm:pt>
    <dgm:pt modelId="{ED82EE2F-35FD-4331-BB14-96E82F813959}" type="pres">
      <dgm:prSet presAssocID="{2AE84592-C1BD-422D-A586-ABE0F6E3822E}" presName="parentLin" presStyleCnt="0"/>
      <dgm:spPr/>
    </dgm:pt>
    <dgm:pt modelId="{52ED0899-0A84-4D49-BE41-91E8DB4B5F6F}" type="pres">
      <dgm:prSet presAssocID="{2AE84592-C1BD-422D-A586-ABE0F6E3822E}" presName="parentLeftMargin" presStyleLbl="node1" presStyleIdx="0" presStyleCnt="4"/>
      <dgm:spPr/>
    </dgm:pt>
    <dgm:pt modelId="{BD401632-724A-416A-B47F-C4E85D557F6E}" type="pres">
      <dgm:prSet presAssocID="{2AE84592-C1BD-422D-A586-ABE0F6E3822E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5010B65-FCAE-45F1-840C-59D7FC63AC92}" type="pres">
      <dgm:prSet presAssocID="{2AE84592-C1BD-422D-A586-ABE0F6E3822E}" presName="negativeSpace" presStyleCnt="0"/>
      <dgm:spPr/>
    </dgm:pt>
    <dgm:pt modelId="{23B82FD7-4B39-40A2-9E94-9EE0C992D444}" type="pres">
      <dgm:prSet presAssocID="{2AE84592-C1BD-422D-A586-ABE0F6E3822E}" presName="childText" presStyleLbl="conFgAcc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CBD863-4715-4626-8038-132F34BAAFA6}" type="pres">
      <dgm:prSet presAssocID="{0EEF52A9-ED21-4D11-8C63-3A2C6960B121}" presName="spaceBetweenRectangles" presStyleCnt="0"/>
      <dgm:spPr/>
    </dgm:pt>
    <dgm:pt modelId="{65F401D0-844F-4DCE-AFCD-8D72816E4447}" type="pres">
      <dgm:prSet presAssocID="{7A2E2117-4587-4976-A9DE-E16EB51F9CC5}" presName="parentLin" presStyleCnt="0"/>
      <dgm:spPr/>
    </dgm:pt>
    <dgm:pt modelId="{94B1EBA9-A217-4789-8532-595216E8DC48}" type="pres">
      <dgm:prSet presAssocID="{7A2E2117-4587-4976-A9DE-E16EB51F9CC5}" presName="parentLeftMargin" presStyleLbl="node1" presStyleIdx="0" presStyleCnt="4"/>
      <dgm:spPr/>
    </dgm:pt>
    <dgm:pt modelId="{4BBACD6C-9A2F-4BDC-A8CE-1DF59229593F}" type="pres">
      <dgm:prSet presAssocID="{7A2E2117-4587-4976-A9DE-E16EB51F9CC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E6A9E69-54DA-4AB9-8965-A514C9D148E8}" type="pres">
      <dgm:prSet presAssocID="{7A2E2117-4587-4976-A9DE-E16EB51F9CC5}" presName="negativeSpace" presStyleCnt="0"/>
      <dgm:spPr/>
    </dgm:pt>
    <dgm:pt modelId="{EE83A2E8-C605-4808-B803-BB80E2AADF10}" type="pres">
      <dgm:prSet presAssocID="{7A2E2117-4587-4976-A9DE-E16EB51F9CC5}" presName="childText" presStyleLbl="conFgAcc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6CD9E6-2812-4C43-B4EF-B9C1612F74AE}" type="pres">
      <dgm:prSet presAssocID="{31021298-0AF0-4A73-8A54-40DB5B723220}" presName="spaceBetweenRectangles" presStyleCnt="0"/>
      <dgm:spPr/>
    </dgm:pt>
    <dgm:pt modelId="{B9E27968-6833-4E1D-ABA6-8A0E0E0E2E90}" type="pres">
      <dgm:prSet presAssocID="{A80D024C-48B6-4D25-805A-53D7BD056FDD}" presName="parentLin" presStyleCnt="0"/>
      <dgm:spPr/>
    </dgm:pt>
    <dgm:pt modelId="{E91B45D7-5FE0-442F-8E27-2A354E1BD2FE}" type="pres">
      <dgm:prSet presAssocID="{A80D024C-48B6-4D25-805A-53D7BD056FDD}" presName="parentLeftMargin" presStyleLbl="node1" presStyleIdx="1" presStyleCnt="4"/>
      <dgm:spPr/>
    </dgm:pt>
    <dgm:pt modelId="{7BE61B76-0864-42ED-A9AC-A4FAA7F4B2D1}" type="pres">
      <dgm:prSet presAssocID="{A80D024C-48B6-4D25-805A-53D7BD056FDD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FADF53-D799-4BB8-9F85-362A1A0EC102}" type="pres">
      <dgm:prSet presAssocID="{A80D024C-48B6-4D25-805A-53D7BD056FDD}" presName="negativeSpace" presStyleCnt="0"/>
      <dgm:spPr/>
    </dgm:pt>
    <dgm:pt modelId="{077D30D3-81F7-452F-9293-8F3C7E118986}" type="pres">
      <dgm:prSet presAssocID="{A80D024C-48B6-4D25-805A-53D7BD056FDD}" presName="childText" presStyleLbl="conFgAcc1" presStyleIdx="2" presStyleCnt="4">
        <dgm:presLayoutVars>
          <dgm:bulletEnabled val="1"/>
        </dgm:presLayoutVars>
      </dgm:prSet>
      <dgm:spPr/>
    </dgm:pt>
    <dgm:pt modelId="{3418F03E-76AE-4EE2-BF9F-2C213550BDAF}" type="pres">
      <dgm:prSet presAssocID="{4FCC3F82-B0D6-497C-A4E7-D66DA982CAF2}" presName="spaceBetweenRectangles" presStyleCnt="0"/>
      <dgm:spPr/>
    </dgm:pt>
    <dgm:pt modelId="{86BA4854-7116-47DC-A6EF-72A38E6DEB7A}" type="pres">
      <dgm:prSet presAssocID="{B7DC32E1-8ECC-4A3F-A54D-09AF91C2BD49}" presName="parentLin" presStyleCnt="0"/>
      <dgm:spPr/>
    </dgm:pt>
    <dgm:pt modelId="{C45B9131-5AFF-4A0B-9FC8-EE1FCBB6CEAA}" type="pres">
      <dgm:prSet presAssocID="{B7DC32E1-8ECC-4A3F-A54D-09AF91C2BD49}" presName="parentLeftMargin" presStyleLbl="node1" presStyleIdx="2" presStyleCnt="4"/>
      <dgm:spPr/>
    </dgm:pt>
    <dgm:pt modelId="{FED34261-8C61-4BEF-B011-40BE2C4B3860}" type="pres">
      <dgm:prSet presAssocID="{B7DC32E1-8ECC-4A3F-A54D-09AF91C2BD49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B07024-4122-4C33-A1E9-53E3785F378B}" type="pres">
      <dgm:prSet presAssocID="{B7DC32E1-8ECC-4A3F-A54D-09AF91C2BD49}" presName="negativeSpace" presStyleCnt="0"/>
      <dgm:spPr/>
    </dgm:pt>
    <dgm:pt modelId="{7AC599C9-AA4F-43B5-89F3-1AB9F1733DE3}" type="pres">
      <dgm:prSet presAssocID="{B7DC32E1-8ECC-4A3F-A54D-09AF91C2BD49}" presName="childText" presStyleLbl="conFgAcc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0E34A92-D21D-4E81-8C9A-CAFF646BF7D4}" srcId="{89D94946-401E-4AAA-9B7E-11ACE8D24F71}" destId="{7A2E2117-4587-4976-A9DE-E16EB51F9CC5}" srcOrd="1" destOrd="0" parTransId="{34D271EF-706D-4770-9971-33DD8758BE2E}" sibTransId="{31021298-0AF0-4A73-8A54-40DB5B723220}"/>
    <dgm:cxn modelId="{44F5B42A-5B77-48D5-814B-12C0A155E43D}" srcId="{89D94946-401E-4AAA-9B7E-11ACE8D24F71}" destId="{A80D024C-48B6-4D25-805A-53D7BD056FDD}" srcOrd="2" destOrd="0" parTransId="{7518C7C8-B145-4EAD-82C9-9270D28156E9}" sibTransId="{4FCC3F82-B0D6-497C-A4E7-D66DA982CAF2}"/>
    <dgm:cxn modelId="{11A42FA5-3251-4BCE-9332-A17260736133}" type="presOf" srcId="{A80D024C-48B6-4D25-805A-53D7BD056FDD}" destId="{E91B45D7-5FE0-442F-8E27-2A354E1BD2FE}" srcOrd="0" destOrd="0" presId="urn:microsoft.com/office/officeart/2005/8/layout/list1"/>
    <dgm:cxn modelId="{C26103D2-492B-4A62-B412-C215721F6767}" type="presOf" srcId="{B7DC32E1-8ECC-4A3F-A54D-09AF91C2BD49}" destId="{C45B9131-5AFF-4A0B-9FC8-EE1FCBB6CEAA}" srcOrd="0" destOrd="0" presId="urn:microsoft.com/office/officeart/2005/8/layout/list1"/>
    <dgm:cxn modelId="{FAF08616-8AFD-4B06-948F-9B5EB72BB10C}" srcId="{B7DC32E1-8ECC-4A3F-A54D-09AF91C2BD49}" destId="{25FE89EB-EAE5-4F74-8D7F-81D477194E63}" srcOrd="0" destOrd="0" parTransId="{36EC566B-458C-496C-B06D-DFAF69728DCE}" sibTransId="{1E5CAE60-C680-4B2D-9A00-88212304F559}"/>
    <dgm:cxn modelId="{7E6FCF73-788C-4AF3-B8A4-007369A29C29}" type="presOf" srcId="{FF6CBBE1-0E8E-4E29-BFBC-FD8B064FCFCE}" destId="{EE83A2E8-C605-4808-B803-BB80E2AADF10}" srcOrd="0" destOrd="0" presId="urn:microsoft.com/office/officeart/2005/8/layout/list1"/>
    <dgm:cxn modelId="{3608F7B4-B3D5-4C17-925D-827B7C1F56CF}" srcId="{B7DC32E1-8ECC-4A3F-A54D-09AF91C2BD49}" destId="{FFDE5A22-F509-4838-9633-FFA373E4A90B}" srcOrd="1" destOrd="0" parTransId="{CD973B37-7822-43BC-BFBD-7CB14EE2803C}" sibTransId="{0D1ED9C2-ED43-427C-B22F-A9B0C836835D}"/>
    <dgm:cxn modelId="{67038963-9285-46C2-ADF4-163BB0CC6180}" srcId="{89D94946-401E-4AAA-9B7E-11ACE8D24F71}" destId="{2AE84592-C1BD-422D-A586-ABE0F6E3822E}" srcOrd="0" destOrd="0" parTransId="{2034F11B-B5FC-4E41-967B-C9FCFCF3ED55}" sibTransId="{0EEF52A9-ED21-4D11-8C63-3A2C6960B121}"/>
    <dgm:cxn modelId="{3E6FC114-87A1-4ABF-88E0-C0CBED98E9EC}" srcId="{2AE84592-C1BD-422D-A586-ABE0F6E3822E}" destId="{B8811654-DFC8-47C9-952C-51DED4B89D2A}" srcOrd="0" destOrd="0" parTransId="{BC988B11-256C-49D3-BC87-70935F6205C4}" sibTransId="{AA5AE241-9D62-4347-BEF9-4B0B0FA7964F}"/>
    <dgm:cxn modelId="{B65460FE-4E3C-42F5-8355-B50A9F9C52E8}" type="presOf" srcId="{7A2E2117-4587-4976-A9DE-E16EB51F9CC5}" destId="{4BBACD6C-9A2F-4BDC-A8CE-1DF59229593F}" srcOrd="1" destOrd="0" presId="urn:microsoft.com/office/officeart/2005/8/layout/list1"/>
    <dgm:cxn modelId="{97FEEE2D-07A9-491D-881B-9ACFD835A4EA}" type="presOf" srcId="{B8811654-DFC8-47C9-952C-51DED4B89D2A}" destId="{23B82FD7-4B39-40A2-9E94-9EE0C992D444}" srcOrd="0" destOrd="0" presId="urn:microsoft.com/office/officeart/2005/8/layout/list1"/>
    <dgm:cxn modelId="{579E7C02-A18A-446E-B6B2-086FCDCD216F}" type="presOf" srcId="{2AE84592-C1BD-422D-A586-ABE0F6E3822E}" destId="{52ED0899-0A84-4D49-BE41-91E8DB4B5F6F}" srcOrd="0" destOrd="0" presId="urn:microsoft.com/office/officeart/2005/8/layout/list1"/>
    <dgm:cxn modelId="{D53C28DF-583A-4342-A736-76D5223C8AB6}" srcId="{7A2E2117-4587-4976-A9DE-E16EB51F9CC5}" destId="{FF6CBBE1-0E8E-4E29-BFBC-FD8B064FCFCE}" srcOrd="0" destOrd="0" parTransId="{9E4B3163-219C-4397-AE18-1A05F7B4AD91}" sibTransId="{27C5D4AA-4F91-42CE-A316-9533E91A9FF1}"/>
    <dgm:cxn modelId="{699ADA50-20F8-4B4A-849C-D34421E4476E}" type="presOf" srcId="{FFDE5A22-F509-4838-9633-FFA373E4A90B}" destId="{7AC599C9-AA4F-43B5-89F3-1AB9F1733DE3}" srcOrd="0" destOrd="1" presId="urn:microsoft.com/office/officeart/2005/8/layout/list1"/>
    <dgm:cxn modelId="{FDA9552D-1E46-44C0-8F5C-BE07A4CE9076}" srcId="{89D94946-401E-4AAA-9B7E-11ACE8D24F71}" destId="{B7DC32E1-8ECC-4A3F-A54D-09AF91C2BD49}" srcOrd="3" destOrd="0" parTransId="{375024A0-0D96-4DE9-AB85-480BEDE2F0B3}" sibTransId="{28B4F58C-A6EA-4E1D-BA52-29DAA68E3319}"/>
    <dgm:cxn modelId="{FF9BF2AB-3E68-4D26-9BB8-A7299F5DEE3D}" type="presOf" srcId="{7A2E2117-4587-4976-A9DE-E16EB51F9CC5}" destId="{94B1EBA9-A217-4789-8532-595216E8DC48}" srcOrd="0" destOrd="0" presId="urn:microsoft.com/office/officeart/2005/8/layout/list1"/>
    <dgm:cxn modelId="{69029636-D1BD-425A-B8E8-392BF3D92258}" type="presOf" srcId="{89D94946-401E-4AAA-9B7E-11ACE8D24F71}" destId="{9294C0D1-C79F-4CC5-9AEB-7C2F60277AE3}" srcOrd="0" destOrd="0" presId="urn:microsoft.com/office/officeart/2005/8/layout/list1"/>
    <dgm:cxn modelId="{F6C5DE80-7625-4FA6-9865-4E3758E7B2E1}" type="presOf" srcId="{B7DC32E1-8ECC-4A3F-A54D-09AF91C2BD49}" destId="{FED34261-8C61-4BEF-B011-40BE2C4B3860}" srcOrd="1" destOrd="0" presId="urn:microsoft.com/office/officeart/2005/8/layout/list1"/>
    <dgm:cxn modelId="{3AA88031-D4FC-4D9A-A53B-9B3F824FA4D6}" type="presOf" srcId="{A80D024C-48B6-4D25-805A-53D7BD056FDD}" destId="{7BE61B76-0864-42ED-A9AC-A4FAA7F4B2D1}" srcOrd="1" destOrd="0" presId="urn:microsoft.com/office/officeart/2005/8/layout/list1"/>
    <dgm:cxn modelId="{60CC1692-C284-437D-9F6A-AB46749B98D3}" type="presOf" srcId="{25FE89EB-EAE5-4F74-8D7F-81D477194E63}" destId="{7AC599C9-AA4F-43B5-89F3-1AB9F1733DE3}" srcOrd="0" destOrd="0" presId="urn:microsoft.com/office/officeart/2005/8/layout/list1"/>
    <dgm:cxn modelId="{4E5A2128-6DE8-4AFC-A78E-5F08A989C9CC}" type="presOf" srcId="{2AE84592-C1BD-422D-A586-ABE0F6E3822E}" destId="{BD401632-724A-416A-B47F-C4E85D557F6E}" srcOrd="1" destOrd="0" presId="urn:microsoft.com/office/officeart/2005/8/layout/list1"/>
    <dgm:cxn modelId="{9E61BE54-4323-46A6-8551-55420A649F23}" type="presParOf" srcId="{9294C0D1-C79F-4CC5-9AEB-7C2F60277AE3}" destId="{ED82EE2F-35FD-4331-BB14-96E82F813959}" srcOrd="0" destOrd="0" presId="urn:microsoft.com/office/officeart/2005/8/layout/list1"/>
    <dgm:cxn modelId="{5301C445-A751-4B3B-AEEF-1F57CA0B0D22}" type="presParOf" srcId="{ED82EE2F-35FD-4331-BB14-96E82F813959}" destId="{52ED0899-0A84-4D49-BE41-91E8DB4B5F6F}" srcOrd="0" destOrd="0" presId="urn:microsoft.com/office/officeart/2005/8/layout/list1"/>
    <dgm:cxn modelId="{EF606EBE-5D08-4A0B-8D05-DBD8CE97E548}" type="presParOf" srcId="{ED82EE2F-35FD-4331-BB14-96E82F813959}" destId="{BD401632-724A-416A-B47F-C4E85D557F6E}" srcOrd="1" destOrd="0" presId="urn:microsoft.com/office/officeart/2005/8/layout/list1"/>
    <dgm:cxn modelId="{51DFF2E8-FC85-4115-9D63-4461DB462393}" type="presParOf" srcId="{9294C0D1-C79F-4CC5-9AEB-7C2F60277AE3}" destId="{45010B65-FCAE-45F1-840C-59D7FC63AC92}" srcOrd="1" destOrd="0" presId="urn:microsoft.com/office/officeart/2005/8/layout/list1"/>
    <dgm:cxn modelId="{CD9C0A2C-A095-4763-96CD-B733708D1E19}" type="presParOf" srcId="{9294C0D1-C79F-4CC5-9AEB-7C2F60277AE3}" destId="{23B82FD7-4B39-40A2-9E94-9EE0C992D444}" srcOrd="2" destOrd="0" presId="urn:microsoft.com/office/officeart/2005/8/layout/list1"/>
    <dgm:cxn modelId="{4F9FCCA2-F9B4-4503-8163-04EFA5C4690B}" type="presParOf" srcId="{9294C0D1-C79F-4CC5-9AEB-7C2F60277AE3}" destId="{D8CBD863-4715-4626-8038-132F34BAAFA6}" srcOrd="3" destOrd="0" presId="urn:microsoft.com/office/officeart/2005/8/layout/list1"/>
    <dgm:cxn modelId="{A5B21EAD-3AA5-4EC0-8729-AAEAA64BAB33}" type="presParOf" srcId="{9294C0D1-C79F-4CC5-9AEB-7C2F60277AE3}" destId="{65F401D0-844F-4DCE-AFCD-8D72816E4447}" srcOrd="4" destOrd="0" presId="urn:microsoft.com/office/officeart/2005/8/layout/list1"/>
    <dgm:cxn modelId="{FD3044ED-4A32-4345-99A2-306FA2264361}" type="presParOf" srcId="{65F401D0-844F-4DCE-AFCD-8D72816E4447}" destId="{94B1EBA9-A217-4789-8532-595216E8DC48}" srcOrd="0" destOrd="0" presId="urn:microsoft.com/office/officeart/2005/8/layout/list1"/>
    <dgm:cxn modelId="{C234AC9B-B69C-4480-AFD1-2396B84DBB52}" type="presParOf" srcId="{65F401D0-844F-4DCE-AFCD-8D72816E4447}" destId="{4BBACD6C-9A2F-4BDC-A8CE-1DF59229593F}" srcOrd="1" destOrd="0" presId="urn:microsoft.com/office/officeart/2005/8/layout/list1"/>
    <dgm:cxn modelId="{1D4BC8D7-E66A-415E-9378-6F5D6A459A36}" type="presParOf" srcId="{9294C0D1-C79F-4CC5-9AEB-7C2F60277AE3}" destId="{2E6A9E69-54DA-4AB9-8965-A514C9D148E8}" srcOrd="5" destOrd="0" presId="urn:microsoft.com/office/officeart/2005/8/layout/list1"/>
    <dgm:cxn modelId="{5ADBB9AF-AA55-40F5-891B-5D01D36FCBBC}" type="presParOf" srcId="{9294C0D1-C79F-4CC5-9AEB-7C2F60277AE3}" destId="{EE83A2E8-C605-4808-B803-BB80E2AADF10}" srcOrd="6" destOrd="0" presId="urn:microsoft.com/office/officeart/2005/8/layout/list1"/>
    <dgm:cxn modelId="{8E3718E5-D093-4CCE-912E-7C5726CB4EC7}" type="presParOf" srcId="{9294C0D1-C79F-4CC5-9AEB-7C2F60277AE3}" destId="{196CD9E6-2812-4C43-B4EF-B9C1612F74AE}" srcOrd="7" destOrd="0" presId="urn:microsoft.com/office/officeart/2005/8/layout/list1"/>
    <dgm:cxn modelId="{C0C98EAD-DBE2-4542-AEE3-5F4CD2836FB3}" type="presParOf" srcId="{9294C0D1-C79F-4CC5-9AEB-7C2F60277AE3}" destId="{B9E27968-6833-4E1D-ABA6-8A0E0E0E2E90}" srcOrd="8" destOrd="0" presId="urn:microsoft.com/office/officeart/2005/8/layout/list1"/>
    <dgm:cxn modelId="{4EF7CD86-F1FC-4FF1-8D77-7BDC9131EEAC}" type="presParOf" srcId="{B9E27968-6833-4E1D-ABA6-8A0E0E0E2E90}" destId="{E91B45D7-5FE0-442F-8E27-2A354E1BD2FE}" srcOrd="0" destOrd="0" presId="urn:microsoft.com/office/officeart/2005/8/layout/list1"/>
    <dgm:cxn modelId="{FE6A2673-797F-4E9F-BB5F-DDD790ADE36B}" type="presParOf" srcId="{B9E27968-6833-4E1D-ABA6-8A0E0E0E2E90}" destId="{7BE61B76-0864-42ED-A9AC-A4FAA7F4B2D1}" srcOrd="1" destOrd="0" presId="urn:microsoft.com/office/officeart/2005/8/layout/list1"/>
    <dgm:cxn modelId="{A400DAE0-7E1B-4101-901E-D4E0CE316FF8}" type="presParOf" srcId="{9294C0D1-C79F-4CC5-9AEB-7C2F60277AE3}" destId="{C0FADF53-D799-4BB8-9F85-362A1A0EC102}" srcOrd="9" destOrd="0" presId="urn:microsoft.com/office/officeart/2005/8/layout/list1"/>
    <dgm:cxn modelId="{222D6C7D-B457-4B55-BE8A-F57FBE712AA6}" type="presParOf" srcId="{9294C0D1-C79F-4CC5-9AEB-7C2F60277AE3}" destId="{077D30D3-81F7-452F-9293-8F3C7E118986}" srcOrd="10" destOrd="0" presId="urn:microsoft.com/office/officeart/2005/8/layout/list1"/>
    <dgm:cxn modelId="{442B0306-9E18-425F-84BB-9D9D249EFA2A}" type="presParOf" srcId="{9294C0D1-C79F-4CC5-9AEB-7C2F60277AE3}" destId="{3418F03E-76AE-4EE2-BF9F-2C213550BDAF}" srcOrd="11" destOrd="0" presId="urn:microsoft.com/office/officeart/2005/8/layout/list1"/>
    <dgm:cxn modelId="{EDECAB2C-E833-4799-BB74-69FBB830DF89}" type="presParOf" srcId="{9294C0D1-C79F-4CC5-9AEB-7C2F60277AE3}" destId="{86BA4854-7116-47DC-A6EF-72A38E6DEB7A}" srcOrd="12" destOrd="0" presId="urn:microsoft.com/office/officeart/2005/8/layout/list1"/>
    <dgm:cxn modelId="{7EE1F195-EE99-44C2-B96D-C217757B6FA6}" type="presParOf" srcId="{86BA4854-7116-47DC-A6EF-72A38E6DEB7A}" destId="{C45B9131-5AFF-4A0B-9FC8-EE1FCBB6CEAA}" srcOrd="0" destOrd="0" presId="urn:microsoft.com/office/officeart/2005/8/layout/list1"/>
    <dgm:cxn modelId="{8370851D-C2EF-4793-B2F5-AF65E80BF2F9}" type="presParOf" srcId="{86BA4854-7116-47DC-A6EF-72A38E6DEB7A}" destId="{FED34261-8C61-4BEF-B011-40BE2C4B3860}" srcOrd="1" destOrd="0" presId="urn:microsoft.com/office/officeart/2005/8/layout/list1"/>
    <dgm:cxn modelId="{2D001CE5-B220-4B20-AF09-071D6641F1FC}" type="presParOf" srcId="{9294C0D1-C79F-4CC5-9AEB-7C2F60277AE3}" destId="{EFB07024-4122-4C33-A1E9-53E3785F378B}" srcOrd="13" destOrd="0" presId="urn:microsoft.com/office/officeart/2005/8/layout/list1"/>
    <dgm:cxn modelId="{33DA0B9D-2234-40CB-B76E-130F68A19056}" type="presParOf" srcId="{9294C0D1-C79F-4CC5-9AEB-7C2F60277AE3}" destId="{7AC599C9-AA4F-43B5-89F3-1AB9F1733DE3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6D325DC-0012-47CC-A2FA-5F881F92F0C0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</dgm:pt>
    <dgm:pt modelId="{37CBA77A-14E5-456C-BA04-1558F44761E2}">
      <dgm:prSet phldrT="[Text]"/>
      <dgm:spPr/>
      <dgm:t>
        <a:bodyPr/>
        <a:lstStyle/>
        <a:p>
          <a:r>
            <a:rPr lang="cs-CZ" dirty="0" smtClean="0">
              <a:solidFill>
                <a:schemeClr val="bg2"/>
              </a:solidFill>
            </a:rPr>
            <a:t>věc určitého druhu</a:t>
          </a:r>
          <a:endParaRPr lang="cs-CZ" dirty="0">
            <a:solidFill>
              <a:schemeClr val="bg2"/>
            </a:solidFill>
          </a:endParaRPr>
        </a:p>
      </dgm:t>
    </dgm:pt>
    <dgm:pt modelId="{27A27262-6EB7-4CA7-970A-042154DC29D3}" type="parTrans" cxnId="{F8D2DCA0-C105-48F6-A82C-847DB58FFFD9}">
      <dgm:prSet/>
      <dgm:spPr/>
      <dgm:t>
        <a:bodyPr/>
        <a:lstStyle/>
        <a:p>
          <a:endParaRPr lang="cs-CZ"/>
        </a:p>
      </dgm:t>
    </dgm:pt>
    <dgm:pt modelId="{300ADF3A-B589-4EE3-A86A-0EB25D9315C8}" type="sibTrans" cxnId="{F8D2DCA0-C105-48F6-A82C-847DB58FFFD9}">
      <dgm:prSet/>
      <dgm:spPr/>
      <dgm:t>
        <a:bodyPr/>
        <a:lstStyle/>
        <a:p>
          <a:endParaRPr lang="cs-CZ"/>
        </a:p>
      </dgm:t>
    </dgm:pt>
    <dgm:pt modelId="{B6EEFE93-F10B-4987-8205-9D37063C4B35}">
      <dgm:prSet phldrT="[Text]"/>
      <dgm:spPr/>
      <dgm:t>
        <a:bodyPr/>
        <a:lstStyle/>
        <a:p>
          <a:r>
            <a:rPr lang="cs-CZ" dirty="0" smtClean="0">
              <a:solidFill>
                <a:schemeClr val="bg2"/>
              </a:solidFill>
            </a:rPr>
            <a:t>Určitá věc</a:t>
          </a:r>
          <a:endParaRPr lang="cs-CZ" dirty="0">
            <a:solidFill>
              <a:schemeClr val="bg2"/>
            </a:solidFill>
          </a:endParaRPr>
        </a:p>
      </dgm:t>
    </dgm:pt>
    <dgm:pt modelId="{73F4570E-F755-488B-8E2E-8BCB390A0792}" type="parTrans" cxnId="{CE132AC2-26F2-4BDD-B090-5C778F44D67C}">
      <dgm:prSet/>
      <dgm:spPr/>
      <dgm:t>
        <a:bodyPr/>
        <a:lstStyle/>
        <a:p>
          <a:endParaRPr lang="cs-CZ"/>
        </a:p>
      </dgm:t>
    </dgm:pt>
    <dgm:pt modelId="{42F976FD-BDBA-4032-B0A9-88CA2FDE004E}" type="sibTrans" cxnId="{CE132AC2-26F2-4BDD-B090-5C778F44D67C}">
      <dgm:prSet/>
      <dgm:spPr/>
      <dgm:t>
        <a:bodyPr/>
        <a:lstStyle/>
        <a:p>
          <a:endParaRPr lang="cs-CZ"/>
        </a:p>
      </dgm:t>
    </dgm:pt>
    <dgm:pt modelId="{3AB26137-C2B6-4520-B63D-1EE96D8ACE57}">
      <dgm:prSet phldrT="[Text]"/>
      <dgm:spPr/>
      <dgm:t>
        <a:bodyPr/>
        <a:lstStyle/>
        <a:p>
          <a:r>
            <a:rPr lang="cs-CZ" dirty="0" smtClean="0">
              <a:solidFill>
                <a:schemeClr val="bg2"/>
              </a:solidFill>
            </a:rPr>
            <a:t>pohledávka</a:t>
          </a:r>
          <a:endParaRPr lang="cs-CZ" dirty="0">
            <a:solidFill>
              <a:schemeClr val="bg2"/>
            </a:solidFill>
          </a:endParaRPr>
        </a:p>
      </dgm:t>
    </dgm:pt>
    <dgm:pt modelId="{2C079097-BC35-4315-B336-6CCCA22BDE36}" type="parTrans" cxnId="{FFE4BA11-3BF9-409F-8E17-C4ACDBCE18CA}">
      <dgm:prSet/>
      <dgm:spPr/>
      <dgm:t>
        <a:bodyPr/>
        <a:lstStyle/>
        <a:p>
          <a:endParaRPr lang="cs-CZ"/>
        </a:p>
      </dgm:t>
    </dgm:pt>
    <dgm:pt modelId="{8612F3BF-87C1-4B44-A166-8929121FE7DB}" type="sibTrans" cxnId="{FFE4BA11-3BF9-409F-8E17-C4ACDBCE18CA}">
      <dgm:prSet/>
      <dgm:spPr/>
      <dgm:t>
        <a:bodyPr/>
        <a:lstStyle/>
        <a:p>
          <a:endParaRPr lang="cs-CZ"/>
        </a:p>
      </dgm:t>
    </dgm:pt>
    <dgm:pt modelId="{D67EC07F-B612-4F8F-8B25-1A362A9A8E17}" type="pres">
      <dgm:prSet presAssocID="{36D325DC-0012-47CC-A2FA-5F881F92F0C0}" presName="CompostProcess" presStyleCnt="0">
        <dgm:presLayoutVars>
          <dgm:dir/>
          <dgm:resizeHandles val="exact"/>
        </dgm:presLayoutVars>
      </dgm:prSet>
      <dgm:spPr/>
    </dgm:pt>
    <dgm:pt modelId="{CA81AA45-3050-40FB-9834-B06670C8D722}" type="pres">
      <dgm:prSet presAssocID="{36D325DC-0012-47CC-A2FA-5F881F92F0C0}" presName="arrow" presStyleLbl="bgShp" presStyleIdx="0" presStyleCnt="1"/>
      <dgm:spPr/>
    </dgm:pt>
    <dgm:pt modelId="{367B5CFD-58EF-4BB5-B62D-1A87C917579B}" type="pres">
      <dgm:prSet presAssocID="{36D325DC-0012-47CC-A2FA-5F881F92F0C0}" presName="linearProcess" presStyleCnt="0"/>
      <dgm:spPr/>
    </dgm:pt>
    <dgm:pt modelId="{DAAAAB21-F946-44FA-8B75-6C509CC85880}" type="pres">
      <dgm:prSet presAssocID="{37CBA77A-14E5-456C-BA04-1558F44761E2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6AFBFD9-0470-4242-AA7F-1DA113D34B6D}" type="pres">
      <dgm:prSet presAssocID="{300ADF3A-B589-4EE3-A86A-0EB25D9315C8}" presName="sibTrans" presStyleCnt="0"/>
      <dgm:spPr/>
    </dgm:pt>
    <dgm:pt modelId="{8B5CAE00-F243-4695-83BC-495A41B4B0E2}" type="pres">
      <dgm:prSet presAssocID="{B6EEFE93-F10B-4987-8205-9D37063C4B35}" presName="textNode" presStyleLbl="node1" presStyleIdx="1" presStyleCnt="3">
        <dgm:presLayoutVars>
          <dgm:bulletEnabled val="1"/>
        </dgm:presLayoutVars>
      </dgm:prSet>
      <dgm:spPr/>
    </dgm:pt>
    <dgm:pt modelId="{AD281CFC-B9BD-4739-8BA5-DFF0A2C2F357}" type="pres">
      <dgm:prSet presAssocID="{42F976FD-BDBA-4032-B0A9-88CA2FDE004E}" presName="sibTrans" presStyleCnt="0"/>
      <dgm:spPr/>
    </dgm:pt>
    <dgm:pt modelId="{D0588770-0C90-4DE2-B69F-EA98484CE3E5}" type="pres">
      <dgm:prSet presAssocID="{3AB26137-C2B6-4520-B63D-1EE96D8ACE57}" presName="textNode" presStyleLbl="node1" presStyleIdx="2" presStyleCnt="3" custLinFactNeighborX="-22631" custLinFactNeighborY="-926">
        <dgm:presLayoutVars>
          <dgm:bulletEnabled val="1"/>
        </dgm:presLayoutVars>
      </dgm:prSet>
      <dgm:spPr/>
    </dgm:pt>
  </dgm:ptLst>
  <dgm:cxnLst>
    <dgm:cxn modelId="{6A25D114-C55B-4181-BBE4-CD811E3F8229}" type="presOf" srcId="{36D325DC-0012-47CC-A2FA-5F881F92F0C0}" destId="{D67EC07F-B612-4F8F-8B25-1A362A9A8E17}" srcOrd="0" destOrd="0" presId="urn:microsoft.com/office/officeart/2005/8/layout/hProcess9"/>
    <dgm:cxn modelId="{600BED8E-0449-4B58-939D-860828EEB509}" type="presOf" srcId="{3AB26137-C2B6-4520-B63D-1EE96D8ACE57}" destId="{D0588770-0C90-4DE2-B69F-EA98484CE3E5}" srcOrd="0" destOrd="0" presId="urn:microsoft.com/office/officeart/2005/8/layout/hProcess9"/>
    <dgm:cxn modelId="{CE132AC2-26F2-4BDD-B090-5C778F44D67C}" srcId="{36D325DC-0012-47CC-A2FA-5F881F92F0C0}" destId="{B6EEFE93-F10B-4987-8205-9D37063C4B35}" srcOrd="1" destOrd="0" parTransId="{73F4570E-F755-488B-8E2E-8BCB390A0792}" sibTransId="{42F976FD-BDBA-4032-B0A9-88CA2FDE004E}"/>
    <dgm:cxn modelId="{375E53BA-D54E-4136-A728-6AD2A2A08555}" type="presOf" srcId="{B6EEFE93-F10B-4987-8205-9D37063C4B35}" destId="{8B5CAE00-F243-4695-83BC-495A41B4B0E2}" srcOrd="0" destOrd="0" presId="urn:microsoft.com/office/officeart/2005/8/layout/hProcess9"/>
    <dgm:cxn modelId="{6EDD080F-FBC2-4210-9FBD-A915AE23BDE1}" type="presOf" srcId="{37CBA77A-14E5-456C-BA04-1558F44761E2}" destId="{DAAAAB21-F946-44FA-8B75-6C509CC85880}" srcOrd="0" destOrd="0" presId="urn:microsoft.com/office/officeart/2005/8/layout/hProcess9"/>
    <dgm:cxn modelId="{FFE4BA11-3BF9-409F-8E17-C4ACDBCE18CA}" srcId="{36D325DC-0012-47CC-A2FA-5F881F92F0C0}" destId="{3AB26137-C2B6-4520-B63D-1EE96D8ACE57}" srcOrd="2" destOrd="0" parTransId="{2C079097-BC35-4315-B336-6CCCA22BDE36}" sibTransId="{8612F3BF-87C1-4B44-A166-8929121FE7DB}"/>
    <dgm:cxn modelId="{F8D2DCA0-C105-48F6-A82C-847DB58FFFD9}" srcId="{36D325DC-0012-47CC-A2FA-5F881F92F0C0}" destId="{37CBA77A-14E5-456C-BA04-1558F44761E2}" srcOrd="0" destOrd="0" parTransId="{27A27262-6EB7-4CA7-970A-042154DC29D3}" sibTransId="{300ADF3A-B589-4EE3-A86A-0EB25D9315C8}"/>
    <dgm:cxn modelId="{CA0C5AC5-CEE0-42D9-A8DB-2F0053871812}" type="presParOf" srcId="{D67EC07F-B612-4F8F-8B25-1A362A9A8E17}" destId="{CA81AA45-3050-40FB-9834-B06670C8D722}" srcOrd="0" destOrd="0" presId="urn:microsoft.com/office/officeart/2005/8/layout/hProcess9"/>
    <dgm:cxn modelId="{96DAF930-080C-4DBA-AF77-9BC0476B6F88}" type="presParOf" srcId="{D67EC07F-B612-4F8F-8B25-1A362A9A8E17}" destId="{367B5CFD-58EF-4BB5-B62D-1A87C917579B}" srcOrd="1" destOrd="0" presId="urn:microsoft.com/office/officeart/2005/8/layout/hProcess9"/>
    <dgm:cxn modelId="{4C2A20D3-C35C-4599-B532-7CBC25A95DA9}" type="presParOf" srcId="{367B5CFD-58EF-4BB5-B62D-1A87C917579B}" destId="{DAAAAB21-F946-44FA-8B75-6C509CC85880}" srcOrd="0" destOrd="0" presId="urn:microsoft.com/office/officeart/2005/8/layout/hProcess9"/>
    <dgm:cxn modelId="{A8088DD3-B37B-4D2F-9381-A49D288DA267}" type="presParOf" srcId="{367B5CFD-58EF-4BB5-B62D-1A87C917579B}" destId="{E6AFBFD9-0470-4242-AA7F-1DA113D34B6D}" srcOrd="1" destOrd="0" presId="urn:microsoft.com/office/officeart/2005/8/layout/hProcess9"/>
    <dgm:cxn modelId="{5BB4F613-2183-4595-9282-CDB50DCD678A}" type="presParOf" srcId="{367B5CFD-58EF-4BB5-B62D-1A87C917579B}" destId="{8B5CAE00-F243-4695-83BC-495A41B4B0E2}" srcOrd="2" destOrd="0" presId="urn:microsoft.com/office/officeart/2005/8/layout/hProcess9"/>
    <dgm:cxn modelId="{58FF4163-4124-4A40-A8C8-9ED974DC9F28}" type="presParOf" srcId="{367B5CFD-58EF-4BB5-B62D-1A87C917579B}" destId="{AD281CFC-B9BD-4739-8BA5-DFF0A2C2F357}" srcOrd="3" destOrd="0" presId="urn:microsoft.com/office/officeart/2005/8/layout/hProcess9"/>
    <dgm:cxn modelId="{7B28FD1B-73F4-4966-85DD-000A49FE0693}" type="presParOf" srcId="{367B5CFD-58EF-4BB5-B62D-1A87C917579B}" destId="{D0588770-0C90-4DE2-B69F-EA98484CE3E5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4133F22-1BFE-4493-B288-7EF08C582640}">
      <dsp:nvSpPr>
        <dsp:cNvPr id="0" name=""/>
        <dsp:cNvSpPr/>
      </dsp:nvSpPr>
      <dsp:spPr>
        <a:xfrm>
          <a:off x="3108960" y="1469"/>
          <a:ext cx="4663440" cy="1165730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8890" rIns="8890" bIns="889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Důkazem je úmrtní list</a:t>
          </a:r>
          <a:endParaRPr lang="cs-CZ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Nelze-li smrt prokázat, soud osobu prohlásí za mrtvou</a:t>
          </a:r>
          <a:endParaRPr lang="cs-CZ" sz="1400" kern="1200" dirty="0"/>
        </a:p>
      </dsp:txBody>
      <dsp:txXfrm>
        <a:off x="3108960" y="1469"/>
        <a:ext cx="4663440" cy="1165730"/>
      </dsp:txXfrm>
    </dsp:sp>
    <dsp:sp modelId="{F0251A98-B0EE-4F73-A84F-CC34434C9EF6}">
      <dsp:nvSpPr>
        <dsp:cNvPr id="0" name=""/>
        <dsp:cNvSpPr/>
      </dsp:nvSpPr>
      <dsp:spPr>
        <a:xfrm>
          <a:off x="0" y="1469"/>
          <a:ext cx="3108960" cy="1165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62865" rIns="125730" bIns="6286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Smrt zůstavitele</a:t>
          </a:r>
          <a:endParaRPr lang="cs-CZ" sz="3300" kern="1200" dirty="0"/>
        </a:p>
      </dsp:txBody>
      <dsp:txXfrm>
        <a:off x="0" y="1469"/>
        <a:ext cx="3108960" cy="1165730"/>
      </dsp:txXfrm>
    </dsp:sp>
    <dsp:sp modelId="{EB79FB49-8E58-4214-987C-3B05BEC8971C}">
      <dsp:nvSpPr>
        <dsp:cNvPr id="0" name=""/>
        <dsp:cNvSpPr/>
      </dsp:nvSpPr>
      <dsp:spPr>
        <a:xfrm>
          <a:off x="3108960" y="1283773"/>
          <a:ext cx="4663440" cy="1165730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8890" rIns="8890" bIns="889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Veškeré jmění zůstavitele v okamžiku smrti</a:t>
          </a:r>
          <a:endParaRPr lang="cs-CZ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Ne práva a povinnosti vázané na osobu zůstavitele</a:t>
          </a:r>
          <a:endParaRPr lang="cs-CZ" sz="1400" kern="1200" dirty="0"/>
        </a:p>
      </dsp:txBody>
      <dsp:txXfrm>
        <a:off x="3108960" y="1283773"/>
        <a:ext cx="4663440" cy="1165730"/>
      </dsp:txXfrm>
    </dsp:sp>
    <dsp:sp modelId="{E2E487C9-D203-4810-885D-18B8A1D980FE}">
      <dsp:nvSpPr>
        <dsp:cNvPr id="0" name=""/>
        <dsp:cNvSpPr/>
      </dsp:nvSpPr>
      <dsp:spPr>
        <a:xfrm>
          <a:off x="0" y="1283773"/>
          <a:ext cx="3108960" cy="1165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62865" rIns="125730" bIns="6286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Existence pozůstalosti</a:t>
          </a:r>
          <a:endParaRPr lang="cs-CZ" sz="3300" kern="1200" dirty="0"/>
        </a:p>
      </dsp:txBody>
      <dsp:txXfrm>
        <a:off x="0" y="1283773"/>
        <a:ext cx="3108960" cy="1165730"/>
      </dsp:txXfrm>
    </dsp:sp>
    <dsp:sp modelId="{E14E978A-3329-4774-931A-F1E08848A415}">
      <dsp:nvSpPr>
        <dsp:cNvPr id="0" name=""/>
        <dsp:cNvSpPr/>
      </dsp:nvSpPr>
      <dsp:spPr>
        <a:xfrm>
          <a:off x="3108960" y="2566077"/>
          <a:ext cx="4663440" cy="1165730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8890" rIns="8890" bIns="889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1) Závěť,  2) zákon, 3)dědická smlouva </a:t>
          </a:r>
          <a:endParaRPr lang="cs-CZ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Důvody mohou působit i vedle sebe</a:t>
          </a:r>
          <a:endParaRPr lang="cs-CZ" sz="1400" kern="1200" dirty="0"/>
        </a:p>
      </dsp:txBody>
      <dsp:txXfrm>
        <a:off x="3108960" y="2566077"/>
        <a:ext cx="4663440" cy="1165730"/>
      </dsp:txXfrm>
    </dsp:sp>
    <dsp:sp modelId="{A5011E72-8F40-4156-B74C-84D7576E4CA0}">
      <dsp:nvSpPr>
        <dsp:cNvPr id="0" name=""/>
        <dsp:cNvSpPr/>
      </dsp:nvSpPr>
      <dsp:spPr>
        <a:xfrm>
          <a:off x="0" y="2566077"/>
          <a:ext cx="3108960" cy="1165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62865" rIns="125730" bIns="6286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Dědický titul</a:t>
          </a:r>
          <a:endParaRPr lang="cs-CZ" sz="3300" kern="1200" dirty="0"/>
        </a:p>
      </dsp:txBody>
      <dsp:txXfrm>
        <a:off x="0" y="2566077"/>
        <a:ext cx="3108960" cy="1165730"/>
      </dsp:txXfrm>
    </dsp:sp>
    <dsp:sp modelId="{4123E4C1-B24E-4E54-A284-060F002A1BD2}">
      <dsp:nvSpPr>
        <dsp:cNvPr id="0" name=""/>
        <dsp:cNvSpPr/>
      </dsp:nvSpPr>
      <dsp:spPr>
        <a:xfrm>
          <a:off x="3108960" y="3848381"/>
          <a:ext cx="4663440" cy="1165730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8890" rIns="8890" bIns="889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nezpůsobilost (trestný čin vůči zůstaviteli, zemřel před zůstavitelem, ..)</a:t>
          </a:r>
          <a:endParaRPr lang="cs-CZ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Zřeknutí se dědického práva (smlouva), vzdání se dědictví</a:t>
          </a:r>
          <a:endParaRPr lang="cs-CZ" sz="1400" kern="1200" dirty="0"/>
        </a:p>
      </dsp:txBody>
      <dsp:txXfrm>
        <a:off x="3108960" y="3848381"/>
        <a:ext cx="4663440" cy="1165730"/>
      </dsp:txXfrm>
    </dsp:sp>
    <dsp:sp modelId="{0C5EAACC-F7EE-43B9-BF49-4409A2D13E55}">
      <dsp:nvSpPr>
        <dsp:cNvPr id="0" name=""/>
        <dsp:cNvSpPr/>
      </dsp:nvSpPr>
      <dsp:spPr>
        <a:xfrm>
          <a:off x="0" y="3848381"/>
          <a:ext cx="3108960" cy="1165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62865" rIns="125730" bIns="6286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Dědická způsobilost</a:t>
          </a:r>
          <a:endParaRPr lang="cs-CZ" sz="3300" kern="1200" dirty="0"/>
        </a:p>
      </dsp:txBody>
      <dsp:txXfrm>
        <a:off x="0" y="3848381"/>
        <a:ext cx="3108960" cy="1165730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3B82FD7-4B39-40A2-9E94-9EE0C992D444}">
      <dsp:nvSpPr>
        <dsp:cNvPr id="0" name=""/>
        <dsp:cNvSpPr/>
      </dsp:nvSpPr>
      <dsp:spPr>
        <a:xfrm>
          <a:off x="0" y="365341"/>
          <a:ext cx="7772400" cy="850500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3225" tIns="416560" rIns="603225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Psaná vlastní rukou + podpis, nejsou potřeba svědci</a:t>
          </a:r>
          <a:endParaRPr lang="cs-CZ" sz="2000" kern="1200" dirty="0"/>
        </a:p>
      </dsp:txBody>
      <dsp:txXfrm>
        <a:off x="0" y="365341"/>
        <a:ext cx="7772400" cy="850500"/>
      </dsp:txXfrm>
    </dsp:sp>
    <dsp:sp modelId="{BD401632-724A-416A-B47F-C4E85D557F6E}">
      <dsp:nvSpPr>
        <dsp:cNvPr id="0" name=""/>
        <dsp:cNvSpPr/>
      </dsp:nvSpPr>
      <dsp:spPr>
        <a:xfrm>
          <a:off x="388620" y="70141"/>
          <a:ext cx="5440680" cy="5904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645" tIns="0" rIns="205645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1) HOLOGRAFICKÁ</a:t>
          </a:r>
          <a:endParaRPr lang="cs-CZ" sz="2000" kern="1200" dirty="0"/>
        </a:p>
      </dsp:txBody>
      <dsp:txXfrm>
        <a:off x="388620" y="70141"/>
        <a:ext cx="5440680" cy="590400"/>
      </dsp:txXfrm>
    </dsp:sp>
    <dsp:sp modelId="{EE83A2E8-C605-4808-B803-BB80E2AADF10}">
      <dsp:nvSpPr>
        <dsp:cNvPr id="0" name=""/>
        <dsp:cNvSpPr/>
      </dsp:nvSpPr>
      <dsp:spPr>
        <a:xfrm>
          <a:off x="0" y="1619041"/>
          <a:ext cx="7772400" cy="850500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3225" tIns="416560" rIns="603225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Psaná jinak než vlastní rukou, ale nutný podpis + 2 svědci</a:t>
          </a:r>
          <a:endParaRPr lang="cs-CZ" sz="2000" kern="1200" dirty="0"/>
        </a:p>
      </dsp:txBody>
      <dsp:txXfrm>
        <a:off x="0" y="1619041"/>
        <a:ext cx="7772400" cy="850500"/>
      </dsp:txXfrm>
    </dsp:sp>
    <dsp:sp modelId="{4BBACD6C-9A2F-4BDC-A8CE-1DF59229593F}">
      <dsp:nvSpPr>
        <dsp:cNvPr id="0" name=""/>
        <dsp:cNvSpPr/>
      </dsp:nvSpPr>
      <dsp:spPr>
        <a:xfrm>
          <a:off x="388620" y="1323841"/>
          <a:ext cx="5440680" cy="5904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645" tIns="0" rIns="205645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2) ALOGRAFICKÁ</a:t>
          </a:r>
          <a:endParaRPr lang="cs-CZ" sz="2000" kern="1200" dirty="0"/>
        </a:p>
      </dsp:txBody>
      <dsp:txXfrm>
        <a:off x="388620" y="1323841"/>
        <a:ext cx="5440680" cy="590400"/>
      </dsp:txXfrm>
    </dsp:sp>
    <dsp:sp modelId="{077D30D3-81F7-452F-9293-8F3C7E118986}">
      <dsp:nvSpPr>
        <dsp:cNvPr id="0" name=""/>
        <dsp:cNvSpPr/>
      </dsp:nvSpPr>
      <dsp:spPr>
        <a:xfrm>
          <a:off x="0" y="2872741"/>
          <a:ext cx="7772400" cy="504000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E61B76-0864-42ED-A9AC-A4FAA7F4B2D1}">
      <dsp:nvSpPr>
        <dsp:cNvPr id="0" name=""/>
        <dsp:cNvSpPr/>
      </dsp:nvSpPr>
      <dsp:spPr>
        <a:xfrm>
          <a:off x="388620" y="2577541"/>
          <a:ext cx="5440680" cy="5904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645" tIns="0" rIns="205645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3) POŘÍZENÝ VEŘEJNOU LISTINOU</a:t>
          </a:r>
          <a:endParaRPr lang="cs-CZ" sz="2000" kern="1200" dirty="0"/>
        </a:p>
      </dsp:txBody>
      <dsp:txXfrm>
        <a:off x="388620" y="2577541"/>
        <a:ext cx="5440680" cy="590400"/>
      </dsp:txXfrm>
    </dsp:sp>
    <dsp:sp modelId="{7AC599C9-AA4F-43B5-89F3-1AB9F1733DE3}">
      <dsp:nvSpPr>
        <dsp:cNvPr id="0" name=""/>
        <dsp:cNvSpPr/>
      </dsp:nvSpPr>
      <dsp:spPr>
        <a:xfrm>
          <a:off x="0" y="3779941"/>
          <a:ext cx="7772400" cy="1165500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3225" tIns="416560" rIns="603225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S úlevami- osoby v ohrožení života, mimo společenský styk</a:t>
          </a:r>
          <a:endParaRPr lang="cs-CZ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Ústní před 3 svědky, před starostou obce, na lodi, ve válce…</a:t>
          </a:r>
          <a:endParaRPr lang="cs-CZ" sz="2000" kern="1200" dirty="0"/>
        </a:p>
      </dsp:txBody>
      <dsp:txXfrm>
        <a:off x="0" y="3779941"/>
        <a:ext cx="7772400" cy="1165500"/>
      </dsp:txXfrm>
    </dsp:sp>
    <dsp:sp modelId="{FED34261-8C61-4BEF-B011-40BE2C4B3860}">
      <dsp:nvSpPr>
        <dsp:cNvPr id="0" name=""/>
        <dsp:cNvSpPr/>
      </dsp:nvSpPr>
      <dsp:spPr>
        <a:xfrm>
          <a:off x="388620" y="3484741"/>
          <a:ext cx="5440680" cy="5904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645" tIns="0" rIns="205645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4) PRIVILEGOVANÁ</a:t>
          </a:r>
        </a:p>
      </dsp:txBody>
      <dsp:txXfrm>
        <a:off x="388620" y="3484741"/>
        <a:ext cx="5440680" cy="590400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A81AA45-3050-40FB-9834-B06670C8D722}">
      <dsp:nvSpPr>
        <dsp:cNvPr id="0" name=""/>
        <dsp:cNvSpPr/>
      </dsp:nvSpPr>
      <dsp:spPr>
        <a:xfrm>
          <a:off x="582929" y="0"/>
          <a:ext cx="6606540" cy="1944216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AAAB21-F946-44FA-8B75-6C509CC85880}">
      <dsp:nvSpPr>
        <dsp:cNvPr id="0" name=""/>
        <dsp:cNvSpPr/>
      </dsp:nvSpPr>
      <dsp:spPr>
        <a:xfrm>
          <a:off x="4471" y="583264"/>
          <a:ext cx="2494459" cy="77768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>
              <a:solidFill>
                <a:schemeClr val="bg2"/>
              </a:solidFill>
            </a:rPr>
            <a:t>věc určitého druhu</a:t>
          </a:r>
          <a:endParaRPr lang="cs-CZ" sz="2300" kern="1200" dirty="0">
            <a:solidFill>
              <a:schemeClr val="bg2"/>
            </a:solidFill>
          </a:endParaRPr>
        </a:p>
      </dsp:txBody>
      <dsp:txXfrm>
        <a:off x="4471" y="583264"/>
        <a:ext cx="2494459" cy="777686"/>
      </dsp:txXfrm>
    </dsp:sp>
    <dsp:sp modelId="{8B5CAE00-F243-4695-83BC-495A41B4B0E2}">
      <dsp:nvSpPr>
        <dsp:cNvPr id="0" name=""/>
        <dsp:cNvSpPr/>
      </dsp:nvSpPr>
      <dsp:spPr>
        <a:xfrm>
          <a:off x="2638970" y="583264"/>
          <a:ext cx="2494459" cy="77768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>
              <a:solidFill>
                <a:schemeClr val="bg2"/>
              </a:solidFill>
            </a:rPr>
            <a:t>Určitá věc</a:t>
          </a:r>
          <a:endParaRPr lang="cs-CZ" sz="2300" kern="1200" dirty="0">
            <a:solidFill>
              <a:schemeClr val="bg2"/>
            </a:solidFill>
          </a:endParaRPr>
        </a:p>
      </dsp:txBody>
      <dsp:txXfrm>
        <a:off x="2638970" y="583264"/>
        <a:ext cx="2494459" cy="777686"/>
      </dsp:txXfrm>
    </dsp:sp>
    <dsp:sp modelId="{D0588770-0C90-4DE2-B69F-EA98484CE3E5}">
      <dsp:nvSpPr>
        <dsp:cNvPr id="0" name=""/>
        <dsp:cNvSpPr/>
      </dsp:nvSpPr>
      <dsp:spPr>
        <a:xfrm>
          <a:off x="5241777" y="576063"/>
          <a:ext cx="2494459" cy="77768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>
              <a:solidFill>
                <a:schemeClr val="bg2"/>
              </a:solidFill>
            </a:rPr>
            <a:t>pohledávka</a:t>
          </a:r>
          <a:endParaRPr lang="cs-CZ" sz="2300" kern="1200" dirty="0">
            <a:solidFill>
              <a:schemeClr val="bg2"/>
            </a:solidFill>
          </a:endParaRPr>
        </a:p>
      </dsp:txBody>
      <dsp:txXfrm>
        <a:off x="5241777" y="576063"/>
        <a:ext cx="2494459" cy="7776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664855-F83A-4576-882A-9C35592707A7}" type="datetimeFigureOut">
              <a:rPr lang="cs-CZ" smtClean="0"/>
              <a:pPr/>
              <a:t>22.4.2014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7046CC-E6F9-4ECE-80D7-A98714D1AEC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B9CC2A-E79B-4227-A3FA-7DB8D86FB661}" type="datetimeFigureOut">
              <a:rPr lang="cs-CZ" smtClean="0"/>
              <a:pPr/>
              <a:t>22.4.2014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>
    <p:zo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B9CC2A-E79B-4227-A3FA-7DB8D86FB661}" type="datetimeFigureOut">
              <a:rPr lang="cs-CZ" smtClean="0"/>
              <a:pPr/>
              <a:t>22.4.2014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B9CC2A-E79B-4227-A3FA-7DB8D86FB661}" type="datetimeFigureOut">
              <a:rPr lang="cs-CZ" smtClean="0"/>
              <a:pPr/>
              <a:t>22.4.2014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>
    <p:zo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B9CC2A-E79B-4227-A3FA-7DB8D86FB661}" type="datetimeFigureOut">
              <a:rPr lang="cs-CZ" smtClean="0"/>
              <a:pPr/>
              <a:t>22.4.2014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B9CC2A-E79B-4227-A3FA-7DB8D86FB661}" type="datetimeFigureOut">
              <a:rPr lang="cs-CZ" smtClean="0"/>
              <a:pPr/>
              <a:t>22.4.2014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>
    <p:zo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B9CC2A-E79B-4227-A3FA-7DB8D86FB661}" type="datetimeFigureOut">
              <a:rPr lang="cs-CZ" smtClean="0"/>
              <a:pPr/>
              <a:t>22.4.2014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B9CC2A-E79B-4227-A3FA-7DB8D86FB661}" type="datetimeFigureOut">
              <a:rPr lang="cs-CZ" smtClean="0"/>
              <a:pPr/>
              <a:t>22.4.2014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B9CC2A-E79B-4227-A3FA-7DB8D86FB661}" type="datetimeFigureOut">
              <a:rPr lang="cs-CZ" smtClean="0"/>
              <a:pPr/>
              <a:t>22.4.2014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C6B9CC2A-E79B-4227-A3FA-7DB8D86FB661}" type="datetimeFigureOut">
              <a:rPr lang="cs-CZ" smtClean="0"/>
              <a:pPr/>
              <a:t>22.4.2014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B9CC2A-E79B-4227-A3FA-7DB8D86FB661}" type="datetimeFigureOut">
              <a:rPr lang="cs-CZ" smtClean="0"/>
              <a:pPr/>
              <a:t>22.4.2014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6B9CC2A-E79B-4227-A3FA-7DB8D86FB661}" type="datetimeFigureOut">
              <a:rPr lang="cs-CZ" smtClean="0"/>
              <a:pPr/>
              <a:t>22.4.2014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6B9CC2A-E79B-4227-A3FA-7DB8D86FB661}" type="datetimeFigureOut">
              <a:rPr lang="cs-CZ" smtClean="0"/>
              <a:pPr/>
              <a:t>22.4.2014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>
    <p:zoom/>
  </p:transition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39552" y="1988837"/>
          <a:ext cx="7920880" cy="4680519"/>
        </p:xfrm>
        <a:graphic>
          <a:graphicData uri="http://schemas.openxmlformats.org/drawingml/2006/table">
            <a:tbl>
              <a:tblPr/>
              <a:tblGrid>
                <a:gridCol w="2017348"/>
                <a:gridCol w="5903532"/>
              </a:tblGrid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2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800" dirty="0">
                        <a:solidFill>
                          <a:schemeClr val="bg2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2"/>
                          </a:solidFill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  <a:endParaRPr lang="cs-CZ" sz="1800" dirty="0">
                        <a:solidFill>
                          <a:schemeClr val="bg2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2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  <a:endParaRPr lang="cs-CZ" sz="1800" dirty="0">
                        <a:solidFill>
                          <a:schemeClr val="bg2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bg2"/>
                          </a:solidFill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4233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2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800" dirty="0">
                        <a:solidFill>
                          <a:schemeClr val="bg2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bg2"/>
                          </a:solidFill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2"/>
                          </a:solidFill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1800" dirty="0">
                        <a:solidFill>
                          <a:schemeClr val="bg2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bg2"/>
                          </a:solidFill>
                          <a:latin typeface="Calibri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1800" baseline="0" dirty="0" smtClean="0">
                          <a:solidFill>
                            <a:schemeClr val="bg2"/>
                          </a:solidFill>
                          <a:latin typeface="Calibri"/>
                          <a:ea typeface="Calibri"/>
                          <a:cs typeface="Times New Roman"/>
                        </a:rPr>
                        <a:t> nauka  (klíčová aktivita III/2)</a:t>
                      </a:r>
                      <a:endParaRPr lang="cs-CZ" sz="1800" dirty="0" smtClean="0">
                        <a:solidFill>
                          <a:schemeClr val="bg2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bg2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800" dirty="0">
                        <a:solidFill>
                          <a:schemeClr val="bg2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2"/>
                          </a:solidFill>
                          <a:latin typeface="Calibri"/>
                          <a:ea typeface="Calibri"/>
                          <a:cs typeface="Times New Roman"/>
                        </a:rPr>
                        <a:t>Dědické</a:t>
                      </a:r>
                      <a:r>
                        <a:rPr lang="cs-CZ" sz="1800" baseline="0" dirty="0" smtClean="0">
                          <a:solidFill>
                            <a:schemeClr val="bg2"/>
                          </a:solidFill>
                          <a:latin typeface="Calibri"/>
                          <a:ea typeface="Calibri"/>
                          <a:cs typeface="Times New Roman"/>
                        </a:rPr>
                        <a:t> právo</a:t>
                      </a:r>
                      <a:endParaRPr lang="cs-CZ" sz="1800" dirty="0">
                        <a:solidFill>
                          <a:schemeClr val="bg2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2"/>
                          </a:solidFill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800" dirty="0">
                        <a:solidFill>
                          <a:schemeClr val="bg2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2"/>
                          </a:solidFill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  <a:endParaRPr lang="cs-CZ" sz="1800" dirty="0">
                        <a:solidFill>
                          <a:schemeClr val="bg2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4233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2"/>
                          </a:solidFill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800" dirty="0">
                        <a:solidFill>
                          <a:schemeClr val="bg2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2"/>
                          </a:solidFill>
                          <a:latin typeface="Calibri"/>
                          <a:ea typeface="Calibri"/>
                          <a:cs typeface="Times New Roman"/>
                        </a:rPr>
                        <a:t>Bc.</a:t>
                      </a:r>
                      <a:r>
                        <a:rPr lang="cs-CZ" sz="1800" baseline="0" dirty="0" smtClean="0">
                          <a:solidFill>
                            <a:schemeClr val="bg2"/>
                          </a:solidFill>
                          <a:latin typeface="Calibri"/>
                          <a:ea typeface="Calibri"/>
                          <a:cs typeface="Times New Roman"/>
                        </a:rPr>
                        <a:t> Lenka Přichystalová</a:t>
                      </a:r>
                      <a:endParaRPr lang="cs-CZ" sz="1800" dirty="0">
                        <a:solidFill>
                          <a:schemeClr val="bg2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128358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2"/>
                          </a:solidFill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  <a:endParaRPr lang="cs-CZ" sz="1800" dirty="0">
                        <a:solidFill>
                          <a:schemeClr val="bg2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bg2"/>
                          </a:solidFill>
                          <a:latin typeface="Calibri"/>
                          <a:ea typeface="Calibri"/>
                          <a:cs typeface="Times New Roman"/>
                        </a:rPr>
                        <a:t>Prezentace </a:t>
                      </a:r>
                      <a:r>
                        <a:rPr lang="cs-CZ" sz="1800" dirty="0" smtClean="0">
                          <a:solidFill>
                            <a:schemeClr val="bg2"/>
                          </a:solidFill>
                          <a:latin typeface="Calibri"/>
                          <a:ea typeface="Calibri"/>
                          <a:cs typeface="Times New Roman"/>
                        </a:rPr>
                        <a:t>má</a:t>
                      </a:r>
                      <a:r>
                        <a:rPr lang="cs-CZ" sz="1800" baseline="0" dirty="0" smtClean="0">
                          <a:solidFill>
                            <a:schemeClr val="bg2"/>
                          </a:solidFill>
                          <a:latin typeface="Calibri"/>
                          <a:ea typeface="Calibri"/>
                          <a:cs typeface="Times New Roman"/>
                        </a:rPr>
                        <a:t> za úkol seznámit studenty </a:t>
                      </a:r>
                      <a:r>
                        <a:rPr lang="cs-CZ" sz="1800" baseline="0" dirty="0" smtClean="0">
                          <a:solidFill>
                            <a:schemeClr val="bg2"/>
                          </a:solidFill>
                          <a:latin typeface="Calibri"/>
                          <a:ea typeface="Calibri"/>
                          <a:cs typeface="Times New Roman"/>
                        </a:rPr>
                        <a:t>s předpoklady dědění a dědickými tituly</a:t>
                      </a:r>
                      <a:endParaRPr lang="cs-CZ" sz="1800" dirty="0">
                        <a:solidFill>
                          <a:schemeClr val="bg2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2"/>
                          </a:solidFill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1800" dirty="0">
                        <a:solidFill>
                          <a:schemeClr val="bg2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2"/>
                          </a:solidFill>
                          <a:latin typeface="Calibri"/>
                          <a:ea typeface="Calibri"/>
                          <a:cs typeface="Times New Roman"/>
                        </a:rPr>
                        <a:t>15. </a:t>
                      </a:r>
                      <a:r>
                        <a:rPr lang="cs-CZ" sz="1800" dirty="0">
                          <a:solidFill>
                            <a:schemeClr val="bg2"/>
                          </a:solidFill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  <a:r>
                        <a:rPr lang="cs-CZ" sz="1800" dirty="0" smtClean="0">
                          <a:solidFill>
                            <a:schemeClr val="bg2"/>
                          </a:solidFill>
                          <a:latin typeface="Calibri"/>
                          <a:ea typeface="Calibri"/>
                          <a:cs typeface="Times New Roman"/>
                        </a:rPr>
                        <a:t>. 2014</a:t>
                      </a:r>
                      <a:endParaRPr lang="cs-CZ" sz="1800" dirty="0">
                        <a:solidFill>
                          <a:schemeClr val="bg2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pSp>
        <p:nvGrpSpPr>
          <p:cNvPr id="11" name="Skupina 10"/>
          <p:cNvGrpSpPr>
            <a:grpSpLocks/>
          </p:cNvGrpSpPr>
          <p:nvPr/>
        </p:nvGrpSpPr>
        <p:grpSpPr bwMode="auto">
          <a:xfrm>
            <a:off x="152400" y="228600"/>
            <a:ext cx="8810625" cy="1544216"/>
            <a:chOff x="0" y="0"/>
            <a:chExt cx="88837" cy="15314"/>
          </a:xfrm>
        </p:grpSpPr>
        <p:pic>
          <p:nvPicPr>
            <p:cNvPr id="12" name="Obrázek 2" descr="Výřez obrazovky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9922" y="0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13" name="Obrázek 3" descr="loga soukrškolyvjpeg.jpg"/>
            <p:cNvPicPr>
              <a:picLocks noChangeAspect="1"/>
            </p:cNvPicPr>
            <p:nvPr/>
          </p:nvPicPr>
          <p:blipFill>
            <a:blip r:embed="rId3" cstate="print"/>
            <a:srcRect r="73221" b="6723"/>
            <a:stretch>
              <a:fillRect/>
            </a:stretch>
          </p:blipFill>
          <p:spPr bwMode="auto">
            <a:xfrm>
              <a:off x="0" y="0"/>
              <a:ext cx="9922" cy="9984"/>
            </a:xfrm>
            <a:prstGeom prst="rect">
              <a:avLst/>
            </a:prstGeom>
            <a:noFill/>
          </p:spPr>
        </p:pic>
        <p:pic>
          <p:nvPicPr>
            <p:cNvPr id="14" name="Obrázek 4" descr="loga soukrškolyvjpeg.jpg"/>
            <p:cNvPicPr>
              <a:picLocks noChangeAspect="1"/>
            </p:cNvPicPr>
            <p:nvPr/>
          </p:nvPicPr>
          <p:blipFill>
            <a:blip r:embed="rId4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15" name="Obdélník 5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PŘEDPOKLADY DĚDĚNÍ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914400" y="1340768"/>
          <a:ext cx="7772400" cy="50155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72720"/>
          </a:xfrm>
        </p:spPr>
        <p:txBody>
          <a:bodyPr/>
          <a:lstStyle/>
          <a:p>
            <a:r>
              <a:rPr lang="cs-CZ" dirty="0" smtClean="0"/>
              <a:t>DĚDICKÉ TITULY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"/>
            </a:pPr>
            <a:endParaRPr lang="cs-CZ" dirty="0" smtClean="0">
              <a:solidFill>
                <a:schemeClr val="bg2"/>
              </a:solidFill>
            </a:endParaRPr>
          </a:p>
          <a:p>
            <a:pPr>
              <a:buFont typeface="Wingdings" pitchFamily="2" charset="2"/>
              <a:buChar char=""/>
            </a:pPr>
            <a:r>
              <a:rPr lang="cs-CZ" sz="2400" dirty="0" smtClean="0">
                <a:solidFill>
                  <a:schemeClr val="bg2"/>
                </a:solidFill>
              </a:rPr>
              <a:t>Dědictví upravuje Občanský zákoník (§ 1475-1720)</a:t>
            </a:r>
          </a:p>
          <a:p>
            <a:pPr>
              <a:buFont typeface="Wingdings" pitchFamily="2" charset="2"/>
              <a:buChar char=""/>
            </a:pPr>
            <a:r>
              <a:rPr lang="cs-CZ" sz="2400" dirty="0" smtClean="0">
                <a:solidFill>
                  <a:schemeClr val="bg2"/>
                </a:solidFill>
              </a:rPr>
              <a:t>NOZ posiluje jistotu zůstavitele, že s dědictvím bude naloženo dle jeho vůle </a:t>
            </a:r>
            <a:r>
              <a:rPr lang="cs-CZ" sz="2400" dirty="0" smtClean="0">
                <a:solidFill>
                  <a:schemeClr val="bg2"/>
                </a:solidFill>
                <a:latin typeface="Calibri"/>
              </a:rPr>
              <a:t>→větší volnost při rozhodování zůstavitele o majetku.</a:t>
            </a:r>
            <a:endParaRPr lang="cs-CZ" sz="2400" dirty="0">
              <a:solidFill>
                <a:schemeClr val="bg2"/>
              </a:solidFill>
            </a:endParaRPr>
          </a:p>
        </p:txBody>
      </p:sp>
      <p:pic>
        <p:nvPicPr>
          <p:cNvPr id="4" name="Obrázek 3" descr="MH90021278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940152" y="0"/>
            <a:ext cx="2339900" cy="2339900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259631" y="4293096"/>
          <a:ext cx="6360369" cy="1008112"/>
        </p:xfrm>
        <a:graphic>
          <a:graphicData uri="http://schemas.openxmlformats.org/drawingml/2006/table">
            <a:tbl>
              <a:tblPr firstRow="1" bandRow="1">
                <a:tableStyleId>{8EC20E35-A176-4012-BC5E-935CFFF8708E}</a:tableStyleId>
              </a:tblPr>
              <a:tblGrid>
                <a:gridCol w="2120123"/>
                <a:gridCol w="2120123"/>
                <a:gridCol w="2120123"/>
              </a:tblGrid>
              <a:tr h="1008112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2"/>
                          </a:solidFill>
                        </a:rPr>
                        <a:t>1)D</a:t>
                      </a:r>
                      <a:r>
                        <a:rPr lang="cs-CZ" baseline="0" dirty="0" smtClean="0">
                          <a:solidFill>
                            <a:schemeClr val="bg2"/>
                          </a:solidFill>
                        </a:rPr>
                        <a:t>ĚDĚNÍ ZE ZÁKONA</a:t>
                      </a:r>
                      <a:endParaRPr lang="cs-CZ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2"/>
                          </a:solidFill>
                        </a:rPr>
                        <a:t>2)</a:t>
                      </a:r>
                      <a:r>
                        <a:rPr lang="cs-CZ" baseline="0" dirty="0" smtClean="0">
                          <a:solidFill>
                            <a:schemeClr val="bg2"/>
                          </a:solidFill>
                        </a:rPr>
                        <a:t> DĚDĚNÍ ZE ZÁVĚTI</a:t>
                      </a:r>
                      <a:endParaRPr lang="cs-CZ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2"/>
                          </a:solidFill>
                        </a:rPr>
                        <a:t>3) DĚDICKÁ SMLOUVA</a:t>
                      </a:r>
                    </a:p>
                    <a:p>
                      <a:r>
                        <a:rPr lang="cs-CZ" dirty="0" smtClean="0">
                          <a:solidFill>
                            <a:schemeClr val="bg2"/>
                          </a:solidFill>
                        </a:rPr>
                        <a:t>(NOVĚ)</a:t>
                      </a:r>
                      <a:endParaRPr lang="cs-CZ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70" decel="10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770" decel="100000"/>
                                        <p:tgtEl>
                                          <p:spTgt spid="5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8" dur="77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0" dur="77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DĚDĚNÍ ZE ZÁKONA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200" dirty="0" smtClean="0">
                <a:solidFill>
                  <a:schemeClr val="bg2"/>
                </a:solidFill>
              </a:rPr>
              <a:t>Nastupuje, pokud se nedědí ze závěti nebo dědické smlouvy</a:t>
            </a:r>
          </a:p>
          <a:p>
            <a:pPr>
              <a:buNone/>
            </a:pPr>
            <a:r>
              <a:rPr lang="cs-CZ" sz="2200" dirty="0" smtClean="0">
                <a:solidFill>
                  <a:schemeClr val="bg2"/>
                </a:solidFill>
              </a:rPr>
              <a:t>Nejčastější, kvůli přísným požadavkům na formálnost závěti</a:t>
            </a:r>
          </a:p>
          <a:p>
            <a:pPr>
              <a:buNone/>
            </a:pPr>
            <a:r>
              <a:rPr lang="cs-CZ" sz="2200" dirty="0" smtClean="0">
                <a:solidFill>
                  <a:schemeClr val="bg2"/>
                </a:solidFill>
              </a:rPr>
              <a:t>NOZ preferuje, aby majetek zůstal v rodině</a:t>
            </a:r>
          </a:p>
          <a:p>
            <a:pPr>
              <a:buNone/>
            </a:pPr>
            <a:endParaRPr lang="cs-CZ" sz="2200" dirty="0" smtClean="0">
              <a:solidFill>
                <a:schemeClr val="bg2"/>
              </a:solidFill>
            </a:endParaRPr>
          </a:p>
          <a:p>
            <a:pPr>
              <a:buNone/>
            </a:pPr>
            <a:endParaRPr lang="cs-CZ" sz="2200" dirty="0">
              <a:solidFill>
                <a:schemeClr val="bg2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55344" y="1196753"/>
            <a:ext cx="4038600" cy="509971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200" dirty="0" smtClean="0">
                <a:solidFill>
                  <a:schemeClr val="bg2"/>
                </a:solidFill>
              </a:rPr>
              <a:t>DĚDICKÉ TŘÍDY</a:t>
            </a:r>
          </a:p>
          <a:p>
            <a:pPr algn="ctr">
              <a:buNone/>
            </a:pPr>
            <a:endParaRPr lang="cs-CZ" sz="2200" dirty="0">
              <a:solidFill>
                <a:schemeClr val="bg2"/>
              </a:solidFill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4499992" y="1844824"/>
          <a:ext cx="4104456" cy="4853136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549249"/>
                <a:gridCol w="3555207"/>
              </a:tblGrid>
              <a:tr h="756084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bg2"/>
                          </a:solidFill>
                        </a:rPr>
                        <a:t>1.</a:t>
                      </a:r>
                      <a:endParaRPr lang="cs-CZ" b="0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bg2"/>
                          </a:solidFill>
                        </a:rPr>
                        <a:t>Děti</a:t>
                      </a:r>
                      <a:r>
                        <a:rPr lang="cs-CZ" b="0" baseline="0" dirty="0" smtClean="0">
                          <a:solidFill>
                            <a:schemeClr val="bg2"/>
                          </a:solidFill>
                        </a:rPr>
                        <a:t> a manžel stejným dílem.</a:t>
                      </a:r>
                    </a:p>
                    <a:p>
                      <a:r>
                        <a:rPr lang="cs-CZ" b="0" baseline="0" dirty="0" smtClean="0">
                          <a:solidFill>
                            <a:schemeClr val="bg2"/>
                          </a:solidFill>
                        </a:rPr>
                        <a:t>Nedědí-li dítě, tak jeho děti.</a:t>
                      </a:r>
                      <a:endParaRPr lang="cs-CZ" b="0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</a:tr>
              <a:tr h="756084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2"/>
                          </a:solidFill>
                        </a:rPr>
                        <a:t>2.</a:t>
                      </a:r>
                      <a:endParaRPr lang="cs-CZ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2"/>
                          </a:solidFill>
                        </a:rPr>
                        <a:t>Manžel, rodiče + ti co žijí</a:t>
                      </a:r>
                      <a:r>
                        <a:rPr lang="cs-CZ" baseline="0" dirty="0" smtClean="0">
                          <a:solidFill>
                            <a:schemeClr val="bg2"/>
                          </a:solidFill>
                        </a:rPr>
                        <a:t> se zůstavitelem 1 rok ve společné domácnosti.</a:t>
                      </a:r>
                      <a:endParaRPr lang="cs-CZ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</a:tr>
              <a:tr h="756084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2"/>
                          </a:solidFill>
                        </a:rPr>
                        <a:t>3.</a:t>
                      </a:r>
                      <a:endParaRPr lang="cs-CZ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2"/>
                          </a:solidFill>
                        </a:rPr>
                        <a:t>Sourozenci</a:t>
                      </a:r>
                      <a:r>
                        <a:rPr lang="cs-CZ" baseline="0" dirty="0" smtClean="0">
                          <a:solidFill>
                            <a:schemeClr val="bg2"/>
                          </a:solidFill>
                        </a:rPr>
                        <a:t> (jejich děti) +</a:t>
                      </a:r>
                      <a:r>
                        <a:rPr lang="cs-CZ" dirty="0" smtClean="0">
                          <a:solidFill>
                            <a:schemeClr val="bg2"/>
                          </a:solidFill>
                        </a:rPr>
                        <a:t>ti co žijí</a:t>
                      </a:r>
                      <a:r>
                        <a:rPr lang="cs-CZ" baseline="0" dirty="0" smtClean="0">
                          <a:solidFill>
                            <a:schemeClr val="bg2"/>
                          </a:solidFill>
                        </a:rPr>
                        <a:t> se zůstavitelem 1 rok ve společné domácnosti.</a:t>
                      </a:r>
                      <a:endParaRPr lang="cs-CZ" dirty="0"/>
                    </a:p>
                  </a:txBody>
                  <a:tcPr/>
                </a:tc>
              </a:tr>
              <a:tr h="756084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2"/>
                          </a:solidFill>
                        </a:rPr>
                        <a:t>4.</a:t>
                      </a:r>
                      <a:endParaRPr lang="cs-CZ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2"/>
                          </a:solidFill>
                        </a:rPr>
                        <a:t>Není-li</a:t>
                      </a:r>
                      <a:r>
                        <a:rPr lang="cs-CZ" baseline="0" dirty="0" smtClean="0">
                          <a:solidFill>
                            <a:schemeClr val="bg2"/>
                          </a:solidFill>
                        </a:rPr>
                        <a:t> nikdo ve 3. třídě, dědí prarodiče.</a:t>
                      </a:r>
                      <a:endParaRPr lang="cs-CZ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</a:tr>
              <a:tr h="756084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2"/>
                          </a:solidFill>
                        </a:rPr>
                        <a:t>5.</a:t>
                      </a:r>
                      <a:endParaRPr lang="cs-CZ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2"/>
                          </a:solidFill>
                        </a:rPr>
                        <a:t>Prarodiče rodičů</a:t>
                      </a:r>
                      <a:endParaRPr lang="cs-CZ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</a:tr>
              <a:tr h="756084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2"/>
                          </a:solidFill>
                        </a:rPr>
                        <a:t>6.</a:t>
                      </a:r>
                      <a:endParaRPr lang="cs-CZ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2"/>
                          </a:solidFill>
                        </a:rPr>
                        <a:t>Děti dětí sourozenců, děti prarodičů</a:t>
                      </a:r>
                      <a:endParaRPr lang="cs-CZ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9" name="Obrázek 8" descr="MH90028578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35696" y="4437112"/>
            <a:ext cx="1728192" cy="1728192"/>
          </a:xfrm>
          <a:prstGeom prst="rect">
            <a:avLst/>
          </a:prstGeom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9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DĚDĚNÍ ZE ZÁVĚTI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400" u="sng" dirty="0" smtClean="0">
                <a:solidFill>
                  <a:schemeClr val="bg2"/>
                </a:solidFill>
              </a:rPr>
              <a:t>ZÁVĚŤ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2"/>
                </a:solidFill>
              </a:rPr>
              <a:t>Odvolatelný projev vůle, kde zůstavitel pro případ své smrti osobně zůstavuje osobám podíl na pozůstalosti</a:t>
            </a:r>
          </a:p>
          <a:p>
            <a:pPr>
              <a:buNone/>
            </a:pPr>
            <a:r>
              <a:rPr lang="cs-CZ" sz="2400" u="sng" dirty="0" smtClean="0">
                <a:solidFill>
                  <a:schemeClr val="bg2"/>
                </a:solidFill>
              </a:rPr>
              <a:t>Může obsahovat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2"/>
                </a:solidFill>
              </a:rPr>
              <a:t>Odkaz, příkaz,  podmínky, výše podílů, vykonatele závěti, správce pozůstalosti,náhradníka</a:t>
            </a:r>
          </a:p>
          <a:p>
            <a:pPr>
              <a:buNone/>
            </a:pPr>
            <a:r>
              <a:rPr lang="cs-CZ" sz="2400" u="sng" dirty="0" smtClean="0">
                <a:solidFill>
                  <a:schemeClr val="bg2"/>
                </a:solidFill>
              </a:rPr>
              <a:t>NEPLATNOST ZÁVĚTI</a:t>
            </a:r>
          </a:p>
          <a:p>
            <a:pPr marL="525780" indent="-457200">
              <a:buAutoNum type="alphaLcParenR"/>
            </a:pPr>
            <a:r>
              <a:rPr lang="cs-CZ" sz="2400" dirty="0" smtClean="0">
                <a:solidFill>
                  <a:schemeClr val="bg2"/>
                </a:solidFill>
              </a:rPr>
              <a:t>Není zřejmé, kterého dne byla závěť sepsána</a:t>
            </a:r>
          </a:p>
          <a:p>
            <a:pPr marL="525780" indent="-457200">
              <a:buAutoNum type="alphaLcParenR"/>
            </a:pPr>
            <a:r>
              <a:rPr lang="cs-CZ" sz="2400" dirty="0" smtClean="0">
                <a:solidFill>
                  <a:schemeClr val="bg2"/>
                </a:solidFill>
              </a:rPr>
              <a:t>Závětí má zůstavitel více a vzájemně si odporují</a:t>
            </a:r>
          </a:p>
          <a:p>
            <a:pPr marL="525780" indent="-457200">
              <a:buAutoNum type="alphaLcParenR"/>
            </a:pPr>
            <a:r>
              <a:rPr lang="cs-CZ" sz="2400" dirty="0" smtClean="0">
                <a:solidFill>
                  <a:schemeClr val="bg2"/>
                </a:solidFill>
              </a:rPr>
              <a:t>Podstatný omyl zůstavitele (osoba, věc, podíl)</a:t>
            </a:r>
          </a:p>
          <a:p>
            <a:pPr>
              <a:buNone/>
            </a:pPr>
            <a:endParaRPr lang="cs-CZ" u="sng" dirty="0">
              <a:solidFill>
                <a:schemeClr val="bg2"/>
              </a:solidFill>
            </a:endParaRPr>
          </a:p>
        </p:txBody>
      </p:sp>
      <p:pic>
        <p:nvPicPr>
          <p:cNvPr id="5" name="Obrázek 4" descr="MH90040464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12160" y="188640"/>
            <a:ext cx="2016224" cy="2016224"/>
          </a:xfrm>
          <a:prstGeom prst="rect">
            <a:avLst/>
          </a:prstGeom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9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9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900" decel="100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FORMY ZÁVĚTI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914400" y="1340768"/>
          <a:ext cx="7772400" cy="50155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DĚDICKÁ SMLOUVA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2"/>
                </a:solidFill>
              </a:rPr>
              <a:t>Nejsilnější dědický titul</a:t>
            </a:r>
          </a:p>
          <a:p>
            <a:r>
              <a:rPr lang="cs-CZ" sz="2400" dirty="0" smtClean="0">
                <a:solidFill>
                  <a:schemeClr val="bg2"/>
                </a:solidFill>
              </a:rPr>
              <a:t> </a:t>
            </a:r>
            <a:r>
              <a:rPr lang="cs-CZ" sz="2400" dirty="0" smtClean="0">
                <a:solidFill>
                  <a:schemeClr val="bg2"/>
                </a:solidFill>
              </a:rPr>
              <a:t>zůstavitel povolává 2. smluvní stranu za dědice nebo </a:t>
            </a:r>
            <a:r>
              <a:rPr lang="cs-CZ" sz="2400" dirty="0" err="1" smtClean="0">
                <a:solidFill>
                  <a:schemeClr val="bg2"/>
                </a:solidFill>
              </a:rPr>
              <a:t>odkazovníka</a:t>
            </a:r>
            <a:r>
              <a:rPr lang="cs-CZ" sz="2400" dirty="0" smtClean="0">
                <a:solidFill>
                  <a:schemeClr val="bg2"/>
                </a:solidFill>
              </a:rPr>
              <a:t> a 2. strana to přijímá</a:t>
            </a:r>
          </a:p>
          <a:p>
            <a:r>
              <a:rPr lang="cs-CZ" sz="2400" dirty="0" smtClean="0">
                <a:solidFill>
                  <a:schemeClr val="bg2"/>
                </a:solidFill>
              </a:rPr>
              <a:t>Povinná forma veřejné listiny</a:t>
            </a:r>
          </a:p>
          <a:p>
            <a:r>
              <a:rPr lang="cs-CZ" sz="2400" dirty="0" smtClean="0">
                <a:solidFill>
                  <a:schemeClr val="bg2"/>
                </a:solidFill>
              </a:rPr>
              <a:t>Lze ji měnit jen osobním jednáním</a:t>
            </a:r>
          </a:p>
          <a:p>
            <a:r>
              <a:rPr lang="cs-CZ" sz="2400" dirty="0" smtClean="0">
                <a:solidFill>
                  <a:schemeClr val="bg2"/>
                </a:solidFill>
              </a:rPr>
              <a:t>Nelze pořídit o celé pozůstalosti,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2"/>
                </a:solidFill>
              </a:rPr>
              <a:t>	</a:t>
            </a:r>
            <a:r>
              <a:rPr lang="cs-CZ" sz="2400" dirty="0" smtClean="0">
                <a:solidFill>
                  <a:schemeClr val="bg2"/>
                </a:solidFill>
              </a:rPr>
              <a:t>čtvrtina musí zůstat volná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bg2"/>
                </a:solidFill>
              </a:rPr>
              <a:t>Zůstavitel může i nadále 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2"/>
                </a:solidFill>
              </a:rPr>
              <a:t>	</a:t>
            </a:r>
            <a:r>
              <a:rPr lang="cs-CZ" sz="2400" dirty="0" smtClean="0">
                <a:solidFill>
                  <a:schemeClr val="bg2"/>
                </a:solidFill>
              </a:rPr>
              <a:t>disponovat se svým majetkem</a:t>
            </a:r>
          </a:p>
        </p:txBody>
      </p:sp>
      <p:pic>
        <p:nvPicPr>
          <p:cNvPr id="4" name="Obrázek 3" descr="MH90038442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96136" y="3284984"/>
            <a:ext cx="2951609" cy="2951609"/>
          </a:xfrm>
          <a:prstGeom prst="rect">
            <a:avLst/>
          </a:prstGeom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9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9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900" decel="100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 (LEGÁT)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§"/>
            </a:pPr>
            <a:endParaRPr lang="cs-CZ" dirty="0" smtClean="0">
              <a:solidFill>
                <a:schemeClr val="bg2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chemeClr val="bg2"/>
                </a:solidFill>
              </a:rPr>
              <a:t>Zůstavitel  může nově dědici nařídit, aby jiné osobě- odkazovníku- vydal určitý předmět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chemeClr val="bg2"/>
                </a:solidFill>
              </a:rPr>
              <a:t>Odkazovník není dědic, vzniká mu jen pohledávka vůči dědici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chemeClr val="bg2"/>
                </a:solidFill>
              </a:rPr>
              <a:t>Nemusí přispět na úhradu zůstavitelových dluhů</a:t>
            </a:r>
          </a:p>
          <a:p>
            <a:pPr>
              <a:buFont typeface="Wingdings" pitchFamily="2" charset="2"/>
              <a:buChar char="§"/>
            </a:pPr>
            <a:r>
              <a:rPr lang="cs-CZ" i="1" dirty="0" smtClean="0">
                <a:solidFill>
                  <a:schemeClr val="bg2"/>
                </a:solidFill>
              </a:rPr>
              <a:t>Např. : Povolávám za dědice Jana Malého a nařizuji mu vydat duhovou kuličku jako odkaz Petře Staré. </a:t>
            </a:r>
            <a:endParaRPr lang="cs-CZ" i="1" dirty="0">
              <a:solidFill>
                <a:schemeClr val="bg2"/>
              </a:solidFill>
            </a:endParaRPr>
          </a:p>
        </p:txBody>
      </p:sp>
      <p:pic>
        <p:nvPicPr>
          <p:cNvPr id="4" name="Obrázek 3" descr="MH90040289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84168" y="260648"/>
            <a:ext cx="1979861" cy="1979861"/>
          </a:xfrm>
          <a:prstGeom prst="rect">
            <a:avLst/>
          </a:prstGeom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</a:t>
            </a:r>
            <a:r>
              <a:rPr lang="cs-CZ" dirty="0" smtClean="0">
                <a:solidFill>
                  <a:schemeClr val="tx2"/>
                </a:solidFill>
              </a:rPr>
              <a:t>ODKAZŮ</a:t>
            </a:r>
            <a:br>
              <a:rPr lang="cs-CZ" dirty="0" smtClean="0">
                <a:solidFill>
                  <a:schemeClr val="tx2"/>
                </a:solidFill>
              </a:rPr>
            </a:br>
            <a:r>
              <a:rPr lang="cs-CZ" dirty="0" smtClean="0">
                <a:solidFill>
                  <a:schemeClr val="tx2"/>
                </a:solidFill>
              </a:rPr>
              <a:t/>
            </a:r>
            <a:br>
              <a:rPr lang="cs-CZ" dirty="0" smtClean="0">
                <a:solidFill>
                  <a:schemeClr val="tx2"/>
                </a:solidFill>
              </a:rPr>
            </a:br>
            <a:r>
              <a:rPr lang="cs-CZ" dirty="0" smtClean="0">
                <a:solidFill>
                  <a:schemeClr val="tx2"/>
                </a:solidFill>
              </a:rPr>
              <a:t/>
            </a:r>
            <a:br>
              <a:rPr lang="cs-CZ" dirty="0" smtClean="0">
                <a:solidFill>
                  <a:schemeClr val="tx2"/>
                </a:solidFill>
              </a:rPr>
            </a:br>
            <a:r>
              <a:rPr lang="cs-CZ" dirty="0" smtClean="0">
                <a:solidFill>
                  <a:schemeClr val="tx2"/>
                </a:solidFill>
              </a:rPr>
              <a:t/>
            </a:r>
            <a:br>
              <a:rPr lang="cs-CZ" dirty="0" smtClean="0">
                <a:solidFill>
                  <a:schemeClr val="tx2"/>
                </a:solidFill>
              </a:rPr>
            </a:br>
            <a:r>
              <a:rPr lang="cs-CZ" dirty="0" smtClean="0">
                <a:solidFill>
                  <a:schemeClr val="tx2"/>
                </a:solidFill>
              </a:rPr>
              <a:t>ODVOLÁNÍ ODKAZU</a:t>
            </a:r>
            <a:br>
              <a:rPr lang="cs-CZ" dirty="0" smtClean="0">
                <a:solidFill>
                  <a:schemeClr val="tx2"/>
                </a:solidFill>
              </a:rPr>
            </a:br>
            <a:r>
              <a:rPr lang="cs-CZ" sz="2400" dirty="0" smtClean="0">
                <a:solidFill>
                  <a:schemeClr val="bg2"/>
                </a:solidFill>
              </a:rPr>
              <a:t>Má se za to, že byl odvolán, jestliže zůstavitel</a:t>
            </a:r>
            <a:br>
              <a:rPr lang="cs-CZ" sz="2400" dirty="0" smtClean="0">
                <a:solidFill>
                  <a:schemeClr val="bg2"/>
                </a:solidFill>
              </a:rPr>
            </a:br>
            <a:r>
              <a:rPr lang="cs-CZ" sz="2400" dirty="0" smtClean="0">
                <a:solidFill>
                  <a:schemeClr val="bg2"/>
                </a:solidFill>
              </a:rPr>
              <a:t>a) odkázanou věc zničí, nebo zcizí a znovu nabude</a:t>
            </a:r>
            <a:br>
              <a:rPr lang="cs-CZ" sz="2400" dirty="0" smtClean="0">
                <a:solidFill>
                  <a:schemeClr val="bg2"/>
                </a:solidFill>
              </a:rPr>
            </a:br>
            <a:r>
              <a:rPr lang="cs-CZ" sz="2400" dirty="0" smtClean="0">
                <a:solidFill>
                  <a:schemeClr val="bg2"/>
                </a:solidFill>
              </a:rPr>
              <a:t>b) věc změní takovým způsobem, že to je již věc jiná</a:t>
            </a:r>
            <a:br>
              <a:rPr lang="cs-CZ" sz="2400" dirty="0" smtClean="0">
                <a:solidFill>
                  <a:schemeClr val="bg2"/>
                </a:solidFill>
              </a:rPr>
            </a:br>
            <a:r>
              <a:rPr lang="cs-CZ" sz="2400" dirty="0" smtClean="0">
                <a:solidFill>
                  <a:schemeClr val="bg2"/>
                </a:solidFill>
              </a:rPr>
              <a:t>c) odkázanou pohledávku vymůže a vybere</a:t>
            </a:r>
            <a:endParaRPr lang="cs-CZ" dirty="0">
              <a:solidFill>
                <a:schemeClr val="tx2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914400" y="1124744"/>
          <a:ext cx="7772400" cy="19442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NEOPOMENUTELNÝ DĚDIC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2"/>
                </a:solidFill>
              </a:rPr>
              <a:t>Děti zůstavitele a nedědí-li, pak jejich děti.</a:t>
            </a:r>
          </a:p>
          <a:p>
            <a:r>
              <a:rPr lang="cs-CZ" sz="2400" dirty="0" smtClean="0">
                <a:solidFill>
                  <a:schemeClr val="bg2"/>
                </a:solidFill>
              </a:rPr>
              <a:t>Nezletilý musí  dostat min. ¾ zákonného podílu</a:t>
            </a:r>
          </a:p>
          <a:p>
            <a:r>
              <a:rPr lang="cs-CZ" sz="2400" dirty="0" smtClean="0">
                <a:solidFill>
                  <a:schemeClr val="bg2"/>
                </a:solidFill>
              </a:rPr>
              <a:t>Zletilý alespoň ¼ zákonného podílu</a:t>
            </a:r>
          </a:p>
          <a:p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u="sng" dirty="0" smtClean="0">
                <a:solidFill>
                  <a:schemeClr val="bg2"/>
                </a:solidFill>
              </a:rPr>
              <a:t>VYDĚDĚNÍ</a:t>
            </a:r>
          </a:p>
          <a:p>
            <a:pPr>
              <a:buNone/>
            </a:pPr>
            <a:r>
              <a:rPr lang="cs-CZ" sz="2000" dirty="0" smtClean="0">
                <a:solidFill>
                  <a:schemeClr val="bg2"/>
                </a:solidFill>
              </a:rPr>
              <a:t>Zůstavitel může vydědit neopomenutelného dědice, který</a:t>
            </a:r>
          </a:p>
          <a:p>
            <a:pPr marL="582930" indent="-514350">
              <a:buAutoNum type="alphaLcParenR"/>
            </a:pPr>
            <a:r>
              <a:rPr lang="cs-CZ" sz="2000" dirty="0" smtClean="0">
                <a:solidFill>
                  <a:schemeClr val="bg2"/>
                </a:solidFill>
              </a:rPr>
              <a:t>mu neposkytl pomoc v nouzi</a:t>
            </a:r>
          </a:p>
          <a:p>
            <a:pPr marL="582930" indent="-514350">
              <a:buAutoNum type="alphaLcParenR"/>
            </a:pPr>
            <a:r>
              <a:rPr lang="cs-CZ" sz="2000" dirty="0" smtClean="0">
                <a:solidFill>
                  <a:schemeClr val="bg2"/>
                </a:solidFill>
              </a:rPr>
              <a:t>n</a:t>
            </a:r>
            <a:r>
              <a:rPr lang="cs-CZ" sz="2000" dirty="0" smtClean="0">
                <a:solidFill>
                  <a:schemeClr val="bg2"/>
                </a:solidFill>
              </a:rPr>
              <a:t>eprojevuje o zůstavitele zájem</a:t>
            </a:r>
          </a:p>
          <a:p>
            <a:pPr marL="582930" indent="-514350">
              <a:buAutoNum type="alphaLcParenR"/>
            </a:pPr>
            <a:r>
              <a:rPr lang="cs-CZ" sz="2000" dirty="0" smtClean="0">
                <a:solidFill>
                  <a:schemeClr val="bg2"/>
                </a:solidFill>
              </a:rPr>
              <a:t>b</a:t>
            </a:r>
            <a:r>
              <a:rPr lang="cs-CZ" sz="2000" dirty="0" smtClean="0">
                <a:solidFill>
                  <a:schemeClr val="bg2"/>
                </a:solidFill>
              </a:rPr>
              <a:t>yl odsouzena za TČ, svědčící o jeho zvrhlé povaze</a:t>
            </a:r>
          </a:p>
          <a:p>
            <a:pPr marL="582930" indent="-514350">
              <a:buAutoNum type="alphaLcParenR"/>
            </a:pPr>
            <a:r>
              <a:rPr lang="cs-CZ" sz="2000" dirty="0" smtClean="0">
                <a:solidFill>
                  <a:schemeClr val="bg2"/>
                </a:solidFill>
              </a:rPr>
              <a:t>v</a:t>
            </a:r>
            <a:r>
              <a:rPr lang="cs-CZ" sz="2000" dirty="0" smtClean="0">
                <a:solidFill>
                  <a:schemeClr val="bg2"/>
                </a:solidFill>
              </a:rPr>
              <a:t>ede trvale nezřízený život</a:t>
            </a:r>
            <a:endParaRPr lang="cs-CZ" sz="2000" dirty="0">
              <a:solidFill>
                <a:schemeClr val="bg2"/>
              </a:solidFill>
            </a:endParaRPr>
          </a:p>
        </p:txBody>
      </p:sp>
      <p:pic>
        <p:nvPicPr>
          <p:cNvPr id="6" name="Obrázek 5" descr="MH90032461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4337720"/>
            <a:ext cx="2088232" cy="2088232"/>
          </a:xfrm>
          <a:prstGeom prst="rect">
            <a:avLst/>
          </a:prstGeom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4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5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8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4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1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4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46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7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50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52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53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5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5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56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5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59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6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6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62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64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65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6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6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SPOJTE POJMY PATŘÍCÍ K SOBĚ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Arial" pitchFamily="34" charset="0"/>
              <a:buChar char="•"/>
            </a:pPr>
            <a:r>
              <a:rPr lang="cs-CZ" sz="3300" dirty="0" smtClean="0">
                <a:solidFill>
                  <a:schemeClr val="bg2"/>
                </a:solidFill>
              </a:rPr>
              <a:t>Dědické právo</a:t>
            </a:r>
            <a:r>
              <a:rPr lang="cs-CZ" dirty="0" smtClean="0">
                <a:solidFill>
                  <a:schemeClr val="bg2"/>
                </a:solidFill>
              </a:rPr>
              <a:t> </a:t>
            </a:r>
          </a:p>
          <a:p>
            <a:pPr>
              <a:buFont typeface="Arial" pitchFamily="34" charset="0"/>
              <a:buChar char="•"/>
            </a:pPr>
            <a:endParaRPr lang="cs-CZ" dirty="0" smtClean="0">
              <a:solidFill>
                <a:schemeClr val="bg2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bg2"/>
                </a:solidFill>
              </a:rPr>
              <a:t>Důvody dědění</a:t>
            </a:r>
          </a:p>
          <a:p>
            <a:pPr>
              <a:buFont typeface="Arial" pitchFamily="34" charset="0"/>
              <a:buChar char="•"/>
            </a:pPr>
            <a:endParaRPr lang="cs-CZ" dirty="0" smtClean="0">
              <a:solidFill>
                <a:schemeClr val="bg2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bg2"/>
                </a:solidFill>
              </a:rPr>
              <a:t>Pozůstalost</a:t>
            </a:r>
          </a:p>
          <a:p>
            <a:pPr>
              <a:buFont typeface="Arial" pitchFamily="34" charset="0"/>
              <a:buChar char="•"/>
            </a:pPr>
            <a:endParaRPr lang="cs-CZ" dirty="0" smtClean="0">
              <a:solidFill>
                <a:schemeClr val="bg2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bg2"/>
                </a:solidFill>
              </a:rPr>
              <a:t>Dědic</a:t>
            </a:r>
          </a:p>
          <a:p>
            <a:pPr>
              <a:buFont typeface="Arial" pitchFamily="34" charset="0"/>
              <a:buChar char="•"/>
            </a:pPr>
            <a:endParaRPr lang="cs-CZ" dirty="0" smtClean="0">
              <a:solidFill>
                <a:schemeClr val="bg2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bg2"/>
                </a:solidFill>
              </a:rPr>
              <a:t>Dědictví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chemeClr val="bg2"/>
                </a:solidFill>
              </a:rPr>
              <a:t>1)Celé </a:t>
            </a:r>
            <a:r>
              <a:rPr lang="cs-CZ" dirty="0" smtClean="0">
                <a:solidFill>
                  <a:schemeClr val="bg2"/>
                </a:solidFill>
              </a:rPr>
              <a:t>jmění zůstavitele, kromě práv a povinností vázaných  na jeho </a:t>
            </a:r>
            <a:r>
              <a:rPr lang="cs-CZ" dirty="0" smtClean="0">
                <a:solidFill>
                  <a:schemeClr val="bg2"/>
                </a:solidFill>
              </a:rPr>
              <a:t>osobu</a:t>
            </a:r>
          </a:p>
          <a:p>
            <a:pPr>
              <a:buNone/>
            </a:pPr>
            <a:r>
              <a:rPr lang="cs-CZ" dirty="0" smtClean="0">
                <a:solidFill>
                  <a:schemeClr val="bg2"/>
                </a:solidFill>
              </a:rPr>
              <a:t>2) Právo </a:t>
            </a:r>
            <a:r>
              <a:rPr lang="cs-CZ" dirty="0" smtClean="0">
                <a:solidFill>
                  <a:schemeClr val="bg2"/>
                </a:solidFill>
              </a:rPr>
              <a:t>na pozůstalost nebo poměrný díl z ní</a:t>
            </a:r>
          </a:p>
          <a:p>
            <a:pPr>
              <a:buNone/>
            </a:pPr>
            <a:r>
              <a:rPr lang="cs-CZ" dirty="0" smtClean="0">
                <a:solidFill>
                  <a:schemeClr val="bg2"/>
                </a:solidFill>
              </a:rPr>
              <a:t>3) Ten</a:t>
            </a:r>
            <a:r>
              <a:rPr lang="cs-CZ" dirty="0" smtClean="0">
                <a:solidFill>
                  <a:schemeClr val="bg2"/>
                </a:solidFill>
              </a:rPr>
              <a:t>, komu náleží dědické právo</a:t>
            </a:r>
          </a:p>
          <a:p>
            <a:pPr>
              <a:buNone/>
            </a:pPr>
            <a:r>
              <a:rPr lang="cs-CZ" dirty="0" smtClean="0">
                <a:solidFill>
                  <a:schemeClr val="bg2"/>
                </a:solidFill>
              </a:rPr>
              <a:t>4) Pozůstalost </a:t>
            </a:r>
            <a:r>
              <a:rPr lang="cs-CZ" dirty="0" smtClean="0">
                <a:solidFill>
                  <a:schemeClr val="bg2"/>
                </a:solidFill>
              </a:rPr>
              <a:t>ve vztahu k dědici</a:t>
            </a:r>
          </a:p>
          <a:p>
            <a:pPr>
              <a:buNone/>
            </a:pPr>
            <a:r>
              <a:rPr lang="cs-CZ" dirty="0" smtClean="0">
                <a:solidFill>
                  <a:schemeClr val="bg2"/>
                </a:solidFill>
              </a:rPr>
              <a:t>5) Dědická </a:t>
            </a:r>
            <a:r>
              <a:rPr lang="cs-CZ" dirty="0" smtClean="0">
                <a:solidFill>
                  <a:schemeClr val="bg2"/>
                </a:solidFill>
              </a:rPr>
              <a:t>smlouva, závěť, zákon</a:t>
            </a:r>
          </a:p>
          <a:p>
            <a:pPr>
              <a:buNone/>
            </a:pPr>
            <a:endParaRPr lang="cs-CZ" dirty="0"/>
          </a:p>
        </p:txBody>
      </p:sp>
      <p:cxnSp>
        <p:nvCxnSpPr>
          <p:cNvPr id="6" name="Přímá spojovací šipka 5"/>
          <p:cNvCxnSpPr/>
          <p:nvPr/>
        </p:nvCxnSpPr>
        <p:spPr>
          <a:xfrm>
            <a:off x="3347864" y="2132856"/>
            <a:ext cx="1440160" cy="108012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2843808" y="3140968"/>
            <a:ext cx="1944216" cy="237626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2627784" y="2348880"/>
            <a:ext cx="2304256" cy="151216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V="1">
            <a:off x="1907704" y="4221088"/>
            <a:ext cx="3096344" cy="57606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flipV="1">
            <a:off x="2411760" y="5013176"/>
            <a:ext cx="2592288" cy="64807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/>
                </a:solidFill>
              </a:rPr>
              <a:t>Zdroje 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268760"/>
            <a:ext cx="7931224" cy="5086800"/>
          </a:xfrm>
        </p:spPr>
        <p:txBody>
          <a:bodyPr>
            <a:normAutofit/>
          </a:bodyPr>
          <a:lstStyle/>
          <a:p>
            <a:r>
              <a:rPr lang="cs-CZ" sz="1400" dirty="0" smtClean="0">
                <a:solidFill>
                  <a:schemeClr val="bg2"/>
                </a:solidFill>
              </a:rPr>
              <a:t>DVOŘÁK, Jan, a kol. Odmaturuj ze společenských věd. 1. </a:t>
            </a:r>
            <a:r>
              <a:rPr lang="cs-CZ" sz="1400" dirty="0" err="1" smtClean="0">
                <a:solidFill>
                  <a:schemeClr val="bg2"/>
                </a:solidFill>
              </a:rPr>
              <a:t>vyd</a:t>
            </a:r>
            <a:r>
              <a:rPr lang="cs-CZ" sz="1400" dirty="0" smtClean="0">
                <a:solidFill>
                  <a:schemeClr val="bg2"/>
                </a:solidFill>
              </a:rPr>
              <a:t>. Brno: </a:t>
            </a:r>
            <a:r>
              <a:rPr lang="cs-CZ" sz="1400" dirty="0" err="1" smtClean="0">
                <a:solidFill>
                  <a:schemeClr val="bg2"/>
                </a:solidFill>
              </a:rPr>
              <a:t>Didaktis</a:t>
            </a:r>
            <a:r>
              <a:rPr lang="cs-CZ" sz="1400" dirty="0" smtClean="0">
                <a:solidFill>
                  <a:schemeClr val="bg2"/>
                </a:solidFill>
              </a:rPr>
              <a:t>, 2008, 256 s. ISBN 978-80-7358-122-0</a:t>
            </a:r>
          </a:p>
          <a:p>
            <a:r>
              <a:rPr lang="cs-CZ" sz="1400" dirty="0" smtClean="0">
                <a:solidFill>
                  <a:schemeClr val="bg2"/>
                </a:solidFill>
              </a:rPr>
              <a:t>AUTOR NEUVEDEN</a:t>
            </a:r>
            <a:r>
              <a:rPr lang="cs-CZ" sz="1400" dirty="0" smtClean="0">
                <a:solidFill>
                  <a:schemeClr val="bg2"/>
                </a:solidFill>
              </a:rPr>
              <a:t>. </a:t>
            </a:r>
            <a:r>
              <a:rPr lang="cs-CZ" sz="1400" dirty="0" smtClean="0">
                <a:solidFill>
                  <a:schemeClr val="bg2"/>
                </a:solidFill>
              </a:rPr>
              <a:t>. </a:t>
            </a:r>
            <a:r>
              <a:rPr lang="pt-BR" sz="1400" i="1" dirty="0" smtClean="0">
                <a:solidFill>
                  <a:schemeClr val="bg2"/>
                </a:solidFill>
              </a:rPr>
              <a:t>http</a:t>
            </a:r>
            <a:r>
              <a:rPr lang="pt-BR" sz="1400" i="1" dirty="0" smtClean="0">
                <a:solidFill>
                  <a:schemeClr val="bg2"/>
                </a:solidFill>
              </a:rPr>
              <a:t>://</a:t>
            </a:r>
            <a:r>
              <a:rPr lang="cs-CZ" sz="1400" i="1" dirty="0" smtClean="0">
                <a:solidFill>
                  <a:schemeClr val="bg2"/>
                </a:solidFill>
              </a:rPr>
              <a:t>office.</a:t>
            </a:r>
            <a:r>
              <a:rPr lang="cs-CZ" sz="1400" i="1" dirty="0" err="1" smtClean="0">
                <a:solidFill>
                  <a:schemeClr val="bg2"/>
                </a:solidFill>
              </a:rPr>
              <a:t>microsoft.com</a:t>
            </a:r>
            <a:r>
              <a:rPr lang="pt-BR" sz="1400" dirty="0" smtClean="0">
                <a:solidFill>
                  <a:schemeClr val="bg2"/>
                </a:solidFill>
              </a:rPr>
              <a:t> [online]. [cit. </a:t>
            </a:r>
            <a:r>
              <a:rPr lang="cs-CZ" sz="1400" dirty="0" smtClean="0">
                <a:solidFill>
                  <a:schemeClr val="bg2"/>
                </a:solidFill>
              </a:rPr>
              <a:t>15</a:t>
            </a:r>
            <a:r>
              <a:rPr lang="pt-BR" sz="1400" dirty="0" smtClean="0">
                <a:solidFill>
                  <a:schemeClr val="bg2"/>
                </a:solidFill>
              </a:rPr>
              <a:t>.</a:t>
            </a:r>
            <a:r>
              <a:rPr lang="cs-CZ" sz="1400" dirty="0" smtClean="0">
                <a:solidFill>
                  <a:schemeClr val="bg2"/>
                </a:solidFill>
              </a:rPr>
              <a:t>1</a:t>
            </a:r>
            <a:r>
              <a:rPr lang="pt-BR" sz="1400" dirty="0" smtClean="0">
                <a:solidFill>
                  <a:schemeClr val="bg2"/>
                </a:solidFill>
              </a:rPr>
              <a:t>.2014]. Dostupný na WWW</a:t>
            </a:r>
            <a:r>
              <a:rPr lang="cs-CZ" sz="1400" dirty="0" smtClean="0">
                <a:solidFill>
                  <a:schemeClr val="bg2"/>
                </a:solidFill>
              </a:rPr>
              <a:t>:http://office.</a:t>
            </a:r>
            <a:r>
              <a:rPr lang="cs-CZ" sz="1400" dirty="0" err="1" smtClean="0">
                <a:solidFill>
                  <a:schemeClr val="bg2"/>
                </a:solidFill>
              </a:rPr>
              <a:t>microsoft.com</a:t>
            </a:r>
            <a:r>
              <a:rPr lang="cs-CZ" sz="1400" dirty="0" smtClean="0">
                <a:solidFill>
                  <a:schemeClr val="bg2"/>
                </a:solidFill>
              </a:rPr>
              <a:t>/</a:t>
            </a:r>
            <a:r>
              <a:rPr lang="cs-CZ" sz="1400" dirty="0" err="1" smtClean="0">
                <a:solidFill>
                  <a:schemeClr val="bg2"/>
                </a:solidFill>
              </a:rPr>
              <a:t>cs</a:t>
            </a:r>
            <a:r>
              <a:rPr lang="cs-CZ" sz="1400" dirty="0" smtClean="0">
                <a:solidFill>
                  <a:schemeClr val="bg2"/>
                </a:solidFill>
              </a:rPr>
              <a:t>-</a:t>
            </a:r>
            <a:r>
              <a:rPr lang="cs-CZ" sz="1400" dirty="0" err="1" smtClean="0">
                <a:solidFill>
                  <a:schemeClr val="bg2"/>
                </a:solidFill>
              </a:rPr>
              <a:t>cz</a:t>
            </a:r>
            <a:r>
              <a:rPr lang="cs-CZ" sz="1400" dirty="0" smtClean="0">
                <a:solidFill>
                  <a:schemeClr val="bg2"/>
                </a:solidFill>
              </a:rPr>
              <a:t>/</a:t>
            </a:r>
            <a:r>
              <a:rPr lang="cs-CZ" sz="1400" dirty="0" err="1" smtClean="0">
                <a:solidFill>
                  <a:schemeClr val="bg2"/>
                </a:solidFill>
              </a:rPr>
              <a:t>images</a:t>
            </a:r>
            <a:r>
              <a:rPr lang="cs-CZ" sz="1400" dirty="0" smtClean="0">
                <a:solidFill>
                  <a:schemeClr val="bg2"/>
                </a:solidFill>
              </a:rPr>
              <a:t>/</a:t>
            </a:r>
            <a:r>
              <a:rPr lang="cs-CZ" sz="1400" dirty="0" err="1" smtClean="0">
                <a:solidFill>
                  <a:schemeClr val="bg2"/>
                </a:solidFill>
              </a:rPr>
              <a:t>results.aspx</a:t>
            </a:r>
            <a:r>
              <a:rPr lang="cs-CZ" sz="1400" dirty="0" smtClean="0">
                <a:solidFill>
                  <a:schemeClr val="bg2"/>
                </a:solidFill>
              </a:rPr>
              <a:t>?</a:t>
            </a:r>
            <a:r>
              <a:rPr lang="cs-CZ" sz="1400" dirty="0" err="1" smtClean="0">
                <a:solidFill>
                  <a:schemeClr val="bg2"/>
                </a:solidFill>
              </a:rPr>
              <a:t>qu</a:t>
            </a:r>
            <a:r>
              <a:rPr lang="cs-CZ" sz="1400" dirty="0" smtClean="0">
                <a:solidFill>
                  <a:schemeClr val="bg2"/>
                </a:solidFill>
              </a:rPr>
              <a:t>=h%C5%99bitov&amp;ex=1#</a:t>
            </a:r>
            <a:r>
              <a:rPr lang="cs-CZ" sz="1400" dirty="0" err="1" smtClean="0">
                <a:solidFill>
                  <a:schemeClr val="bg2"/>
                </a:solidFill>
              </a:rPr>
              <a:t>ai</a:t>
            </a:r>
            <a:r>
              <a:rPr lang="cs-CZ" sz="1400" dirty="0" smtClean="0">
                <a:solidFill>
                  <a:schemeClr val="bg2"/>
                </a:solidFill>
              </a:rPr>
              <a:t>:MC900212783|</a:t>
            </a:r>
            <a:endParaRPr lang="cs-CZ" sz="1400" dirty="0" smtClean="0">
              <a:solidFill>
                <a:schemeClr val="bg2"/>
              </a:solidFill>
            </a:endParaRPr>
          </a:p>
          <a:p>
            <a:r>
              <a:rPr lang="cs-CZ" sz="1400" dirty="0" smtClean="0">
                <a:solidFill>
                  <a:schemeClr val="bg2"/>
                </a:solidFill>
              </a:rPr>
              <a:t>AUTOR NEUVEDEN. . </a:t>
            </a:r>
            <a:r>
              <a:rPr lang="pt-BR" sz="1400" i="1" dirty="0" smtClean="0">
                <a:solidFill>
                  <a:schemeClr val="bg2"/>
                </a:solidFill>
              </a:rPr>
              <a:t>http://</a:t>
            </a:r>
            <a:r>
              <a:rPr lang="cs-CZ" sz="1400" i="1" dirty="0" smtClean="0">
                <a:solidFill>
                  <a:schemeClr val="bg2"/>
                </a:solidFill>
              </a:rPr>
              <a:t>office.</a:t>
            </a:r>
            <a:r>
              <a:rPr lang="cs-CZ" sz="1400" i="1" dirty="0" err="1" smtClean="0">
                <a:solidFill>
                  <a:schemeClr val="bg2"/>
                </a:solidFill>
              </a:rPr>
              <a:t>microsoft.com</a:t>
            </a:r>
            <a:r>
              <a:rPr lang="pt-BR" sz="1400" dirty="0" smtClean="0">
                <a:solidFill>
                  <a:schemeClr val="bg2"/>
                </a:solidFill>
              </a:rPr>
              <a:t> [online]. [cit. </a:t>
            </a:r>
            <a:r>
              <a:rPr lang="cs-CZ" sz="1400" dirty="0" smtClean="0">
                <a:solidFill>
                  <a:schemeClr val="bg2"/>
                </a:solidFill>
              </a:rPr>
              <a:t>15</a:t>
            </a:r>
            <a:r>
              <a:rPr lang="pt-BR" sz="1400" dirty="0" smtClean="0">
                <a:solidFill>
                  <a:schemeClr val="bg2"/>
                </a:solidFill>
              </a:rPr>
              <a:t>.</a:t>
            </a:r>
            <a:r>
              <a:rPr lang="cs-CZ" sz="1400" dirty="0" smtClean="0">
                <a:solidFill>
                  <a:schemeClr val="bg2"/>
                </a:solidFill>
              </a:rPr>
              <a:t>1</a:t>
            </a:r>
            <a:r>
              <a:rPr lang="pt-BR" sz="1400" dirty="0" smtClean="0">
                <a:solidFill>
                  <a:schemeClr val="bg2"/>
                </a:solidFill>
              </a:rPr>
              <a:t>.2014]. Dostupný na WWW</a:t>
            </a:r>
            <a:r>
              <a:rPr lang="cs-CZ" sz="1400" dirty="0" smtClean="0">
                <a:solidFill>
                  <a:schemeClr val="bg2"/>
                </a:solidFill>
              </a:rPr>
              <a:t>: http://office.</a:t>
            </a:r>
            <a:r>
              <a:rPr lang="cs-CZ" sz="1400" dirty="0" err="1" smtClean="0">
                <a:solidFill>
                  <a:schemeClr val="bg2"/>
                </a:solidFill>
              </a:rPr>
              <a:t>microsoft.com</a:t>
            </a:r>
            <a:r>
              <a:rPr lang="cs-CZ" sz="1400" dirty="0" smtClean="0">
                <a:solidFill>
                  <a:schemeClr val="bg2"/>
                </a:solidFill>
              </a:rPr>
              <a:t>/</a:t>
            </a:r>
            <a:r>
              <a:rPr lang="cs-CZ" sz="1400" dirty="0" err="1" smtClean="0">
                <a:solidFill>
                  <a:schemeClr val="bg2"/>
                </a:solidFill>
              </a:rPr>
              <a:t>cs</a:t>
            </a:r>
            <a:r>
              <a:rPr lang="cs-CZ" sz="1400" dirty="0" smtClean="0">
                <a:solidFill>
                  <a:schemeClr val="bg2"/>
                </a:solidFill>
              </a:rPr>
              <a:t>-</a:t>
            </a:r>
            <a:r>
              <a:rPr lang="cs-CZ" sz="1400" dirty="0" err="1" smtClean="0">
                <a:solidFill>
                  <a:schemeClr val="bg2"/>
                </a:solidFill>
              </a:rPr>
              <a:t>cz</a:t>
            </a:r>
            <a:r>
              <a:rPr lang="cs-CZ" sz="1400" dirty="0" smtClean="0">
                <a:solidFill>
                  <a:schemeClr val="bg2"/>
                </a:solidFill>
              </a:rPr>
              <a:t>/</a:t>
            </a:r>
            <a:r>
              <a:rPr lang="cs-CZ" sz="1400" dirty="0" err="1" smtClean="0">
                <a:solidFill>
                  <a:schemeClr val="bg2"/>
                </a:solidFill>
              </a:rPr>
              <a:t>images</a:t>
            </a:r>
            <a:r>
              <a:rPr lang="cs-CZ" sz="1400" dirty="0" smtClean="0">
                <a:solidFill>
                  <a:schemeClr val="bg2"/>
                </a:solidFill>
              </a:rPr>
              <a:t>/</a:t>
            </a:r>
            <a:r>
              <a:rPr lang="cs-CZ" sz="1400" dirty="0" err="1" smtClean="0">
                <a:solidFill>
                  <a:schemeClr val="bg2"/>
                </a:solidFill>
              </a:rPr>
              <a:t>results.aspx</a:t>
            </a:r>
            <a:r>
              <a:rPr lang="cs-CZ" sz="1400" dirty="0" smtClean="0">
                <a:solidFill>
                  <a:schemeClr val="bg2"/>
                </a:solidFill>
              </a:rPr>
              <a:t>?</a:t>
            </a:r>
            <a:r>
              <a:rPr lang="cs-CZ" sz="1400" dirty="0" err="1" smtClean="0">
                <a:solidFill>
                  <a:schemeClr val="bg2"/>
                </a:solidFill>
              </a:rPr>
              <a:t>qu</a:t>
            </a:r>
            <a:r>
              <a:rPr lang="cs-CZ" sz="1400" dirty="0" smtClean="0">
                <a:solidFill>
                  <a:schemeClr val="bg2"/>
                </a:solidFill>
              </a:rPr>
              <a:t>=RODINA&amp;ex=1#</a:t>
            </a:r>
            <a:r>
              <a:rPr lang="cs-CZ" sz="1400" dirty="0" err="1" smtClean="0">
                <a:solidFill>
                  <a:schemeClr val="bg2"/>
                </a:solidFill>
              </a:rPr>
              <a:t>ai</a:t>
            </a:r>
            <a:r>
              <a:rPr lang="cs-CZ" sz="1400" dirty="0" smtClean="0">
                <a:solidFill>
                  <a:schemeClr val="bg2"/>
                </a:solidFill>
              </a:rPr>
              <a:t>:MC900285784|</a:t>
            </a:r>
            <a:r>
              <a:rPr lang="cs-CZ" sz="1400" dirty="0" err="1" smtClean="0">
                <a:solidFill>
                  <a:schemeClr val="bg2"/>
                </a:solidFill>
              </a:rPr>
              <a:t>mt</a:t>
            </a:r>
            <a:r>
              <a:rPr lang="cs-CZ" sz="1400" dirty="0" smtClean="0">
                <a:solidFill>
                  <a:schemeClr val="bg2"/>
                </a:solidFill>
              </a:rPr>
              <a:t>:1|</a:t>
            </a:r>
            <a:endParaRPr lang="cs-CZ" sz="1400" dirty="0" smtClean="0">
              <a:solidFill>
                <a:schemeClr val="bg2"/>
              </a:solidFill>
            </a:endParaRPr>
          </a:p>
          <a:p>
            <a:r>
              <a:rPr lang="cs-CZ" sz="1400" dirty="0" smtClean="0">
                <a:solidFill>
                  <a:schemeClr val="bg2"/>
                </a:solidFill>
              </a:rPr>
              <a:t>AUTOR NEUVEDEN. . </a:t>
            </a:r>
            <a:r>
              <a:rPr lang="pt-BR" sz="1400" i="1" dirty="0" smtClean="0">
                <a:solidFill>
                  <a:schemeClr val="bg2"/>
                </a:solidFill>
              </a:rPr>
              <a:t>http://</a:t>
            </a:r>
            <a:r>
              <a:rPr lang="cs-CZ" sz="1400" i="1" dirty="0" smtClean="0">
                <a:solidFill>
                  <a:schemeClr val="bg2"/>
                </a:solidFill>
              </a:rPr>
              <a:t>office.</a:t>
            </a:r>
            <a:r>
              <a:rPr lang="cs-CZ" sz="1400" i="1" dirty="0" err="1" smtClean="0">
                <a:solidFill>
                  <a:schemeClr val="bg2"/>
                </a:solidFill>
              </a:rPr>
              <a:t>microsoft.com</a:t>
            </a:r>
            <a:r>
              <a:rPr lang="pt-BR" sz="1400" dirty="0" smtClean="0">
                <a:solidFill>
                  <a:schemeClr val="bg2"/>
                </a:solidFill>
              </a:rPr>
              <a:t> [online]. [cit. </a:t>
            </a:r>
            <a:r>
              <a:rPr lang="cs-CZ" sz="1400" dirty="0" smtClean="0">
                <a:solidFill>
                  <a:schemeClr val="bg2"/>
                </a:solidFill>
              </a:rPr>
              <a:t>15</a:t>
            </a:r>
            <a:r>
              <a:rPr lang="pt-BR" sz="1400" dirty="0" smtClean="0">
                <a:solidFill>
                  <a:schemeClr val="bg2"/>
                </a:solidFill>
              </a:rPr>
              <a:t>.</a:t>
            </a:r>
            <a:r>
              <a:rPr lang="cs-CZ" sz="1400" dirty="0" smtClean="0">
                <a:solidFill>
                  <a:schemeClr val="bg2"/>
                </a:solidFill>
              </a:rPr>
              <a:t>1</a:t>
            </a:r>
            <a:r>
              <a:rPr lang="pt-BR" sz="1400" dirty="0" smtClean="0">
                <a:solidFill>
                  <a:schemeClr val="bg2"/>
                </a:solidFill>
              </a:rPr>
              <a:t>.2014]. Dostupný na WWW</a:t>
            </a:r>
            <a:r>
              <a:rPr lang="cs-CZ" sz="1400" dirty="0" smtClean="0">
                <a:solidFill>
                  <a:schemeClr val="bg2"/>
                </a:solidFill>
              </a:rPr>
              <a:t>: http://office.</a:t>
            </a:r>
            <a:r>
              <a:rPr lang="cs-CZ" sz="1400" dirty="0" err="1" smtClean="0">
                <a:solidFill>
                  <a:schemeClr val="bg2"/>
                </a:solidFill>
              </a:rPr>
              <a:t>microsoft.com</a:t>
            </a:r>
            <a:r>
              <a:rPr lang="cs-CZ" sz="1400" dirty="0" smtClean="0">
                <a:solidFill>
                  <a:schemeClr val="bg2"/>
                </a:solidFill>
              </a:rPr>
              <a:t>/</a:t>
            </a:r>
            <a:r>
              <a:rPr lang="cs-CZ" sz="1400" dirty="0" err="1" smtClean="0">
                <a:solidFill>
                  <a:schemeClr val="bg2"/>
                </a:solidFill>
              </a:rPr>
              <a:t>cs</a:t>
            </a:r>
            <a:r>
              <a:rPr lang="cs-CZ" sz="1400" dirty="0" smtClean="0">
                <a:solidFill>
                  <a:schemeClr val="bg2"/>
                </a:solidFill>
              </a:rPr>
              <a:t>-</a:t>
            </a:r>
            <a:r>
              <a:rPr lang="cs-CZ" sz="1400" dirty="0" err="1" smtClean="0">
                <a:solidFill>
                  <a:schemeClr val="bg2"/>
                </a:solidFill>
              </a:rPr>
              <a:t>cz</a:t>
            </a:r>
            <a:r>
              <a:rPr lang="cs-CZ" sz="1400" dirty="0" smtClean="0">
                <a:solidFill>
                  <a:schemeClr val="bg2"/>
                </a:solidFill>
              </a:rPr>
              <a:t>/</a:t>
            </a:r>
            <a:r>
              <a:rPr lang="cs-CZ" sz="1400" dirty="0" err="1" smtClean="0">
                <a:solidFill>
                  <a:schemeClr val="bg2"/>
                </a:solidFill>
              </a:rPr>
              <a:t>images</a:t>
            </a:r>
            <a:r>
              <a:rPr lang="cs-CZ" sz="1400" dirty="0" smtClean="0">
                <a:solidFill>
                  <a:schemeClr val="bg2"/>
                </a:solidFill>
              </a:rPr>
              <a:t>/</a:t>
            </a:r>
            <a:r>
              <a:rPr lang="cs-CZ" sz="1400" dirty="0" err="1" smtClean="0">
                <a:solidFill>
                  <a:schemeClr val="bg2"/>
                </a:solidFill>
              </a:rPr>
              <a:t>results.aspx</a:t>
            </a:r>
            <a:r>
              <a:rPr lang="cs-CZ" sz="1400" dirty="0" smtClean="0">
                <a:solidFill>
                  <a:schemeClr val="bg2"/>
                </a:solidFill>
              </a:rPr>
              <a:t>?</a:t>
            </a:r>
            <a:r>
              <a:rPr lang="cs-CZ" sz="1400" dirty="0" err="1" smtClean="0">
                <a:solidFill>
                  <a:schemeClr val="bg2"/>
                </a:solidFill>
              </a:rPr>
              <a:t>qu</a:t>
            </a:r>
            <a:r>
              <a:rPr lang="cs-CZ" sz="1400" dirty="0" smtClean="0">
                <a:solidFill>
                  <a:schemeClr val="bg2"/>
                </a:solidFill>
              </a:rPr>
              <a:t>=PERGAMEN&amp;ex=1#</a:t>
            </a:r>
            <a:r>
              <a:rPr lang="cs-CZ" sz="1400" dirty="0" err="1" smtClean="0">
                <a:solidFill>
                  <a:schemeClr val="bg2"/>
                </a:solidFill>
              </a:rPr>
              <a:t>ai</a:t>
            </a:r>
            <a:r>
              <a:rPr lang="cs-CZ" sz="1400" dirty="0" smtClean="0">
                <a:solidFill>
                  <a:schemeClr val="bg2"/>
                </a:solidFill>
              </a:rPr>
              <a:t>:MC900404647|</a:t>
            </a:r>
            <a:endParaRPr lang="cs-CZ" sz="1400" dirty="0" smtClean="0">
              <a:solidFill>
                <a:schemeClr val="bg2"/>
              </a:solidFill>
            </a:endParaRPr>
          </a:p>
          <a:p>
            <a:r>
              <a:rPr lang="cs-CZ" sz="1400" dirty="0" smtClean="0">
                <a:solidFill>
                  <a:schemeClr val="bg2"/>
                </a:solidFill>
              </a:rPr>
              <a:t>AUTOR NEUVEDEN. . </a:t>
            </a:r>
            <a:r>
              <a:rPr lang="pt-BR" sz="1400" i="1" dirty="0" smtClean="0">
                <a:solidFill>
                  <a:schemeClr val="bg2"/>
                </a:solidFill>
              </a:rPr>
              <a:t>http://</a:t>
            </a:r>
            <a:r>
              <a:rPr lang="cs-CZ" sz="1400" i="1" dirty="0" smtClean="0">
                <a:solidFill>
                  <a:schemeClr val="bg2"/>
                </a:solidFill>
              </a:rPr>
              <a:t>office.</a:t>
            </a:r>
            <a:r>
              <a:rPr lang="cs-CZ" sz="1400" i="1" dirty="0" err="1" smtClean="0">
                <a:solidFill>
                  <a:schemeClr val="bg2"/>
                </a:solidFill>
              </a:rPr>
              <a:t>microsoft.com</a:t>
            </a:r>
            <a:r>
              <a:rPr lang="pt-BR" sz="1400" dirty="0" smtClean="0">
                <a:solidFill>
                  <a:schemeClr val="bg2"/>
                </a:solidFill>
              </a:rPr>
              <a:t> [online]. [cit. </a:t>
            </a:r>
            <a:r>
              <a:rPr lang="cs-CZ" sz="1400" dirty="0" smtClean="0">
                <a:solidFill>
                  <a:schemeClr val="bg2"/>
                </a:solidFill>
              </a:rPr>
              <a:t>15</a:t>
            </a:r>
            <a:r>
              <a:rPr lang="pt-BR" sz="1400" dirty="0" smtClean="0">
                <a:solidFill>
                  <a:schemeClr val="bg2"/>
                </a:solidFill>
              </a:rPr>
              <a:t>.</a:t>
            </a:r>
            <a:r>
              <a:rPr lang="cs-CZ" sz="1400" dirty="0" smtClean="0">
                <a:solidFill>
                  <a:schemeClr val="bg2"/>
                </a:solidFill>
              </a:rPr>
              <a:t>1</a:t>
            </a:r>
            <a:r>
              <a:rPr lang="pt-BR" sz="1400" dirty="0" smtClean="0">
                <a:solidFill>
                  <a:schemeClr val="bg2"/>
                </a:solidFill>
              </a:rPr>
              <a:t>.2014]. Dostupný na WWW</a:t>
            </a:r>
            <a:r>
              <a:rPr lang="cs-CZ" sz="1400" dirty="0" smtClean="0">
                <a:solidFill>
                  <a:schemeClr val="bg2"/>
                </a:solidFill>
              </a:rPr>
              <a:t>:</a:t>
            </a:r>
            <a:r>
              <a:rPr lang="cs-CZ" sz="1400" dirty="0" err="1" smtClean="0">
                <a:solidFill>
                  <a:schemeClr val="bg2"/>
                </a:solidFill>
              </a:rPr>
              <a:t>httphttp</a:t>
            </a:r>
            <a:r>
              <a:rPr lang="cs-CZ" sz="1400" dirty="0" smtClean="0">
                <a:solidFill>
                  <a:schemeClr val="bg2"/>
                </a:solidFill>
              </a:rPr>
              <a:t>://</a:t>
            </a:r>
            <a:r>
              <a:rPr lang="cs-CZ" sz="1400" dirty="0" smtClean="0">
                <a:solidFill>
                  <a:schemeClr val="bg2"/>
                </a:solidFill>
              </a:rPr>
              <a:t>office.</a:t>
            </a:r>
            <a:r>
              <a:rPr lang="cs-CZ" sz="1400" dirty="0" err="1" smtClean="0">
                <a:solidFill>
                  <a:schemeClr val="bg2"/>
                </a:solidFill>
              </a:rPr>
              <a:t>microsoft.com</a:t>
            </a:r>
            <a:r>
              <a:rPr lang="cs-CZ" sz="1400" dirty="0" smtClean="0">
                <a:solidFill>
                  <a:schemeClr val="bg2"/>
                </a:solidFill>
              </a:rPr>
              <a:t>/</a:t>
            </a:r>
            <a:r>
              <a:rPr lang="cs-CZ" sz="1400" dirty="0" err="1" smtClean="0">
                <a:solidFill>
                  <a:schemeClr val="bg2"/>
                </a:solidFill>
              </a:rPr>
              <a:t>cs</a:t>
            </a:r>
            <a:r>
              <a:rPr lang="cs-CZ" sz="1400" dirty="0" smtClean="0">
                <a:solidFill>
                  <a:schemeClr val="bg2"/>
                </a:solidFill>
              </a:rPr>
              <a:t>-</a:t>
            </a:r>
            <a:r>
              <a:rPr lang="cs-CZ" sz="1400" dirty="0" err="1" smtClean="0">
                <a:solidFill>
                  <a:schemeClr val="bg2"/>
                </a:solidFill>
              </a:rPr>
              <a:t>cz</a:t>
            </a:r>
            <a:r>
              <a:rPr lang="cs-CZ" sz="1400" dirty="0" smtClean="0">
                <a:solidFill>
                  <a:schemeClr val="bg2"/>
                </a:solidFill>
              </a:rPr>
              <a:t>/</a:t>
            </a:r>
            <a:r>
              <a:rPr lang="cs-CZ" sz="1400" dirty="0" err="1" smtClean="0">
                <a:solidFill>
                  <a:schemeClr val="bg2"/>
                </a:solidFill>
              </a:rPr>
              <a:t>images</a:t>
            </a:r>
            <a:r>
              <a:rPr lang="cs-CZ" sz="1400" dirty="0" smtClean="0">
                <a:solidFill>
                  <a:schemeClr val="bg2"/>
                </a:solidFill>
              </a:rPr>
              <a:t>/</a:t>
            </a:r>
            <a:r>
              <a:rPr lang="cs-CZ" sz="1400" dirty="0" err="1" smtClean="0">
                <a:solidFill>
                  <a:schemeClr val="bg2"/>
                </a:solidFill>
              </a:rPr>
              <a:t>results.aspx</a:t>
            </a:r>
            <a:r>
              <a:rPr lang="cs-CZ" sz="1400" dirty="0" smtClean="0">
                <a:solidFill>
                  <a:schemeClr val="bg2"/>
                </a:solidFill>
              </a:rPr>
              <a:t>?</a:t>
            </a:r>
            <a:r>
              <a:rPr lang="cs-CZ" sz="1400" dirty="0" err="1" smtClean="0">
                <a:solidFill>
                  <a:schemeClr val="bg2"/>
                </a:solidFill>
              </a:rPr>
              <a:t>qu</a:t>
            </a:r>
            <a:r>
              <a:rPr lang="cs-CZ" sz="1400" dirty="0" smtClean="0">
                <a:solidFill>
                  <a:schemeClr val="bg2"/>
                </a:solidFill>
              </a:rPr>
              <a:t>=D%C3%81REK&amp;ex=1#</a:t>
            </a:r>
            <a:r>
              <a:rPr lang="cs-CZ" sz="1400" dirty="0" err="1" smtClean="0">
                <a:solidFill>
                  <a:schemeClr val="bg2"/>
                </a:solidFill>
              </a:rPr>
              <a:t>ai</a:t>
            </a:r>
            <a:r>
              <a:rPr lang="cs-CZ" sz="1400" dirty="0" smtClean="0">
                <a:solidFill>
                  <a:schemeClr val="bg2"/>
                </a:solidFill>
              </a:rPr>
              <a:t>:MP900402896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Vlastní 6">
      <a:dk1>
        <a:srgbClr val="00B0F0"/>
      </a:dk1>
      <a:lt1>
        <a:srgbClr val="93E2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670</TotalTime>
  <Words>659</Words>
  <Application>Microsoft Office PowerPoint</Application>
  <PresentationFormat>Předvádění na obrazovce (4:3)</PresentationFormat>
  <Paragraphs>125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Metro</vt:lpstr>
      <vt:lpstr>Snímek 1</vt:lpstr>
      <vt:lpstr>PŘEDPOKLADY DĚDĚNÍ</vt:lpstr>
      <vt:lpstr>DĚDICKÉ TITULY</vt:lpstr>
      <vt:lpstr>DĚDĚNÍ ZE ZÁKONA</vt:lpstr>
      <vt:lpstr>DĚDĚNÍ ZE ZÁVĚTI</vt:lpstr>
      <vt:lpstr>FORMY ZÁVĚTI</vt:lpstr>
      <vt:lpstr>DĚDICKÁ SMLOUVA</vt:lpstr>
      <vt:lpstr>ODKAZ (LEGÁT)</vt:lpstr>
      <vt:lpstr>DRUHY ODKAZŮ    ODVOLÁNÍ ODKAZU Má se za to, že byl odvolán, jestliže zůstavitel a) odkázanou věc zničí, nebo zcizí a znovu nabude b) věc změní takovým způsobem, že to je již věc jiná c) odkázanou pohledávku vymůže a vybere</vt:lpstr>
      <vt:lpstr>NEOPOMENUTELNÝ DĚDIC</vt:lpstr>
      <vt:lpstr>SPOJTE POJMY PATŘÍCÍ K SOBĚ</vt:lpstr>
      <vt:lpstr>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Notebook</dc:creator>
  <cp:lastModifiedBy>Lenka</cp:lastModifiedBy>
  <cp:revision>74</cp:revision>
  <dcterms:created xsi:type="dcterms:W3CDTF">2014-03-23T15:18:13Z</dcterms:created>
  <dcterms:modified xsi:type="dcterms:W3CDTF">2014-04-22T15:56:16Z</dcterms:modified>
</cp:coreProperties>
</file>