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56" r:id="rId2"/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57" autoAdjust="0"/>
    <p:restoredTop sz="94660"/>
  </p:normalViewPr>
  <p:slideViewPr>
    <p:cSldViewPr>
      <p:cViewPr>
        <p:scale>
          <a:sx n="100" d="100"/>
          <a:sy n="100" d="100"/>
        </p:scale>
        <p:origin x="-21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772955-C215-4163-B364-6F6BD9E3AEF4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25005AE-DE10-4BD5-A7B7-16BF19119685}">
      <dgm:prSet phldrT="[Text]"/>
      <dgm:spPr/>
      <dgm:t>
        <a:bodyPr/>
        <a:lstStyle/>
        <a:p>
          <a:r>
            <a:rPr lang="cs-CZ" dirty="0" smtClean="0"/>
            <a:t>ODPAD</a:t>
          </a:r>
          <a:endParaRPr lang="cs-CZ" dirty="0"/>
        </a:p>
      </dgm:t>
    </dgm:pt>
    <dgm:pt modelId="{E1DF10CA-E0D8-434B-801C-48862FE78020}" type="parTrans" cxnId="{9CB34743-34F8-4D5B-9DF2-A05253D05C59}">
      <dgm:prSet/>
      <dgm:spPr/>
      <dgm:t>
        <a:bodyPr/>
        <a:lstStyle/>
        <a:p>
          <a:endParaRPr lang="cs-CZ"/>
        </a:p>
      </dgm:t>
    </dgm:pt>
    <dgm:pt modelId="{54D65578-51E9-47B6-BE32-AFF73C65F481}" type="sibTrans" cxnId="{9CB34743-34F8-4D5B-9DF2-A05253D05C59}">
      <dgm:prSet/>
      <dgm:spPr/>
      <dgm:t>
        <a:bodyPr/>
        <a:lstStyle/>
        <a:p>
          <a:endParaRPr lang="cs-CZ"/>
        </a:p>
      </dgm:t>
    </dgm:pt>
    <dgm:pt modelId="{7C399A93-905C-49C2-A58B-9E150131D280}">
      <dgm:prSet phldrT="[Text]"/>
      <dgm:spPr/>
      <dgm:t>
        <a:bodyPr/>
        <a:lstStyle/>
        <a:p>
          <a:r>
            <a:rPr lang="cs-CZ" dirty="0" smtClean="0"/>
            <a:t>KOUŘ</a:t>
          </a:r>
          <a:endParaRPr lang="cs-CZ" dirty="0"/>
        </a:p>
      </dgm:t>
    </dgm:pt>
    <dgm:pt modelId="{3E44815B-D40D-44EF-8E0C-245144E35274}" type="parTrans" cxnId="{E9F5E761-BC44-4D58-B617-5266C1E41BF1}">
      <dgm:prSet/>
      <dgm:spPr/>
      <dgm:t>
        <a:bodyPr/>
        <a:lstStyle/>
        <a:p>
          <a:endParaRPr lang="cs-CZ"/>
        </a:p>
      </dgm:t>
    </dgm:pt>
    <dgm:pt modelId="{7ABC5E73-9ADA-4718-A311-EB0A11B4A497}" type="sibTrans" cxnId="{E9F5E761-BC44-4D58-B617-5266C1E41BF1}">
      <dgm:prSet/>
      <dgm:spPr/>
      <dgm:t>
        <a:bodyPr/>
        <a:lstStyle/>
        <a:p>
          <a:endParaRPr lang="cs-CZ"/>
        </a:p>
      </dgm:t>
    </dgm:pt>
    <dgm:pt modelId="{871F6A4E-254B-48EB-BCDF-6CEF9756B5B4}">
      <dgm:prSet phldrT="[Text]"/>
      <dgm:spPr/>
      <dgm:t>
        <a:bodyPr/>
        <a:lstStyle/>
        <a:p>
          <a:r>
            <a:rPr lang="cs-CZ" dirty="0" smtClean="0"/>
            <a:t>VODA</a:t>
          </a:r>
          <a:endParaRPr lang="cs-CZ" dirty="0"/>
        </a:p>
      </dgm:t>
    </dgm:pt>
    <dgm:pt modelId="{B3CA193C-A103-41AF-B8D6-13E15494DEF2}" type="parTrans" cxnId="{4BD8B227-87EC-47B3-8952-E83229ED513E}">
      <dgm:prSet/>
      <dgm:spPr/>
      <dgm:t>
        <a:bodyPr/>
        <a:lstStyle/>
        <a:p>
          <a:endParaRPr lang="cs-CZ"/>
        </a:p>
      </dgm:t>
    </dgm:pt>
    <dgm:pt modelId="{A1697928-4AE4-4CF8-AE60-5CAD2A1520BF}" type="sibTrans" cxnId="{4BD8B227-87EC-47B3-8952-E83229ED513E}">
      <dgm:prSet/>
      <dgm:spPr/>
      <dgm:t>
        <a:bodyPr/>
        <a:lstStyle/>
        <a:p>
          <a:endParaRPr lang="cs-CZ"/>
        </a:p>
      </dgm:t>
    </dgm:pt>
    <dgm:pt modelId="{F6149BC0-0210-470B-A2F1-FB4D00237D14}">
      <dgm:prSet phldrT="[Text]"/>
      <dgm:spPr/>
      <dgm:t>
        <a:bodyPr/>
        <a:lstStyle/>
        <a:p>
          <a:r>
            <a:rPr lang="cs-CZ" dirty="0" smtClean="0"/>
            <a:t>PRACH</a:t>
          </a:r>
          <a:endParaRPr lang="cs-CZ" dirty="0"/>
        </a:p>
      </dgm:t>
    </dgm:pt>
    <dgm:pt modelId="{E6E50FD5-17F2-48D6-B478-531C60D56E32}" type="parTrans" cxnId="{A27EAA7D-3E71-4991-8426-20BDD309BD35}">
      <dgm:prSet/>
      <dgm:spPr/>
      <dgm:t>
        <a:bodyPr/>
        <a:lstStyle/>
        <a:p>
          <a:endParaRPr lang="cs-CZ"/>
        </a:p>
      </dgm:t>
    </dgm:pt>
    <dgm:pt modelId="{8E0426C9-DF5B-4329-9A15-8421B119E346}" type="sibTrans" cxnId="{A27EAA7D-3E71-4991-8426-20BDD309BD35}">
      <dgm:prSet/>
      <dgm:spPr/>
      <dgm:t>
        <a:bodyPr/>
        <a:lstStyle/>
        <a:p>
          <a:endParaRPr lang="cs-CZ"/>
        </a:p>
      </dgm:t>
    </dgm:pt>
    <dgm:pt modelId="{8A61427D-8DEA-4719-AFE1-6C15DFE2B696}">
      <dgm:prSet phldrT="[Text]"/>
      <dgm:spPr/>
      <dgm:t>
        <a:bodyPr/>
        <a:lstStyle/>
        <a:p>
          <a:r>
            <a:rPr lang="cs-CZ" dirty="0" smtClean="0"/>
            <a:t>atd..</a:t>
          </a:r>
          <a:endParaRPr lang="cs-CZ" dirty="0"/>
        </a:p>
      </dgm:t>
    </dgm:pt>
    <dgm:pt modelId="{10ABC62B-7DE3-43A4-A79B-5B19D7819AE4}" type="parTrans" cxnId="{CE5E28CB-7A27-4385-BAC2-34A4BF197E63}">
      <dgm:prSet/>
      <dgm:spPr/>
      <dgm:t>
        <a:bodyPr/>
        <a:lstStyle/>
        <a:p>
          <a:endParaRPr lang="cs-CZ"/>
        </a:p>
      </dgm:t>
    </dgm:pt>
    <dgm:pt modelId="{1299BEAC-3BC5-4959-8DD8-E16658BE8C83}" type="sibTrans" cxnId="{CE5E28CB-7A27-4385-BAC2-34A4BF197E63}">
      <dgm:prSet/>
      <dgm:spPr/>
      <dgm:t>
        <a:bodyPr/>
        <a:lstStyle/>
        <a:p>
          <a:endParaRPr lang="cs-CZ"/>
        </a:p>
      </dgm:t>
    </dgm:pt>
    <dgm:pt modelId="{ECC82865-432A-4A4C-972A-6C737A90BC35}">
      <dgm:prSet phldrT="[Text]"/>
      <dgm:spPr/>
      <dgm:t>
        <a:bodyPr/>
        <a:lstStyle/>
        <a:p>
          <a:r>
            <a:rPr lang="cs-CZ" dirty="0" smtClean="0"/>
            <a:t>PLYN</a:t>
          </a:r>
          <a:endParaRPr lang="cs-CZ" dirty="0"/>
        </a:p>
      </dgm:t>
    </dgm:pt>
    <dgm:pt modelId="{F9FD5EF4-7CCD-47FB-896E-0DEC59B5E917}" type="parTrans" cxnId="{7C366C81-31FC-40FA-B1E7-0A4FF7410351}">
      <dgm:prSet/>
      <dgm:spPr/>
      <dgm:t>
        <a:bodyPr/>
        <a:lstStyle/>
        <a:p>
          <a:endParaRPr lang="cs-CZ"/>
        </a:p>
      </dgm:t>
    </dgm:pt>
    <dgm:pt modelId="{3F4B41C4-1FCA-427B-A6A3-147D85223992}" type="sibTrans" cxnId="{7C366C81-31FC-40FA-B1E7-0A4FF7410351}">
      <dgm:prSet/>
      <dgm:spPr/>
      <dgm:t>
        <a:bodyPr/>
        <a:lstStyle/>
        <a:p>
          <a:endParaRPr lang="cs-CZ"/>
        </a:p>
      </dgm:t>
    </dgm:pt>
    <dgm:pt modelId="{CFBD4B7E-6CEE-491C-BD28-4A3473C173B9}">
      <dgm:prSet phldrT="[Text]"/>
      <dgm:spPr/>
      <dgm:t>
        <a:bodyPr/>
        <a:lstStyle/>
        <a:p>
          <a:r>
            <a:rPr lang="cs-CZ" dirty="0" smtClean="0"/>
            <a:t>PACH</a:t>
          </a:r>
          <a:endParaRPr lang="cs-CZ" dirty="0"/>
        </a:p>
      </dgm:t>
    </dgm:pt>
    <dgm:pt modelId="{49DE71B2-53FD-494D-87DC-4DAB618992C5}" type="parTrans" cxnId="{1F88CBFD-BF5B-41A9-8F1E-3AA475F2CC85}">
      <dgm:prSet/>
      <dgm:spPr/>
      <dgm:t>
        <a:bodyPr/>
        <a:lstStyle/>
        <a:p>
          <a:endParaRPr lang="cs-CZ"/>
        </a:p>
      </dgm:t>
    </dgm:pt>
    <dgm:pt modelId="{BE08DB44-8778-429D-809B-F0E90C0999B0}" type="sibTrans" cxnId="{1F88CBFD-BF5B-41A9-8F1E-3AA475F2CC85}">
      <dgm:prSet/>
      <dgm:spPr/>
      <dgm:t>
        <a:bodyPr/>
        <a:lstStyle/>
        <a:p>
          <a:endParaRPr lang="cs-CZ"/>
        </a:p>
      </dgm:t>
    </dgm:pt>
    <dgm:pt modelId="{58F3600B-63A0-4403-BC63-057118FB3FAF}">
      <dgm:prSet phldrT="[Text]"/>
      <dgm:spPr/>
      <dgm:t>
        <a:bodyPr/>
        <a:lstStyle/>
        <a:p>
          <a:r>
            <a:rPr lang="cs-CZ" dirty="0" smtClean="0"/>
            <a:t>SVĚTLO</a:t>
          </a:r>
          <a:endParaRPr lang="cs-CZ" dirty="0"/>
        </a:p>
      </dgm:t>
    </dgm:pt>
    <dgm:pt modelId="{25661F81-F9FB-4B10-9097-EDFD33D71617}" type="parTrans" cxnId="{7E888111-00FD-4D04-9C16-E2FA462E17B4}">
      <dgm:prSet/>
      <dgm:spPr/>
      <dgm:t>
        <a:bodyPr/>
        <a:lstStyle/>
        <a:p>
          <a:endParaRPr lang="cs-CZ"/>
        </a:p>
      </dgm:t>
    </dgm:pt>
    <dgm:pt modelId="{6983D5FA-F0EC-426C-8ADC-9126D2249C1B}" type="sibTrans" cxnId="{7E888111-00FD-4D04-9C16-E2FA462E17B4}">
      <dgm:prSet/>
      <dgm:spPr/>
      <dgm:t>
        <a:bodyPr/>
        <a:lstStyle/>
        <a:p>
          <a:endParaRPr lang="cs-CZ"/>
        </a:p>
      </dgm:t>
    </dgm:pt>
    <dgm:pt modelId="{D638F1B7-6052-4B8E-A934-45DC4F1D790D}">
      <dgm:prSet phldrT="[Text]"/>
      <dgm:spPr/>
      <dgm:t>
        <a:bodyPr/>
        <a:lstStyle/>
        <a:p>
          <a:r>
            <a:rPr lang="cs-CZ" dirty="0" smtClean="0"/>
            <a:t>STÍN</a:t>
          </a:r>
          <a:endParaRPr lang="cs-CZ" dirty="0"/>
        </a:p>
      </dgm:t>
    </dgm:pt>
    <dgm:pt modelId="{09BA38FA-7CFF-4700-8544-B5FAFB661F37}" type="parTrans" cxnId="{DDC08496-99D8-4FE2-992F-4F3342682923}">
      <dgm:prSet/>
      <dgm:spPr/>
      <dgm:t>
        <a:bodyPr/>
        <a:lstStyle/>
        <a:p>
          <a:endParaRPr lang="cs-CZ"/>
        </a:p>
      </dgm:t>
    </dgm:pt>
    <dgm:pt modelId="{5245AA13-5AE2-4D28-A763-A4256AC537CF}" type="sibTrans" cxnId="{DDC08496-99D8-4FE2-992F-4F3342682923}">
      <dgm:prSet/>
      <dgm:spPr/>
      <dgm:t>
        <a:bodyPr/>
        <a:lstStyle/>
        <a:p>
          <a:endParaRPr lang="cs-CZ"/>
        </a:p>
      </dgm:t>
    </dgm:pt>
    <dgm:pt modelId="{80A5FD26-C251-4286-889E-EC1C97DD6FE2}">
      <dgm:prSet phldrT="[Text]"/>
      <dgm:spPr/>
      <dgm:t>
        <a:bodyPr/>
        <a:lstStyle/>
        <a:p>
          <a:r>
            <a:rPr lang="cs-CZ" dirty="0" smtClean="0"/>
            <a:t>HLUK</a:t>
          </a:r>
          <a:endParaRPr lang="cs-CZ" dirty="0"/>
        </a:p>
      </dgm:t>
    </dgm:pt>
    <dgm:pt modelId="{4046E6BB-1BBE-4B63-B155-74A553B634C8}" type="parTrans" cxnId="{F4DE6CC3-A5E3-4A2F-BD08-6F918E95443E}">
      <dgm:prSet/>
      <dgm:spPr/>
      <dgm:t>
        <a:bodyPr/>
        <a:lstStyle/>
        <a:p>
          <a:endParaRPr lang="cs-CZ"/>
        </a:p>
      </dgm:t>
    </dgm:pt>
    <dgm:pt modelId="{B6C35BFA-08D3-4CC2-9A78-D1F0CC37EA47}" type="sibTrans" cxnId="{F4DE6CC3-A5E3-4A2F-BD08-6F918E95443E}">
      <dgm:prSet/>
      <dgm:spPr/>
      <dgm:t>
        <a:bodyPr/>
        <a:lstStyle/>
        <a:p>
          <a:endParaRPr lang="cs-CZ"/>
        </a:p>
      </dgm:t>
    </dgm:pt>
    <dgm:pt modelId="{738DC91F-6339-4078-BDE7-0D2F763FE3C6}" type="pres">
      <dgm:prSet presAssocID="{4A772955-C215-4163-B364-6F6BD9E3AEF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4B86852-DB36-49C9-A2CA-84B57F252F30}" type="pres">
      <dgm:prSet presAssocID="{625005AE-DE10-4BD5-A7B7-16BF19119685}" presName="Name5" presStyleLbl="venn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484E9B-F434-4FED-B49B-CAF0274FEEF2}" type="pres">
      <dgm:prSet presAssocID="{54D65578-51E9-47B6-BE32-AFF73C65F481}" presName="space" presStyleCnt="0"/>
      <dgm:spPr/>
    </dgm:pt>
    <dgm:pt modelId="{F2F3A15E-67E6-4176-83B4-7243273B04CD}" type="pres">
      <dgm:prSet presAssocID="{7C399A93-905C-49C2-A58B-9E150131D280}" presName="Name5" presStyleLbl="venn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725902-8348-48E5-9CC6-439F6A7EE900}" type="pres">
      <dgm:prSet presAssocID="{7ABC5E73-9ADA-4718-A311-EB0A11B4A497}" presName="space" presStyleCnt="0"/>
      <dgm:spPr/>
    </dgm:pt>
    <dgm:pt modelId="{0FFAC68F-7A6C-41F8-B74C-72CCE8BE9C1E}" type="pres">
      <dgm:prSet presAssocID="{871F6A4E-254B-48EB-BCDF-6CEF9756B5B4}" presName="Name5" presStyleLbl="vennNode1" presStyleIdx="2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68D802-1B9E-4AF7-A2ED-7922A2CD2694}" type="pres">
      <dgm:prSet presAssocID="{A1697928-4AE4-4CF8-AE60-5CAD2A1520BF}" presName="space" presStyleCnt="0"/>
      <dgm:spPr/>
    </dgm:pt>
    <dgm:pt modelId="{DD9F164B-1EAA-4A99-8ECF-6033A5DC6494}" type="pres">
      <dgm:prSet presAssocID="{F6149BC0-0210-470B-A2F1-FB4D00237D14}" presName="Name5" presStyleLbl="vennNode1" presStyleIdx="3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3B219E-5F85-40D2-A287-C54FD490E3B1}" type="pres">
      <dgm:prSet presAssocID="{8E0426C9-DF5B-4329-9A15-8421B119E346}" presName="space" presStyleCnt="0"/>
      <dgm:spPr/>
    </dgm:pt>
    <dgm:pt modelId="{15491590-4433-4018-B3BB-EF232677FA84}" type="pres">
      <dgm:prSet presAssocID="{ECC82865-432A-4A4C-972A-6C737A90BC35}" presName="Name5" presStyleLbl="vennNode1" presStyleIdx="4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CB9BF4-4E0A-4B45-9E76-2B3DBD41E2AF}" type="pres">
      <dgm:prSet presAssocID="{3F4B41C4-1FCA-427B-A6A3-147D85223992}" presName="space" presStyleCnt="0"/>
      <dgm:spPr/>
    </dgm:pt>
    <dgm:pt modelId="{67479C71-15B5-42C1-9816-E8688A75A11D}" type="pres">
      <dgm:prSet presAssocID="{CFBD4B7E-6CEE-491C-BD28-4A3473C173B9}" presName="Name5" presStyleLbl="vennNode1" presStyleIdx="5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D2BEC2-DC0B-41A3-871C-806C76ED36CC}" type="pres">
      <dgm:prSet presAssocID="{BE08DB44-8778-429D-809B-F0E90C0999B0}" presName="space" presStyleCnt="0"/>
      <dgm:spPr/>
    </dgm:pt>
    <dgm:pt modelId="{19ABAE37-D591-4B4E-BD9C-C9EC031B5B3D}" type="pres">
      <dgm:prSet presAssocID="{58F3600B-63A0-4403-BC63-057118FB3FAF}" presName="Name5" presStyleLbl="vennNode1" presStyleIdx="6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4C13F6-66FE-4320-BA93-EB129659F30B}" type="pres">
      <dgm:prSet presAssocID="{6983D5FA-F0EC-426C-8ADC-9126D2249C1B}" presName="space" presStyleCnt="0"/>
      <dgm:spPr/>
    </dgm:pt>
    <dgm:pt modelId="{6A95DAD5-0854-46E9-93E4-2EF0326BE746}" type="pres">
      <dgm:prSet presAssocID="{D638F1B7-6052-4B8E-A934-45DC4F1D790D}" presName="Name5" presStyleLbl="venn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EC87BE-0B41-4579-B862-26C162D6BBAA}" type="pres">
      <dgm:prSet presAssocID="{5245AA13-5AE2-4D28-A763-A4256AC537CF}" presName="space" presStyleCnt="0"/>
      <dgm:spPr/>
    </dgm:pt>
    <dgm:pt modelId="{90292BB8-47E5-4CFE-9D44-A758791A1171}" type="pres">
      <dgm:prSet presAssocID="{80A5FD26-C251-4286-889E-EC1C97DD6FE2}" presName="Name5" presStyleLbl="venn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E0EE2C-8AEF-4885-86B4-202EA02DD0F2}" type="pres">
      <dgm:prSet presAssocID="{B6C35BFA-08D3-4CC2-9A78-D1F0CC37EA47}" presName="space" presStyleCnt="0"/>
      <dgm:spPr/>
    </dgm:pt>
    <dgm:pt modelId="{97F2B25E-8C0B-43D1-B7CE-FFF42B0E6CE6}" type="pres">
      <dgm:prSet presAssocID="{8A61427D-8DEA-4719-AFE1-6C15DFE2B696}" presName="Name5" presStyleLbl="venn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7EAA7D-3E71-4991-8426-20BDD309BD35}" srcId="{4A772955-C215-4163-B364-6F6BD9E3AEF4}" destId="{F6149BC0-0210-470B-A2F1-FB4D00237D14}" srcOrd="3" destOrd="0" parTransId="{E6E50FD5-17F2-48D6-B478-531C60D56E32}" sibTransId="{8E0426C9-DF5B-4329-9A15-8421B119E346}"/>
    <dgm:cxn modelId="{0BC6B614-4103-4BE2-9F65-1F9C6B925C72}" type="presOf" srcId="{80A5FD26-C251-4286-889E-EC1C97DD6FE2}" destId="{90292BB8-47E5-4CFE-9D44-A758791A1171}" srcOrd="0" destOrd="0" presId="urn:microsoft.com/office/officeart/2005/8/layout/venn3"/>
    <dgm:cxn modelId="{ED90DA0A-8696-4CA5-AA13-4DAA9AF6F751}" type="presOf" srcId="{625005AE-DE10-4BD5-A7B7-16BF19119685}" destId="{54B86852-DB36-49C9-A2CA-84B57F252F30}" srcOrd="0" destOrd="0" presId="urn:microsoft.com/office/officeart/2005/8/layout/venn3"/>
    <dgm:cxn modelId="{E08E83E0-BAD7-4789-AE3B-747DF930D606}" type="presOf" srcId="{D638F1B7-6052-4B8E-A934-45DC4F1D790D}" destId="{6A95DAD5-0854-46E9-93E4-2EF0326BE746}" srcOrd="0" destOrd="0" presId="urn:microsoft.com/office/officeart/2005/8/layout/venn3"/>
    <dgm:cxn modelId="{E9F5E761-BC44-4D58-B617-5266C1E41BF1}" srcId="{4A772955-C215-4163-B364-6F6BD9E3AEF4}" destId="{7C399A93-905C-49C2-A58B-9E150131D280}" srcOrd="1" destOrd="0" parTransId="{3E44815B-D40D-44EF-8E0C-245144E35274}" sibTransId="{7ABC5E73-9ADA-4718-A311-EB0A11B4A497}"/>
    <dgm:cxn modelId="{CB322F95-68A5-4F66-A885-727F90E9F998}" type="presOf" srcId="{7C399A93-905C-49C2-A58B-9E150131D280}" destId="{F2F3A15E-67E6-4176-83B4-7243273B04CD}" srcOrd="0" destOrd="0" presId="urn:microsoft.com/office/officeart/2005/8/layout/venn3"/>
    <dgm:cxn modelId="{40758C9D-F3CC-4F8E-A439-012B989E08F1}" type="presOf" srcId="{F6149BC0-0210-470B-A2F1-FB4D00237D14}" destId="{DD9F164B-1EAA-4A99-8ECF-6033A5DC6494}" srcOrd="0" destOrd="0" presId="urn:microsoft.com/office/officeart/2005/8/layout/venn3"/>
    <dgm:cxn modelId="{19420AFE-B481-440E-B57A-F7C58C812FAA}" type="presOf" srcId="{8A61427D-8DEA-4719-AFE1-6C15DFE2B696}" destId="{97F2B25E-8C0B-43D1-B7CE-FFF42B0E6CE6}" srcOrd="0" destOrd="0" presId="urn:microsoft.com/office/officeart/2005/8/layout/venn3"/>
    <dgm:cxn modelId="{CE5E28CB-7A27-4385-BAC2-34A4BF197E63}" srcId="{4A772955-C215-4163-B364-6F6BD9E3AEF4}" destId="{8A61427D-8DEA-4719-AFE1-6C15DFE2B696}" srcOrd="9" destOrd="0" parTransId="{10ABC62B-7DE3-43A4-A79B-5B19D7819AE4}" sibTransId="{1299BEAC-3BC5-4959-8DD8-E16658BE8C83}"/>
    <dgm:cxn modelId="{D53D78AD-86D6-4345-9E01-E7EB2880B99A}" type="presOf" srcId="{871F6A4E-254B-48EB-BCDF-6CEF9756B5B4}" destId="{0FFAC68F-7A6C-41F8-B74C-72CCE8BE9C1E}" srcOrd="0" destOrd="0" presId="urn:microsoft.com/office/officeart/2005/8/layout/venn3"/>
    <dgm:cxn modelId="{A5B5C8EC-408F-4EE7-82B5-52C4E218B6DA}" type="presOf" srcId="{ECC82865-432A-4A4C-972A-6C737A90BC35}" destId="{15491590-4433-4018-B3BB-EF232677FA84}" srcOrd="0" destOrd="0" presId="urn:microsoft.com/office/officeart/2005/8/layout/venn3"/>
    <dgm:cxn modelId="{DDC08496-99D8-4FE2-992F-4F3342682923}" srcId="{4A772955-C215-4163-B364-6F6BD9E3AEF4}" destId="{D638F1B7-6052-4B8E-A934-45DC4F1D790D}" srcOrd="7" destOrd="0" parTransId="{09BA38FA-7CFF-4700-8544-B5FAFB661F37}" sibTransId="{5245AA13-5AE2-4D28-A763-A4256AC537CF}"/>
    <dgm:cxn modelId="{9CB34743-34F8-4D5B-9DF2-A05253D05C59}" srcId="{4A772955-C215-4163-B364-6F6BD9E3AEF4}" destId="{625005AE-DE10-4BD5-A7B7-16BF19119685}" srcOrd="0" destOrd="0" parTransId="{E1DF10CA-E0D8-434B-801C-48862FE78020}" sibTransId="{54D65578-51E9-47B6-BE32-AFF73C65F481}"/>
    <dgm:cxn modelId="{7140164C-FE5D-4405-B3E0-91FF078629EA}" type="presOf" srcId="{58F3600B-63A0-4403-BC63-057118FB3FAF}" destId="{19ABAE37-D591-4B4E-BD9C-C9EC031B5B3D}" srcOrd="0" destOrd="0" presId="urn:microsoft.com/office/officeart/2005/8/layout/venn3"/>
    <dgm:cxn modelId="{37EE3ADA-12B7-4C58-9894-68A18E541069}" type="presOf" srcId="{4A772955-C215-4163-B364-6F6BD9E3AEF4}" destId="{738DC91F-6339-4078-BDE7-0D2F763FE3C6}" srcOrd="0" destOrd="0" presId="urn:microsoft.com/office/officeart/2005/8/layout/venn3"/>
    <dgm:cxn modelId="{4BD8B227-87EC-47B3-8952-E83229ED513E}" srcId="{4A772955-C215-4163-B364-6F6BD9E3AEF4}" destId="{871F6A4E-254B-48EB-BCDF-6CEF9756B5B4}" srcOrd="2" destOrd="0" parTransId="{B3CA193C-A103-41AF-B8D6-13E15494DEF2}" sibTransId="{A1697928-4AE4-4CF8-AE60-5CAD2A1520BF}"/>
    <dgm:cxn modelId="{D2C28B64-D496-4D75-B76F-E7A944908793}" type="presOf" srcId="{CFBD4B7E-6CEE-491C-BD28-4A3473C173B9}" destId="{67479C71-15B5-42C1-9816-E8688A75A11D}" srcOrd="0" destOrd="0" presId="urn:microsoft.com/office/officeart/2005/8/layout/venn3"/>
    <dgm:cxn modelId="{1F88CBFD-BF5B-41A9-8F1E-3AA475F2CC85}" srcId="{4A772955-C215-4163-B364-6F6BD9E3AEF4}" destId="{CFBD4B7E-6CEE-491C-BD28-4A3473C173B9}" srcOrd="5" destOrd="0" parTransId="{49DE71B2-53FD-494D-87DC-4DAB618992C5}" sibTransId="{BE08DB44-8778-429D-809B-F0E90C0999B0}"/>
    <dgm:cxn modelId="{7C366C81-31FC-40FA-B1E7-0A4FF7410351}" srcId="{4A772955-C215-4163-B364-6F6BD9E3AEF4}" destId="{ECC82865-432A-4A4C-972A-6C737A90BC35}" srcOrd="4" destOrd="0" parTransId="{F9FD5EF4-7CCD-47FB-896E-0DEC59B5E917}" sibTransId="{3F4B41C4-1FCA-427B-A6A3-147D85223992}"/>
    <dgm:cxn modelId="{7E888111-00FD-4D04-9C16-E2FA462E17B4}" srcId="{4A772955-C215-4163-B364-6F6BD9E3AEF4}" destId="{58F3600B-63A0-4403-BC63-057118FB3FAF}" srcOrd="6" destOrd="0" parTransId="{25661F81-F9FB-4B10-9097-EDFD33D71617}" sibTransId="{6983D5FA-F0EC-426C-8ADC-9126D2249C1B}"/>
    <dgm:cxn modelId="{F4DE6CC3-A5E3-4A2F-BD08-6F918E95443E}" srcId="{4A772955-C215-4163-B364-6F6BD9E3AEF4}" destId="{80A5FD26-C251-4286-889E-EC1C97DD6FE2}" srcOrd="8" destOrd="0" parTransId="{4046E6BB-1BBE-4B63-B155-74A553B634C8}" sibTransId="{B6C35BFA-08D3-4CC2-9A78-D1F0CC37EA47}"/>
    <dgm:cxn modelId="{C44FBCD5-17D8-44FB-9806-3691E5706EF3}" type="presParOf" srcId="{738DC91F-6339-4078-BDE7-0D2F763FE3C6}" destId="{54B86852-DB36-49C9-A2CA-84B57F252F30}" srcOrd="0" destOrd="0" presId="urn:microsoft.com/office/officeart/2005/8/layout/venn3"/>
    <dgm:cxn modelId="{19FF7E98-2CEB-482B-9EC9-12C1338F76EE}" type="presParOf" srcId="{738DC91F-6339-4078-BDE7-0D2F763FE3C6}" destId="{56484E9B-F434-4FED-B49B-CAF0274FEEF2}" srcOrd="1" destOrd="0" presId="urn:microsoft.com/office/officeart/2005/8/layout/venn3"/>
    <dgm:cxn modelId="{4DE70998-416D-41EC-8ED1-96721D6D5DBC}" type="presParOf" srcId="{738DC91F-6339-4078-BDE7-0D2F763FE3C6}" destId="{F2F3A15E-67E6-4176-83B4-7243273B04CD}" srcOrd="2" destOrd="0" presId="urn:microsoft.com/office/officeart/2005/8/layout/venn3"/>
    <dgm:cxn modelId="{269AEECD-F979-4F86-AA6C-70CC8E47EF07}" type="presParOf" srcId="{738DC91F-6339-4078-BDE7-0D2F763FE3C6}" destId="{E2725902-8348-48E5-9CC6-439F6A7EE900}" srcOrd="3" destOrd="0" presId="urn:microsoft.com/office/officeart/2005/8/layout/venn3"/>
    <dgm:cxn modelId="{13F06497-DE03-49D6-A6FA-2F6EAE6B64A5}" type="presParOf" srcId="{738DC91F-6339-4078-BDE7-0D2F763FE3C6}" destId="{0FFAC68F-7A6C-41F8-B74C-72CCE8BE9C1E}" srcOrd="4" destOrd="0" presId="urn:microsoft.com/office/officeart/2005/8/layout/venn3"/>
    <dgm:cxn modelId="{31C99F7B-02BE-4509-9E6F-B54A828DF8CA}" type="presParOf" srcId="{738DC91F-6339-4078-BDE7-0D2F763FE3C6}" destId="{DA68D802-1B9E-4AF7-A2ED-7922A2CD2694}" srcOrd="5" destOrd="0" presId="urn:microsoft.com/office/officeart/2005/8/layout/venn3"/>
    <dgm:cxn modelId="{33A2415B-A4A8-47FA-976C-282E56B80E49}" type="presParOf" srcId="{738DC91F-6339-4078-BDE7-0D2F763FE3C6}" destId="{DD9F164B-1EAA-4A99-8ECF-6033A5DC6494}" srcOrd="6" destOrd="0" presId="urn:microsoft.com/office/officeart/2005/8/layout/venn3"/>
    <dgm:cxn modelId="{AA5B0844-8C02-4F6E-A687-9FCF1AFC3721}" type="presParOf" srcId="{738DC91F-6339-4078-BDE7-0D2F763FE3C6}" destId="{6A3B219E-5F85-40D2-A287-C54FD490E3B1}" srcOrd="7" destOrd="0" presId="urn:microsoft.com/office/officeart/2005/8/layout/venn3"/>
    <dgm:cxn modelId="{301B26AF-34CD-4F3D-B65A-CFB1D613A2AD}" type="presParOf" srcId="{738DC91F-6339-4078-BDE7-0D2F763FE3C6}" destId="{15491590-4433-4018-B3BB-EF232677FA84}" srcOrd="8" destOrd="0" presId="urn:microsoft.com/office/officeart/2005/8/layout/venn3"/>
    <dgm:cxn modelId="{D3EBB720-A5B2-4682-BDFF-BD4D65BD19FC}" type="presParOf" srcId="{738DC91F-6339-4078-BDE7-0D2F763FE3C6}" destId="{FECB9BF4-4E0A-4B45-9E76-2B3DBD41E2AF}" srcOrd="9" destOrd="0" presId="urn:microsoft.com/office/officeart/2005/8/layout/venn3"/>
    <dgm:cxn modelId="{DB704C39-A978-4861-B123-9AB8B66727D2}" type="presParOf" srcId="{738DC91F-6339-4078-BDE7-0D2F763FE3C6}" destId="{67479C71-15B5-42C1-9816-E8688A75A11D}" srcOrd="10" destOrd="0" presId="urn:microsoft.com/office/officeart/2005/8/layout/venn3"/>
    <dgm:cxn modelId="{208D8C96-CD20-4E0A-AFE9-C982690037ED}" type="presParOf" srcId="{738DC91F-6339-4078-BDE7-0D2F763FE3C6}" destId="{56D2BEC2-DC0B-41A3-871C-806C76ED36CC}" srcOrd="11" destOrd="0" presId="urn:microsoft.com/office/officeart/2005/8/layout/venn3"/>
    <dgm:cxn modelId="{D6767FEC-9147-40D4-9664-647803BD7481}" type="presParOf" srcId="{738DC91F-6339-4078-BDE7-0D2F763FE3C6}" destId="{19ABAE37-D591-4B4E-BD9C-C9EC031B5B3D}" srcOrd="12" destOrd="0" presId="urn:microsoft.com/office/officeart/2005/8/layout/venn3"/>
    <dgm:cxn modelId="{2776134E-2683-4187-8FF9-CB0A9F2A9205}" type="presParOf" srcId="{738DC91F-6339-4078-BDE7-0D2F763FE3C6}" destId="{084C13F6-66FE-4320-BA93-EB129659F30B}" srcOrd="13" destOrd="0" presId="urn:microsoft.com/office/officeart/2005/8/layout/venn3"/>
    <dgm:cxn modelId="{C0DBFEEA-AD12-4751-B4ED-767835CDC7CC}" type="presParOf" srcId="{738DC91F-6339-4078-BDE7-0D2F763FE3C6}" destId="{6A95DAD5-0854-46E9-93E4-2EF0326BE746}" srcOrd="14" destOrd="0" presId="urn:microsoft.com/office/officeart/2005/8/layout/venn3"/>
    <dgm:cxn modelId="{E3195495-DB5E-4AEC-AEE1-72CEB0BC743E}" type="presParOf" srcId="{738DC91F-6339-4078-BDE7-0D2F763FE3C6}" destId="{3EEC87BE-0B41-4579-B862-26C162D6BBAA}" srcOrd="15" destOrd="0" presId="urn:microsoft.com/office/officeart/2005/8/layout/venn3"/>
    <dgm:cxn modelId="{E1392D1B-D78C-4F71-94DA-74A6FAED7D9A}" type="presParOf" srcId="{738DC91F-6339-4078-BDE7-0D2F763FE3C6}" destId="{90292BB8-47E5-4CFE-9D44-A758791A1171}" srcOrd="16" destOrd="0" presId="urn:microsoft.com/office/officeart/2005/8/layout/venn3"/>
    <dgm:cxn modelId="{FF5A9E40-2B83-40CD-A2FB-1224273E5D59}" type="presParOf" srcId="{738DC91F-6339-4078-BDE7-0D2F763FE3C6}" destId="{2AE0EE2C-8AEF-4885-86B4-202EA02DD0F2}" srcOrd="17" destOrd="0" presId="urn:microsoft.com/office/officeart/2005/8/layout/venn3"/>
    <dgm:cxn modelId="{35B6EFE1-A216-477E-8F43-62876618126E}" type="presParOf" srcId="{738DC91F-6339-4078-BDE7-0D2F763FE3C6}" destId="{97F2B25E-8C0B-43D1-B7CE-FFF42B0E6CE6}" srcOrd="18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27F7FA-C635-4DDE-844D-39894D53F5A7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08BB4E6-9382-4737-9DDE-7F203A29C4FE}">
      <dgm:prSet phldrT="[Text]"/>
      <dgm:spPr/>
      <dgm:t>
        <a:bodyPr/>
        <a:lstStyle/>
        <a:p>
          <a:r>
            <a:rPr lang="cs-CZ" dirty="0" smtClean="0"/>
            <a:t>Zřizuje ji soud</a:t>
          </a:r>
          <a:endParaRPr lang="cs-CZ" dirty="0"/>
        </a:p>
      </dgm:t>
    </dgm:pt>
    <dgm:pt modelId="{3606B5FE-D897-4871-8085-C5D4F07E9425}" type="parTrans" cxnId="{471151FF-D17E-427B-9C81-593F24D6102E}">
      <dgm:prSet/>
      <dgm:spPr/>
      <dgm:t>
        <a:bodyPr/>
        <a:lstStyle/>
        <a:p>
          <a:endParaRPr lang="cs-CZ"/>
        </a:p>
      </dgm:t>
    </dgm:pt>
    <dgm:pt modelId="{72F11022-FCB3-4A57-A8CA-07BF587C0103}" type="sibTrans" cxnId="{471151FF-D17E-427B-9C81-593F24D6102E}">
      <dgm:prSet/>
      <dgm:spPr/>
      <dgm:t>
        <a:bodyPr/>
        <a:lstStyle/>
        <a:p>
          <a:endParaRPr lang="cs-CZ"/>
        </a:p>
      </dgm:t>
    </dgm:pt>
    <dgm:pt modelId="{CB2A062F-D085-496E-86D5-4EAB3E29D25E}">
      <dgm:prSet phldrT="[Text]"/>
      <dgm:spPr/>
      <dgm:t>
        <a:bodyPr/>
        <a:lstStyle/>
        <a:p>
          <a:r>
            <a:rPr lang="cs-CZ" dirty="0" smtClean="0"/>
            <a:t>Soud určí i její rozsah</a:t>
          </a:r>
          <a:endParaRPr lang="cs-CZ" dirty="0"/>
        </a:p>
      </dgm:t>
    </dgm:pt>
    <dgm:pt modelId="{334CE23A-53E9-4C3E-A5D8-8B848A7999DD}" type="parTrans" cxnId="{0A115825-0EF4-43D3-8021-2B46657241FC}">
      <dgm:prSet/>
      <dgm:spPr/>
      <dgm:t>
        <a:bodyPr/>
        <a:lstStyle/>
        <a:p>
          <a:endParaRPr lang="cs-CZ"/>
        </a:p>
      </dgm:t>
    </dgm:pt>
    <dgm:pt modelId="{BBC0C3B5-DCE1-42FB-B600-8E04DDE2BACC}" type="sibTrans" cxnId="{0A115825-0EF4-43D3-8021-2B46657241FC}">
      <dgm:prSet/>
      <dgm:spPr/>
      <dgm:t>
        <a:bodyPr/>
        <a:lstStyle/>
        <a:p>
          <a:endParaRPr lang="cs-CZ"/>
        </a:p>
      </dgm:t>
    </dgm:pt>
    <dgm:pt modelId="{DB124046-46C5-4862-B3F9-2239175F50B8}">
      <dgm:prSet phldrT="[Text]"/>
      <dgm:spPr/>
      <dgm:t>
        <a:bodyPr/>
        <a:lstStyle/>
        <a:p>
          <a:r>
            <a:rPr lang="cs-CZ" dirty="0" smtClean="0"/>
            <a:t>Vlastníkovi náleží úplata + odčinění vzniklé újmy</a:t>
          </a:r>
          <a:endParaRPr lang="cs-CZ" dirty="0"/>
        </a:p>
      </dgm:t>
    </dgm:pt>
    <dgm:pt modelId="{4F248931-0CD1-4B90-9875-E6E5D05361FC}" type="parTrans" cxnId="{972CC0E9-54A0-4065-94AD-F4B8155E45E7}">
      <dgm:prSet/>
      <dgm:spPr/>
      <dgm:t>
        <a:bodyPr/>
        <a:lstStyle/>
        <a:p>
          <a:endParaRPr lang="cs-CZ"/>
        </a:p>
      </dgm:t>
    </dgm:pt>
    <dgm:pt modelId="{FC31BEA5-CD39-40E3-AD36-1294512D2890}" type="sibTrans" cxnId="{972CC0E9-54A0-4065-94AD-F4B8155E45E7}">
      <dgm:prSet/>
      <dgm:spPr/>
      <dgm:t>
        <a:bodyPr/>
        <a:lstStyle/>
        <a:p>
          <a:endParaRPr lang="cs-CZ"/>
        </a:p>
      </dgm:t>
    </dgm:pt>
    <dgm:pt modelId="{0109547A-97EF-40C5-B59C-BD45808BDD9E}" type="pres">
      <dgm:prSet presAssocID="{9727F7FA-C635-4DDE-844D-39894D53F5A7}" presName="Name0" presStyleCnt="0">
        <dgm:presLayoutVars>
          <dgm:dir/>
          <dgm:resizeHandles val="exact"/>
        </dgm:presLayoutVars>
      </dgm:prSet>
      <dgm:spPr/>
    </dgm:pt>
    <dgm:pt modelId="{1AC95BBA-EC09-43C2-9C1E-C86471438D94}" type="pres">
      <dgm:prSet presAssocID="{008BB4E6-9382-4737-9DDE-7F203A29C4FE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4CC079-47AB-4612-A2E4-84690C85EE59}" type="pres">
      <dgm:prSet presAssocID="{72F11022-FCB3-4A57-A8CA-07BF587C0103}" presName="sibTrans" presStyleLbl="sibTrans2D1" presStyleIdx="0" presStyleCnt="2"/>
      <dgm:spPr/>
      <dgm:t>
        <a:bodyPr/>
        <a:lstStyle/>
        <a:p>
          <a:endParaRPr lang="cs-CZ"/>
        </a:p>
      </dgm:t>
    </dgm:pt>
    <dgm:pt modelId="{A0E327F9-FC5D-4173-8141-ED147739DF19}" type="pres">
      <dgm:prSet presAssocID="{72F11022-FCB3-4A57-A8CA-07BF587C0103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251E5F3F-4AF1-4223-BD8F-D1E082D73CA8}" type="pres">
      <dgm:prSet presAssocID="{CB2A062F-D085-496E-86D5-4EAB3E29D25E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1DA5C3-168E-40A4-95DB-61E711D7BD9D}" type="pres">
      <dgm:prSet presAssocID="{BBC0C3B5-DCE1-42FB-B600-8E04DDE2BACC}" presName="sibTrans" presStyleLbl="sibTrans2D1" presStyleIdx="1" presStyleCnt="2"/>
      <dgm:spPr/>
      <dgm:t>
        <a:bodyPr/>
        <a:lstStyle/>
        <a:p>
          <a:endParaRPr lang="cs-CZ"/>
        </a:p>
      </dgm:t>
    </dgm:pt>
    <dgm:pt modelId="{CF969E52-5ED6-4FE5-9BD1-F77F9FC12E09}" type="pres">
      <dgm:prSet presAssocID="{BBC0C3B5-DCE1-42FB-B600-8E04DDE2BACC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1890E10C-449B-4CA6-8CA8-6333812977D5}" type="pres">
      <dgm:prSet presAssocID="{DB124046-46C5-4862-B3F9-2239175F50B8}" presName="node" presStyleLbl="node1" presStyleIdx="2" presStyleCnt="3" custLinFactNeighborX="-11918" custLinFactNeighborY="-34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AE5C96-D3FC-46A8-A609-F6DB53C3E7EB}" type="presOf" srcId="{BBC0C3B5-DCE1-42FB-B600-8E04DDE2BACC}" destId="{9E1DA5C3-168E-40A4-95DB-61E711D7BD9D}" srcOrd="0" destOrd="0" presId="urn:microsoft.com/office/officeart/2005/8/layout/process1"/>
    <dgm:cxn modelId="{B1B119A0-C895-4EB6-8D6E-0DCBEF24BBB1}" type="presOf" srcId="{BBC0C3B5-DCE1-42FB-B600-8E04DDE2BACC}" destId="{CF969E52-5ED6-4FE5-9BD1-F77F9FC12E09}" srcOrd="1" destOrd="0" presId="urn:microsoft.com/office/officeart/2005/8/layout/process1"/>
    <dgm:cxn modelId="{CD8D88DF-909B-4928-996E-F27CA40F5CB0}" type="presOf" srcId="{CB2A062F-D085-496E-86D5-4EAB3E29D25E}" destId="{251E5F3F-4AF1-4223-BD8F-D1E082D73CA8}" srcOrd="0" destOrd="0" presId="urn:microsoft.com/office/officeart/2005/8/layout/process1"/>
    <dgm:cxn modelId="{707E1893-7839-42B0-AC54-47E1B4761A03}" type="presOf" srcId="{72F11022-FCB3-4A57-A8CA-07BF587C0103}" destId="{474CC079-47AB-4612-A2E4-84690C85EE59}" srcOrd="0" destOrd="0" presId="urn:microsoft.com/office/officeart/2005/8/layout/process1"/>
    <dgm:cxn modelId="{4718269A-9782-462B-BA5D-2B9A8DFFC6CF}" type="presOf" srcId="{72F11022-FCB3-4A57-A8CA-07BF587C0103}" destId="{A0E327F9-FC5D-4173-8141-ED147739DF19}" srcOrd="1" destOrd="0" presId="urn:microsoft.com/office/officeart/2005/8/layout/process1"/>
    <dgm:cxn modelId="{0A115825-0EF4-43D3-8021-2B46657241FC}" srcId="{9727F7FA-C635-4DDE-844D-39894D53F5A7}" destId="{CB2A062F-D085-496E-86D5-4EAB3E29D25E}" srcOrd="1" destOrd="0" parTransId="{334CE23A-53E9-4C3E-A5D8-8B848A7999DD}" sibTransId="{BBC0C3B5-DCE1-42FB-B600-8E04DDE2BACC}"/>
    <dgm:cxn modelId="{22833CAD-B2C1-4071-A0F8-6761CE845E41}" type="presOf" srcId="{008BB4E6-9382-4737-9DDE-7F203A29C4FE}" destId="{1AC95BBA-EC09-43C2-9C1E-C86471438D94}" srcOrd="0" destOrd="0" presId="urn:microsoft.com/office/officeart/2005/8/layout/process1"/>
    <dgm:cxn modelId="{972CC0E9-54A0-4065-94AD-F4B8155E45E7}" srcId="{9727F7FA-C635-4DDE-844D-39894D53F5A7}" destId="{DB124046-46C5-4862-B3F9-2239175F50B8}" srcOrd="2" destOrd="0" parTransId="{4F248931-0CD1-4B90-9875-E6E5D05361FC}" sibTransId="{FC31BEA5-CD39-40E3-AD36-1294512D2890}"/>
    <dgm:cxn modelId="{471151FF-D17E-427B-9C81-593F24D6102E}" srcId="{9727F7FA-C635-4DDE-844D-39894D53F5A7}" destId="{008BB4E6-9382-4737-9DDE-7F203A29C4FE}" srcOrd="0" destOrd="0" parTransId="{3606B5FE-D897-4871-8085-C5D4F07E9425}" sibTransId="{72F11022-FCB3-4A57-A8CA-07BF587C0103}"/>
    <dgm:cxn modelId="{39245B5C-482B-422D-8CDC-4600F8389F8B}" type="presOf" srcId="{9727F7FA-C635-4DDE-844D-39894D53F5A7}" destId="{0109547A-97EF-40C5-B59C-BD45808BDD9E}" srcOrd="0" destOrd="0" presId="urn:microsoft.com/office/officeart/2005/8/layout/process1"/>
    <dgm:cxn modelId="{5EB44A0B-E25A-4A26-BBC4-6ECD5A3BDC9F}" type="presOf" srcId="{DB124046-46C5-4862-B3F9-2239175F50B8}" destId="{1890E10C-449B-4CA6-8CA8-6333812977D5}" srcOrd="0" destOrd="0" presId="urn:microsoft.com/office/officeart/2005/8/layout/process1"/>
    <dgm:cxn modelId="{40EF464E-EB5C-4ED3-9007-DA133A466E88}" type="presParOf" srcId="{0109547A-97EF-40C5-B59C-BD45808BDD9E}" destId="{1AC95BBA-EC09-43C2-9C1E-C86471438D94}" srcOrd="0" destOrd="0" presId="urn:microsoft.com/office/officeart/2005/8/layout/process1"/>
    <dgm:cxn modelId="{518B3D4C-2547-4F50-B8BF-DA940CAB453C}" type="presParOf" srcId="{0109547A-97EF-40C5-B59C-BD45808BDD9E}" destId="{474CC079-47AB-4612-A2E4-84690C85EE59}" srcOrd="1" destOrd="0" presId="urn:microsoft.com/office/officeart/2005/8/layout/process1"/>
    <dgm:cxn modelId="{6422DA2F-BA41-40C3-B147-76C93CB83148}" type="presParOf" srcId="{474CC079-47AB-4612-A2E4-84690C85EE59}" destId="{A0E327F9-FC5D-4173-8141-ED147739DF19}" srcOrd="0" destOrd="0" presId="urn:microsoft.com/office/officeart/2005/8/layout/process1"/>
    <dgm:cxn modelId="{7F6BFCB5-96E4-4119-996D-47724819F34A}" type="presParOf" srcId="{0109547A-97EF-40C5-B59C-BD45808BDD9E}" destId="{251E5F3F-4AF1-4223-BD8F-D1E082D73CA8}" srcOrd="2" destOrd="0" presId="urn:microsoft.com/office/officeart/2005/8/layout/process1"/>
    <dgm:cxn modelId="{3991A251-ACFA-47F1-8608-0D31D59EDD97}" type="presParOf" srcId="{0109547A-97EF-40C5-B59C-BD45808BDD9E}" destId="{9E1DA5C3-168E-40A4-95DB-61E711D7BD9D}" srcOrd="3" destOrd="0" presId="urn:microsoft.com/office/officeart/2005/8/layout/process1"/>
    <dgm:cxn modelId="{1E7084DF-0577-4188-A8A9-9A5F8AFC75F4}" type="presParOf" srcId="{9E1DA5C3-168E-40A4-95DB-61E711D7BD9D}" destId="{CF969E52-5ED6-4FE5-9BD1-F77F9FC12E09}" srcOrd="0" destOrd="0" presId="urn:microsoft.com/office/officeart/2005/8/layout/process1"/>
    <dgm:cxn modelId="{111C41FC-D6B5-4C00-8E84-7A3AFC63B67C}" type="presParOf" srcId="{0109547A-97EF-40C5-B59C-BD45808BDD9E}" destId="{1890E10C-449B-4CA6-8CA8-6333812977D5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1EF6C7-2C33-42C8-A725-D71FED9C8297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695C3B2E-E5C6-4E88-A090-CEBE56454319}">
      <dgm:prSet phldrT="[Text]"/>
      <dgm:spPr/>
      <dgm:t>
        <a:bodyPr/>
        <a:lstStyle/>
        <a:p>
          <a:r>
            <a:rPr lang="cs-CZ" dirty="0" smtClean="0"/>
            <a:t>převýší-li škoda na nemovité věci souseda zřejmě výhodu nezbytné cesty,</a:t>
          </a:r>
          <a:endParaRPr lang="cs-CZ" dirty="0"/>
        </a:p>
      </dgm:t>
    </dgm:pt>
    <dgm:pt modelId="{98188594-83FF-45CD-9D0C-77161BD9CCFA}" type="parTrans" cxnId="{E3816093-C6DD-42F8-9C43-1D3E904A192E}">
      <dgm:prSet/>
      <dgm:spPr/>
      <dgm:t>
        <a:bodyPr/>
        <a:lstStyle/>
        <a:p>
          <a:endParaRPr lang="cs-CZ"/>
        </a:p>
      </dgm:t>
    </dgm:pt>
    <dgm:pt modelId="{58792C26-67CD-446D-A509-B85BD816A05B}" type="sibTrans" cxnId="{E3816093-C6DD-42F8-9C43-1D3E904A192E}">
      <dgm:prSet/>
      <dgm:spPr/>
      <dgm:t>
        <a:bodyPr/>
        <a:lstStyle/>
        <a:p>
          <a:endParaRPr lang="cs-CZ"/>
        </a:p>
      </dgm:t>
    </dgm:pt>
    <dgm:pt modelId="{24CA149D-ECC4-4B2D-ABE9-A88CCC91E743}">
      <dgm:prSet phldrT="[Text]"/>
      <dgm:spPr/>
      <dgm:t>
        <a:bodyPr/>
        <a:lstStyle/>
        <a:p>
          <a:r>
            <a:rPr lang="cs-CZ" dirty="0" smtClean="0"/>
            <a:t>způsobil-li si nedostatek přístupu z hrubé nedbalosti či úmyslně ten, kdo o nezbytnou cestu žádá</a:t>
          </a:r>
          <a:endParaRPr lang="cs-CZ" dirty="0"/>
        </a:p>
      </dgm:t>
    </dgm:pt>
    <dgm:pt modelId="{F1796397-6F51-45EE-8299-2FD70E0F5E9D}" type="parTrans" cxnId="{76D7C8FB-1669-41C5-A171-EC3154FDC280}">
      <dgm:prSet/>
      <dgm:spPr/>
      <dgm:t>
        <a:bodyPr/>
        <a:lstStyle/>
        <a:p>
          <a:endParaRPr lang="cs-CZ"/>
        </a:p>
      </dgm:t>
    </dgm:pt>
    <dgm:pt modelId="{E529254B-F88C-4337-B1AA-77D059D5A3BD}" type="sibTrans" cxnId="{76D7C8FB-1669-41C5-A171-EC3154FDC280}">
      <dgm:prSet/>
      <dgm:spPr/>
      <dgm:t>
        <a:bodyPr/>
        <a:lstStyle/>
        <a:p>
          <a:endParaRPr lang="cs-CZ"/>
        </a:p>
      </dgm:t>
    </dgm:pt>
    <dgm:pt modelId="{B896D66A-587A-4A5D-8A5F-531C64706ACB}">
      <dgm:prSet phldrT="[Text]"/>
      <dgm:spPr/>
      <dgm:t>
        <a:bodyPr/>
        <a:lstStyle/>
        <a:p>
          <a:r>
            <a:rPr lang="cs-CZ" dirty="0" smtClean="0"/>
            <a:t>žádá-li se nezbytná cesta jen za účelem pohodlnějšího spojení.</a:t>
          </a:r>
          <a:endParaRPr lang="cs-CZ" dirty="0"/>
        </a:p>
      </dgm:t>
    </dgm:pt>
    <dgm:pt modelId="{99D0E379-ABF8-4906-B911-F3B95500E811}" type="parTrans" cxnId="{7CD8FE59-0FF0-4175-9C3B-F3355225DCBD}">
      <dgm:prSet/>
      <dgm:spPr/>
      <dgm:t>
        <a:bodyPr/>
        <a:lstStyle/>
        <a:p>
          <a:endParaRPr lang="cs-CZ"/>
        </a:p>
      </dgm:t>
    </dgm:pt>
    <dgm:pt modelId="{8E58079C-93EE-4D94-9CB8-D8AFBDFC1CCB}" type="sibTrans" cxnId="{7CD8FE59-0FF0-4175-9C3B-F3355225DCBD}">
      <dgm:prSet/>
      <dgm:spPr/>
      <dgm:t>
        <a:bodyPr/>
        <a:lstStyle/>
        <a:p>
          <a:endParaRPr lang="cs-CZ"/>
        </a:p>
      </dgm:t>
    </dgm:pt>
    <dgm:pt modelId="{3896AFE4-DE5F-417D-AA0B-7362ED8056ED}" type="pres">
      <dgm:prSet presAssocID="{431EF6C7-2C33-42C8-A725-D71FED9C8297}" presName="CompostProcess" presStyleCnt="0">
        <dgm:presLayoutVars>
          <dgm:dir/>
          <dgm:resizeHandles val="exact"/>
        </dgm:presLayoutVars>
      </dgm:prSet>
      <dgm:spPr/>
    </dgm:pt>
    <dgm:pt modelId="{3C991AB6-194A-4859-8666-91E7C63D03D8}" type="pres">
      <dgm:prSet presAssocID="{431EF6C7-2C33-42C8-A725-D71FED9C8297}" presName="arrow" presStyleLbl="bgShp" presStyleIdx="0" presStyleCnt="1"/>
      <dgm:spPr/>
    </dgm:pt>
    <dgm:pt modelId="{5B978EFE-4E31-4902-8DBE-8970A718F72B}" type="pres">
      <dgm:prSet presAssocID="{431EF6C7-2C33-42C8-A725-D71FED9C8297}" presName="linearProcess" presStyleCnt="0"/>
      <dgm:spPr/>
    </dgm:pt>
    <dgm:pt modelId="{4CFD4589-FD0B-4F62-91D5-070EED498C61}" type="pres">
      <dgm:prSet presAssocID="{695C3B2E-E5C6-4E88-A090-CEBE56454319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D8D930-05B6-4A7D-9EF0-769A79CFB04A}" type="pres">
      <dgm:prSet presAssocID="{58792C26-67CD-446D-A509-B85BD816A05B}" presName="sibTrans" presStyleCnt="0"/>
      <dgm:spPr/>
    </dgm:pt>
    <dgm:pt modelId="{375EC7E1-1A88-4DDB-B14E-571EFABE78FA}" type="pres">
      <dgm:prSet presAssocID="{24CA149D-ECC4-4B2D-ABE9-A88CCC91E743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DE5880-2D65-4CA8-B015-BA4405F2E381}" type="pres">
      <dgm:prSet presAssocID="{E529254B-F88C-4337-B1AA-77D059D5A3BD}" presName="sibTrans" presStyleCnt="0"/>
      <dgm:spPr/>
    </dgm:pt>
    <dgm:pt modelId="{5AD5876D-E074-4DD5-B5EC-D616AEB39252}" type="pres">
      <dgm:prSet presAssocID="{B896D66A-587A-4A5D-8A5F-531C64706ACB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196B30-CB66-471D-8978-58E00F8775E3}" type="presOf" srcId="{431EF6C7-2C33-42C8-A725-D71FED9C8297}" destId="{3896AFE4-DE5F-417D-AA0B-7362ED8056ED}" srcOrd="0" destOrd="0" presId="urn:microsoft.com/office/officeart/2005/8/layout/hProcess9"/>
    <dgm:cxn modelId="{7CD8FE59-0FF0-4175-9C3B-F3355225DCBD}" srcId="{431EF6C7-2C33-42C8-A725-D71FED9C8297}" destId="{B896D66A-587A-4A5D-8A5F-531C64706ACB}" srcOrd="2" destOrd="0" parTransId="{99D0E379-ABF8-4906-B911-F3B95500E811}" sibTransId="{8E58079C-93EE-4D94-9CB8-D8AFBDFC1CCB}"/>
    <dgm:cxn modelId="{3F7B26D0-6DB9-4378-B2DD-DE6C2B2BE04C}" type="presOf" srcId="{695C3B2E-E5C6-4E88-A090-CEBE56454319}" destId="{4CFD4589-FD0B-4F62-91D5-070EED498C61}" srcOrd="0" destOrd="0" presId="urn:microsoft.com/office/officeart/2005/8/layout/hProcess9"/>
    <dgm:cxn modelId="{76D7C8FB-1669-41C5-A171-EC3154FDC280}" srcId="{431EF6C7-2C33-42C8-A725-D71FED9C8297}" destId="{24CA149D-ECC4-4B2D-ABE9-A88CCC91E743}" srcOrd="1" destOrd="0" parTransId="{F1796397-6F51-45EE-8299-2FD70E0F5E9D}" sibTransId="{E529254B-F88C-4337-B1AA-77D059D5A3BD}"/>
    <dgm:cxn modelId="{FA6C6D85-2EEF-41B6-B040-90B87A4102EC}" type="presOf" srcId="{B896D66A-587A-4A5D-8A5F-531C64706ACB}" destId="{5AD5876D-E074-4DD5-B5EC-D616AEB39252}" srcOrd="0" destOrd="0" presId="urn:microsoft.com/office/officeart/2005/8/layout/hProcess9"/>
    <dgm:cxn modelId="{ADEEFD26-C13A-4751-8D92-E74B84E57559}" type="presOf" srcId="{24CA149D-ECC4-4B2D-ABE9-A88CCC91E743}" destId="{375EC7E1-1A88-4DDB-B14E-571EFABE78FA}" srcOrd="0" destOrd="0" presId="urn:microsoft.com/office/officeart/2005/8/layout/hProcess9"/>
    <dgm:cxn modelId="{E3816093-C6DD-42F8-9C43-1D3E904A192E}" srcId="{431EF6C7-2C33-42C8-A725-D71FED9C8297}" destId="{695C3B2E-E5C6-4E88-A090-CEBE56454319}" srcOrd="0" destOrd="0" parTransId="{98188594-83FF-45CD-9D0C-77161BD9CCFA}" sibTransId="{58792C26-67CD-446D-A509-B85BD816A05B}"/>
    <dgm:cxn modelId="{CC8466C3-21FF-41D7-A62D-12C245AEC40C}" type="presParOf" srcId="{3896AFE4-DE5F-417D-AA0B-7362ED8056ED}" destId="{3C991AB6-194A-4859-8666-91E7C63D03D8}" srcOrd="0" destOrd="0" presId="urn:microsoft.com/office/officeart/2005/8/layout/hProcess9"/>
    <dgm:cxn modelId="{6F8DF7D3-169E-4235-B9B3-BBA9C139B7A8}" type="presParOf" srcId="{3896AFE4-DE5F-417D-AA0B-7362ED8056ED}" destId="{5B978EFE-4E31-4902-8DBE-8970A718F72B}" srcOrd="1" destOrd="0" presId="urn:microsoft.com/office/officeart/2005/8/layout/hProcess9"/>
    <dgm:cxn modelId="{C3B1AE5C-A455-464E-883B-69E568CF04B3}" type="presParOf" srcId="{5B978EFE-4E31-4902-8DBE-8970A718F72B}" destId="{4CFD4589-FD0B-4F62-91D5-070EED498C61}" srcOrd="0" destOrd="0" presId="urn:microsoft.com/office/officeart/2005/8/layout/hProcess9"/>
    <dgm:cxn modelId="{E92169D5-CA71-4F45-AC37-EBE690296E89}" type="presParOf" srcId="{5B978EFE-4E31-4902-8DBE-8970A718F72B}" destId="{28D8D930-05B6-4A7D-9EF0-769A79CFB04A}" srcOrd="1" destOrd="0" presId="urn:microsoft.com/office/officeart/2005/8/layout/hProcess9"/>
    <dgm:cxn modelId="{0CFA8B6B-126B-4FDA-B437-69FF090B5545}" type="presParOf" srcId="{5B978EFE-4E31-4902-8DBE-8970A718F72B}" destId="{375EC7E1-1A88-4DDB-B14E-571EFABE78FA}" srcOrd="2" destOrd="0" presId="urn:microsoft.com/office/officeart/2005/8/layout/hProcess9"/>
    <dgm:cxn modelId="{5C36B190-7A67-4A3D-8474-26C2B714F9EC}" type="presParOf" srcId="{5B978EFE-4E31-4902-8DBE-8970A718F72B}" destId="{B1DE5880-2D65-4CA8-B015-BA4405F2E381}" srcOrd="3" destOrd="0" presId="urn:microsoft.com/office/officeart/2005/8/layout/hProcess9"/>
    <dgm:cxn modelId="{9E6E196C-70E4-4DA1-B308-975CCE0715AB}" type="presParOf" srcId="{5B978EFE-4E31-4902-8DBE-8970A718F72B}" destId="{5AD5876D-E074-4DD5-B5EC-D616AEB3925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4B86852-DB36-49C9-A2CA-84B57F252F30}">
      <dsp:nvSpPr>
        <dsp:cNvPr id="0" name=""/>
        <dsp:cNvSpPr/>
      </dsp:nvSpPr>
      <dsp:spPr>
        <a:xfrm>
          <a:off x="102" y="318148"/>
          <a:ext cx="1019886" cy="101988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6128" tIns="15240" rIns="56128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ODPAD</a:t>
          </a:r>
          <a:endParaRPr lang="cs-CZ" sz="1200" kern="1200" dirty="0"/>
        </a:p>
      </dsp:txBody>
      <dsp:txXfrm>
        <a:off x="102" y="318148"/>
        <a:ext cx="1019886" cy="1019886"/>
      </dsp:txXfrm>
    </dsp:sp>
    <dsp:sp modelId="{F2F3A15E-67E6-4176-83B4-7243273B04CD}">
      <dsp:nvSpPr>
        <dsp:cNvPr id="0" name=""/>
        <dsp:cNvSpPr/>
      </dsp:nvSpPr>
      <dsp:spPr>
        <a:xfrm>
          <a:off x="816011" y="318148"/>
          <a:ext cx="1019886" cy="101988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6128" tIns="15240" rIns="56128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KOUŘ</a:t>
          </a:r>
          <a:endParaRPr lang="cs-CZ" sz="1200" kern="1200" dirty="0"/>
        </a:p>
      </dsp:txBody>
      <dsp:txXfrm>
        <a:off x="816011" y="318148"/>
        <a:ext cx="1019886" cy="1019886"/>
      </dsp:txXfrm>
    </dsp:sp>
    <dsp:sp modelId="{0FFAC68F-7A6C-41F8-B74C-72CCE8BE9C1E}">
      <dsp:nvSpPr>
        <dsp:cNvPr id="0" name=""/>
        <dsp:cNvSpPr/>
      </dsp:nvSpPr>
      <dsp:spPr>
        <a:xfrm>
          <a:off x="1631920" y="318148"/>
          <a:ext cx="1019886" cy="101988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6128" tIns="15240" rIns="56128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VODA</a:t>
          </a:r>
          <a:endParaRPr lang="cs-CZ" sz="1200" kern="1200" dirty="0"/>
        </a:p>
      </dsp:txBody>
      <dsp:txXfrm>
        <a:off x="1631920" y="318148"/>
        <a:ext cx="1019886" cy="1019886"/>
      </dsp:txXfrm>
    </dsp:sp>
    <dsp:sp modelId="{DD9F164B-1EAA-4A99-8ECF-6033A5DC6494}">
      <dsp:nvSpPr>
        <dsp:cNvPr id="0" name=""/>
        <dsp:cNvSpPr/>
      </dsp:nvSpPr>
      <dsp:spPr>
        <a:xfrm>
          <a:off x="2447829" y="318148"/>
          <a:ext cx="1019886" cy="101988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6128" tIns="15240" rIns="56128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PRACH</a:t>
          </a:r>
          <a:endParaRPr lang="cs-CZ" sz="1200" kern="1200" dirty="0"/>
        </a:p>
      </dsp:txBody>
      <dsp:txXfrm>
        <a:off x="2447829" y="318148"/>
        <a:ext cx="1019886" cy="1019886"/>
      </dsp:txXfrm>
    </dsp:sp>
    <dsp:sp modelId="{15491590-4433-4018-B3BB-EF232677FA84}">
      <dsp:nvSpPr>
        <dsp:cNvPr id="0" name=""/>
        <dsp:cNvSpPr/>
      </dsp:nvSpPr>
      <dsp:spPr>
        <a:xfrm>
          <a:off x="3263738" y="318148"/>
          <a:ext cx="1019886" cy="101988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6128" tIns="15240" rIns="56128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PLYN</a:t>
          </a:r>
          <a:endParaRPr lang="cs-CZ" sz="1200" kern="1200" dirty="0"/>
        </a:p>
      </dsp:txBody>
      <dsp:txXfrm>
        <a:off x="3263738" y="318148"/>
        <a:ext cx="1019886" cy="1019886"/>
      </dsp:txXfrm>
    </dsp:sp>
    <dsp:sp modelId="{67479C71-15B5-42C1-9816-E8688A75A11D}">
      <dsp:nvSpPr>
        <dsp:cNvPr id="0" name=""/>
        <dsp:cNvSpPr/>
      </dsp:nvSpPr>
      <dsp:spPr>
        <a:xfrm>
          <a:off x="4079647" y="318148"/>
          <a:ext cx="1019886" cy="101988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6128" tIns="15240" rIns="56128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PACH</a:t>
          </a:r>
          <a:endParaRPr lang="cs-CZ" sz="1200" kern="1200" dirty="0"/>
        </a:p>
      </dsp:txBody>
      <dsp:txXfrm>
        <a:off x="4079647" y="318148"/>
        <a:ext cx="1019886" cy="1019886"/>
      </dsp:txXfrm>
    </dsp:sp>
    <dsp:sp modelId="{19ABAE37-D591-4B4E-BD9C-C9EC031B5B3D}">
      <dsp:nvSpPr>
        <dsp:cNvPr id="0" name=""/>
        <dsp:cNvSpPr/>
      </dsp:nvSpPr>
      <dsp:spPr>
        <a:xfrm>
          <a:off x="4895556" y="318148"/>
          <a:ext cx="1019886" cy="101988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6128" tIns="15240" rIns="56128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SVĚTLO</a:t>
          </a:r>
          <a:endParaRPr lang="cs-CZ" sz="1200" kern="1200" dirty="0"/>
        </a:p>
      </dsp:txBody>
      <dsp:txXfrm>
        <a:off x="4895556" y="318148"/>
        <a:ext cx="1019886" cy="1019886"/>
      </dsp:txXfrm>
    </dsp:sp>
    <dsp:sp modelId="{6A95DAD5-0854-46E9-93E4-2EF0326BE746}">
      <dsp:nvSpPr>
        <dsp:cNvPr id="0" name=""/>
        <dsp:cNvSpPr/>
      </dsp:nvSpPr>
      <dsp:spPr>
        <a:xfrm>
          <a:off x="5711465" y="318148"/>
          <a:ext cx="1019886" cy="101988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6128" tIns="15240" rIns="56128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STÍN</a:t>
          </a:r>
          <a:endParaRPr lang="cs-CZ" sz="1200" kern="1200" dirty="0"/>
        </a:p>
      </dsp:txBody>
      <dsp:txXfrm>
        <a:off x="5711465" y="318148"/>
        <a:ext cx="1019886" cy="1019886"/>
      </dsp:txXfrm>
    </dsp:sp>
    <dsp:sp modelId="{90292BB8-47E5-4CFE-9D44-A758791A1171}">
      <dsp:nvSpPr>
        <dsp:cNvPr id="0" name=""/>
        <dsp:cNvSpPr/>
      </dsp:nvSpPr>
      <dsp:spPr>
        <a:xfrm>
          <a:off x="6527374" y="318148"/>
          <a:ext cx="1019886" cy="101988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6128" tIns="15240" rIns="56128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HLUK</a:t>
          </a:r>
          <a:endParaRPr lang="cs-CZ" sz="1200" kern="1200" dirty="0"/>
        </a:p>
      </dsp:txBody>
      <dsp:txXfrm>
        <a:off x="6527374" y="318148"/>
        <a:ext cx="1019886" cy="1019886"/>
      </dsp:txXfrm>
    </dsp:sp>
    <dsp:sp modelId="{97F2B25E-8C0B-43D1-B7CE-FFF42B0E6CE6}">
      <dsp:nvSpPr>
        <dsp:cNvPr id="0" name=""/>
        <dsp:cNvSpPr/>
      </dsp:nvSpPr>
      <dsp:spPr>
        <a:xfrm>
          <a:off x="7343283" y="318148"/>
          <a:ext cx="1019886" cy="101988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6128" tIns="15240" rIns="56128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atd..</a:t>
          </a:r>
          <a:endParaRPr lang="cs-CZ" sz="1200" kern="1200" dirty="0"/>
        </a:p>
      </dsp:txBody>
      <dsp:txXfrm>
        <a:off x="7343283" y="318148"/>
        <a:ext cx="1019886" cy="101988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AC95BBA-EC09-43C2-9C1E-C86471438D94}">
      <dsp:nvSpPr>
        <dsp:cNvPr id="0" name=""/>
        <dsp:cNvSpPr/>
      </dsp:nvSpPr>
      <dsp:spPr>
        <a:xfrm>
          <a:off x="6392" y="453226"/>
          <a:ext cx="1910532" cy="1253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Zřizuje ji soud</a:t>
          </a:r>
          <a:endParaRPr lang="cs-CZ" sz="1800" kern="1200" dirty="0"/>
        </a:p>
      </dsp:txBody>
      <dsp:txXfrm>
        <a:off x="6392" y="453226"/>
        <a:ext cx="1910532" cy="1253786"/>
      </dsp:txXfrm>
    </dsp:sp>
    <dsp:sp modelId="{474CC079-47AB-4612-A2E4-84690C85EE59}">
      <dsp:nvSpPr>
        <dsp:cNvPr id="0" name=""/>
        <dsp:cNvSpPr/>
      </dsp:nvSpPr>
      <dsp:spPr>
        <a:xfrm>
          <a:off x="2107977" y="843213"/>
          <a:ext cx="405032" cy="4738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107977" y="843213"/>
        <a:ext cx="405032" cy="473812"/>
      </dsp:txXfrm>
    </dsp:sp>
    <dsp:sp modelId="{251E5F3F-4AF1-4223-BD8F-D1E082D73CA8}">
      <dsp:nvSpPr>
        <dsp:cNvPr id="0" name=""/>
        <dsp:cNvSpPr/>
      </dsp:nvSpPr>
      <dsp:spPr>
        <a:xfrm>
          <a:off x="2681137" y="453226"/>
          <a:ext cx="1910532" cy="1253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Soud určí i její rozsah</a:t>
          </a:r>
          <a:endParaRPr lang="cs-CZ" sz="1800" kern="1200" dirty="0"/>
        </a:p>
      </dsp:txBody>
      <dsp:txXfrm>
        <a:off x="2681137" y="453226"/>
        <a:ext cx="1910532" cy="1253786"/>
      </dsp:txXfrm>
    </dsp:sp>
    <dsp:sp modelId="{9E1DA5C3-168E-40A4-95DB-61E711D7BD9D}">
      <dsp:nvSpPr>
        <dsp:cNvPr id="0" name=""/>
        <dsp:cNvSpPr/>
      </dsp:nvSpPr>
      <dsp:spPr>
        <a:xfrm rot="21542417">
          <a:off x="4759928" y="821404"/>
          <a:ext cx="356811" cy="4738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 rot="21542417">
        <a:off x="4759928" y="821404"/>
        <a:ext cx="356811" cy="473812"/>
      </dsp:txXfrm>
    </dsp:sp>
    <dsp:sp modelId="{1890E10C-449B-4CA6-8CA8-6333812977D5}">
      <dsp:nvSpPr>
        <dsp:cNvPr id="0" name=""/>
        <dsp:cNvSpPr/>
      </dsp:nvSpPr>
      <dsp:spPr>
        <a:xfrm>
          <a:off x="5264804" y="409945"/>
          <a:ext cx="1910532" cy="1253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Vlastníkovi náleží úplata + odčinění vzniklé újmy</a:t>
          </a:r>
          <a:endParaRPr lang="cs-CZ" sz="1800" kern="1200" dirty="0"/>
        </a:p>
      </dsp:txBody>
      <dsp:txXfrm>
        <a:off x="5264804" y="409945"/>
        <a:ext cx="1910532" cy="125378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C991AB6-194A-4859-8666-91E7C63D03D8}">
      <dsp:nvSpPr>
        <dsp:cNvPr id="0" name=""/>
        <dsp:cNvSpPr/>
      </dsp:nvSpPr>
      <dsp:spPr>
        <a:xfrm>
          <a:off x="604867" y="0"/>
          <a:ext cx="6855161" cy="2736304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FD4589-FD0B-4F62-91D5-070EED498C61}">
      <dsp:nvSpPr>
        <dsp:cNvPr id="0" name=""/>
        <dsp:cNvSpPr/>
      </dsp:nvSpPr>
      <dsp:spPr>
        <a:xfrm>
          <a:off x="8663" y="820891"/>
          <a:ext cx="2595888" cy="10945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převýší-li škoda na nemovité věci souseda zřejmě výhodu nezbytné cesty,</a:t>
          </a:r>
          <a:endParaRPr lang="cs-CZ" sz="1500" kern="1200" dirty="0"/>
        </a:p>
      </dsp:txBody>
      <dsp:txXfrm>
        <a:off x="8663" y="820891"/>
        <a:ext cx="2595888" cy="1094521"/>
      </dsp:txXfrm>
    </dsp:sp>
    <dsp:sp modelId="{375EC7E1-1A88-4DDB-B14E-571EFABE78FA}">
      <dsp:nvSpPr>
        <dsp:cNvPr id="0" name=""/>
        <dsp:cNvSpPr/>
      </dsp:nvSpPr>
      <dsp:spPr>
        <a:xfrm>
          <a:off x="2734503" y="820891"/>
          <a:ext cx="2595888" cy="10945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způsobil-li si nedostatek přístupu z hrubé nedbalosti či úmyslně ten, kdo o nezbytnou cestu žádá</a:t>
          </a:r>
          <a:endParaRPr lang="cs-CZ" sz="1500" kern="1200" dirty="0"/>
        </a:p>
      </dsp:txBody>
      <dsp:txXfrm>
        <a:off x="2734503" y="820891"/>
        <a:ext cx="2595888" cy="1094521"/>
      </dsp:txXfrm>
    </dsp:sp>
    <dsp:sp modelId="{5AD5876D-E074-4DD5-B5EC-D616AEB39252}">
      <dsp:nvSpPr>
        <dsp:cNvPr id="0" name=""/>
        <dsp:cNvSpPr/>
      </dsp:nvSpPr>
      <dsp:spPr>
        <a:xfrm>
          <a:off x="5460344" y="820891"/>
          <a:ext cx="2595888" cy="10945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žádá-li se nezbytná cesta jen za účelem pohodlnějšího spojení.</a:t>
          </a:r>
          <a:endParaRPr lang="cs-CZ" sz="1500" kern="1200" dirty="0"/>
        </a:p>
      </dsp:txBody>
      <dsp:txXfrm>
        <a:off x="5460344" y="820891"/>
        <a:ext cx="2595888" cy="1094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64855-F83A-4576-882A-9C35592707A7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046CC-E6F9-4ECE-80D7-A98714D1AE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6B9CC2A-E79B-4227-A3FA-7DB8D86FB661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EECA8E6-0B4A-40AA-87A9-9B7E11FEDE7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>
    <p:zoom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1988837"/>
          <a:ext cx="7920880" cy="4680519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Sousedská práva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4233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2835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za úkol seznámit studenty se základními sousedskými právy, jejich ochranou a omezením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425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25.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216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SOUSEDSKÁ PRÁVA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35480"/>
            <a:ext cx="5698976" cy="4389120"/>
          </a:xfrm>
        </p:spPr>
        <p:txBody>
          <a:bodyPr>
            <a:normAutofit/>
          </a:bodyPr>
          <a:lstStyle/>
          <a:p>
            <a:r>
              <a:rPr lang="cs-CZ" sz="2200" dirty="0" smtClean="0">
                <a:latin typeface="Albertus Medium" pitchFamily="34" charset="0"/>
              </a:rPr>
              <a:t>soubor vzájemných práv a povinností, která mají mezi sebou vlastníci sousedících nemovitostí</a:t>
            </a:r>
          </a:p>
          <a:p>
            <a:r>
              <a:rPr lang="cs-CZ" sz="2200" dirty="0" smtClean="0">
                <a:latin typeface="Albertus Medium" pitchFamily="34" charset="0"/>
              </a:rPr>
              <a:t>→Vlastnická práva nejsou  zcela absolutní, ale jsou reálně omezena</a:t>
            </a:r>
          </a:p>
          <a:p>
            <a:r>
              <a:rPr lang="cs-CZ" sz="2200" dirty="0" smtClean="0">
                <a:latin typeface="Albertus Medium" pitchFamily="34" charset="0"/>
              </a:rPr>
              <a:t> LZPS:„</a:t>
            </a:r>
            <a:r>
              <a:rPr lang="cs-CZ" sz="2200" i="1" dirty="0" smtClean="0">
                <a:latin typeface="Albertus Medium" pitchFamily="34" charset="0"/>
              </a:rPr>
              <a:t>Vlastnictví zavazuje. Nesmí být zneužito na újmu práv druhých anebo v rozporu se zákonem chráněnými obecnými zájmy.</a:t>
            </a:r>
            <a:r>
              <a:rPr lang="cs-CZ" sz="2200" dirty="0" smtClean="0">
                <a:latin typeface="Albertus Medium" pitchFamily="34" charset="0"/>
              </a:rPr>
              <a:t>“</a:t>
            </a:r>
            <a:endParaRPr lang="cs-CZ" sz="2200" baseline="30000" dirty="0" smtClean="0">
              <a:latin typeface="Albertus Medium" pitchFamily="34" charset="0"/>
            </a:endParaRPr>
          </a:p>
          <a:p>
            <a:r>
              <a:rPr lang="cs-CZ" sz="2200" dirty="0" smtClean="0">
                <a:latin typeface="Albertus Medium" pitchFamily="34" charset="0"/>
              </a:rPr>
              <a:t>Úprava: Občanský zákoník (§ 1013 a </a:t>
            </a:r>
            <a:r>
              <a:rPr lang="cs-CZ" sz="2200" dirty="0" err="1" smtClean="0">
                <a:latin typeface="Albertus Medium" pitchFamily="34" charset="0"/>
              </a:rPr>
              <a:t>násl</a:t>
            </a:r>
            <a:r>
              <a:rPr lang="cs-CZ" sz="2200" dirty="0" smtClean="0">
                <a:latin typeface="Albertus Medium" pitchFamily="34" charset="0"/>
              </a:rPr>
              <a:t>.)</a:t>
            </a:r>
            <a:endParaRPr lang="cs-CZ" sz="2200" dirty="0">
              <a:latin typeface="Albertus Medium" pitchFamily="34" charset="0"/>
            </a:endParaRPr>
          </a:p>
        </p:txBody>
      </p:sp>
      <p:pic>
        <p:nvPicPr>
          <p:cNvPr id="6" name="Obrázek 5" descr="MH9000562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28184" y="2420888"/>
            <a:ext cx="2700089" cy="2700089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IMISE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35480"/>
            <a:ext cx="8075240" cy="438912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just">
              <a:buFont typeface="Wingdings" pitchFamily="2" charset="2"/>
              <a:buChar char="Ø"/>
            </a:pPr>
            <a:r>
              <a:rPr lang="cs-CZ" dirty="0" smtClean="0">
                <a:latin typeface="Albertus Medium" pitchFamily="34" charset="0"/>
              </a:rPr>
              <a:t>Vlastník se zdrží všeho, co působí, že imise vnikají na pozemek souseda v míře nepřiměřené místním poměrům a podstatně omezují obvyklé užívání</a:t>
            </a:r>
          </a:p>
          <a:p>
            <a:pPr algn="just">
              <a:buFont typeface="Wingdings" pitchFamily="2" charset="2"/>
              <a:buChar char="Ø"/>
            </a:pPr>
            <a:r>
              <a:rPr lang="cs-CZ" dirty="0" smtClean="0">
                <a:latin typeface="Albertus Medium" pitchFamily="34" charset="0"/>
              </a:rPr>
              <a:t>Jsou-li imise důsledkem provozu závodu, který byl úředně schválen, má soused právo jen na náhradu újmy v penězích</a:t>
            </a:r>
          </a:p>
        </p:txBody>
      </p:sp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323528" y="1772817"/>
          <a:ext cx="8363272" cy="1656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6131024" cy="4389120"/>
          </a:xfrm>
        </p:spPr>
        <p:txBody>
          <a:bodyPr>
            <a:norm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2000" dirty="0" smtClean="0">
                <a:latin typeface="Albertus Medium" pitchFamily="34" charset="0"/>
              </a:rPr>
              <a:t>Ocitne-li se vaše zvíře na  pozemku souseda, tak vám je vrátí nebo vám umožní vstoupit na jeho pozemek.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000" dirty="0" smtClean="0">
                <a:latin typeface="Albertus Medium" pitchFamily="34" charset="0"/>
              </a:rPr>
              <a:t>Podobné platí pro roj včel; vletí-li však roj do cizího obsazeného úlu, nabývá vlastník úlu vlastnické právo k roji, aniž je povinen k náhradě.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2000" dirty="0" smtClean="0">
                <a:latin typeface="Albertus Medium" pitchFamily="34" charset="0"/>
              </a:rPr>
              <a:t>Způsobí-li </a:t>
            </a:r>
            <a:r>
              <a:rPr lang="cs-CZ" sz="2000" dirty="0" smtClean="0">
                <a:latin typeface="Albertus Medium" pitchFamily="34" charset="0"/>
              </a:rPr>
              <a:t>zvíře </a:t>
            </a:r>
            <a:r>
              <a:rPr lang="cs-CZ" sz="2000" dirty="0" smtClean="0">
                <a:latin typeface="Albertus Medium" pitchFamily="34" charset="0"/>
              </a:rPr>
              <a:t>na pozemku škodu, má vlastník pozemku právo na její náhradu (může je zadržet, dokud neobdrží náhradu)</a:t>
            </a:r>
          </a:p>
          <a:p>
            <a:pPr marL="1371600" lvl="3" indent="-457200">
              <a:buFont typeface="Courier New" pitchFamily="49" charset="0"/>
              <a:buChar char="o"/>
            </a:pPr>
            <a:r>
              <a:rPr lang="cs-CZ" i="1" dirty="0" smtClean="0">
                <a:latin typeface="Albertus Medium" pitchFamily="34" charset="0"/>
              </a:rPr>
              <a:t>Např. slepice uteče k sousedům a rozhrabe záhon s růžemi. Soused nám ji vrátí, až uhradíme vzniklou škodu.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H9002169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1700808"/>
            <a:ext cx="2123876" cy="2123876"/>
          </a:xfrm>
          <a:prstGeom prst="rect">
            <a:avLst/>
          </a:prstGeom>
        </p:spPr>
      </p:pic>
      <p:pic>
        <p:nvPicPr>
          <p:cNvPr id="5" name="Obrázek 4" descr="MH90003043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5157192"/>
            <a:ext cx="1475805" cy="1475805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493 0.00809 L 0.74427 0.0289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5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000" u="sng" dirty="0" smtClean="0">
                <a:latin typeface="Albertus Medium" pitchFamily="34" charset="0"/>
              </a:rPr>
              <a:t>PLODY</a:t>
            </a:r>
          </a:p>
          <a:p>
            <a:pPr>
              <a:buNone/>
            </a:pPr>
            <a:r>
              <a:rPr lang="cs-CZ" sz="2000" dirty="0" smtClean="0">
                <a:latin typeface="Albertus Medium" pitchFamily="34" charset="0"/>
              </a:rPr>
              <a:t>Plody </a:t>
            </a:r>
            <a:r>
              <a:rPr lang="cs-CZ" sz="2000" b="1" dirty="0" smtClean="0">
                <a:latin typeface="Albertus Medium" pitchFamily="34" charset="0"/>
              </a:rPr>
              <a:t>spadlé </a:t>
            </a:r>
            <a:r>
              <a:rPr lang="cs-CZ" sz="2000" dirty="0" smtClean="0">
                <a:latin typeface="Albertus Medium" pitchFamily="34" charset="0"/>
              </a:rPr>
              <a:t>ze stromů a keřů na sousední pozemek</a:t>
            </a:r>
          </a:p>
          <a:p>
            <a:pPr>
              <a:buNone/>
            </a:pPr>
            <a:r>
              <a:rPr lang="cs-CZ" sz="2000" dirty="0" smtClean="0">
                <a:latin typeface="Albertus Medium" pitchFamily="34" charset="0"/>
              </a:rPr>
              <a:t>náleží  vlastníkovi sousedního pozemku</a:t>
            </a:r>
            <a:endParaRPr lang="cs-CZ" sz="2000" u="sng" dirty="0" smtClean="0">
              <a:latin typeface="Albertus Medium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Albertus Medium" pitchFamily="34" charset="0"/>
              </a:rPr>
              <a:t>KOŘENY A VĚTVE</a:t>
            </a:r>
          </a:p>
          <a:p>
            <a:pPr>
              <a:buNone/>
            </a:pPr>
            <a:r>
              <a:rPr lang="cs-CZ" sz="2000" dirty="0" smtClean="0">
                <a:latin typeface="Albertus Medium" pitchFamily="34" charset="0"/>
              </a:rPr>
              <a:t>Neodstraní-li je soused ani po  požádání, smíme je  šetrným způsobem a ve vhodné roční době odstranit sami </a:t>
            </a:r>
          </a:p>
          <a:p>
            <a:pPr>
              <a:buNone/>
            </a:pPr>
            <a:r>
              <a:rPr lang="cs-CZ" sz="2000" dirty="0" smtClean="0">
                <a:latin typeface="Albertus Medium" pitchFamily="34" charset="0"/>
              </a:rPr>
              <a:t>Části jiných rostlin můžeme odstranit šetrným způsobem bez dalších omezení.</a:t>
            </a:r>
          </a:p>
          <a:p>
            <a:pPr>
              <a:buNone/>
            </a:pPr>
            <a:r>
              <a:rPr lang="cs-CZ" sz="2000" u="sng" dirty="0" smtClean="0">
                <a:latin typeface="Albertus Medium" pitchFamily="34" charset="0"/>
              </a:rPr>
              <a:t>STROMY</a:t>
            </a:r>
          </a:p>
          <a:p>
            <a:pPr>
              <a:buNone/>
            </a:pPr>
            <a:r>
              <a:rPr lang="cs-CZ" sz="2000" dirty="0" smtClean="0">
                <a:latin typeface="Albertus Medium" pitchFamily="34" charset="0"/>
              </a:rPr>
              <a:t>Z rozumných důvodů můžeme požadovat, aby soused nesázel stromů v těsné blízkosti hranice pozemků.</a:t>
            </a:r>
          </a:p>
          <a:p>
            <a:pPr>
              <a:buNone/>
            </a:pPr>
            <a:r>
              <a:rPr lang="cs-CZ" sz="2000" dirty="0" smtClean="0">
                <a:latin typeface="Albertus Medium" pitchFamily="34" charset="0"/>
              </a:rPr>
              <a:t>Obecně platí pro stromy dorůstající obvykle výšky přesahující 3 m jako přípustná vzdálenost od společné hranice pozemků 3 m a pro ostatní stromy 1,5 m.</a:t>
            </a:r>
          </a:p>
          <a:p>
            <a:r>
              <a:rPr lang="cs-CZ" sz="2000" i="1" dirty="0" smtClean="0">
                <a:latin typeface="Albertus Medium" pitchFamily="34" charset="0"/>
              </a:rPr>
              <a:t>N</a:t>
            </a:r>
            <a:r>
              <a:rPr lang="cs-CZ" sz="2000" dirty="0" smtClean="0">
                <a:latin typeface="Albertus Medium" pitchFamily="34" charset="0"/>
              </a:rPr>
              <a:t>eplatí, je-li na sousedním pozemku les nebo sad, tvoří-li stromy plot nebo jedná-li se o strom zvlášť chráněný</a:t>
            </a:r>
          </a:p>
          <a:p>
            <a:pPr>
              <a:buNone/>
            </a:pPr>
            <a:endParaRPr lang="cs-CZ" sz="2000" u="sng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4294967295"/>
          </p:nvPr>
        </p:nvSpPr>
        <p:spPr>
          <a:xfrm>
            <a:off x="5102225" y="1860550"/>
            <a:ext cx="4041775" cy="65405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" name="Obrázek 9" descr="MH90039140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76256" y="692696"/>
            <a:ext cx="2267744" cy="2267744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9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lbertus Medium" pitchFamily="34" charset="0"/>
              </a:rPr>
              <a:t>Pozemek nesmí být upraven tak, aby sousední pozemek ztratil náležitou oporu.</a:t>
            </a:r>
          </a:p>
          <a:p>
            <a:pPr>
              <a:buNone/>
            </a:pPr>
            <a:endParaRPr lang="cs-CZ" sz="2400" dirty="0" smtClean="0">
              <a:latin typeface="Albertus Medium" pitchFamily="34" charset="0"/>
            </a:endParaRPr>
          </a:p>
          <a:p>
            <a:pPr>
              <a:buNone/>
            </a:pPr>
            <a:endParaRPr lang="cs-CZ" sz="2400" dirty="0" smtClean="0">
              <a:latin typeface="Albertus Medium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Albertus Medium" pitchFamily="34" charset="0"/>
              </a:rPr>
              <a:t>Můžeme požadovat, aby soused upravil stavbu tak, aby na náš pozemek nestékala voda nebo nepadal sníh.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8" name="Obrázek 7" descr="MH9001536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3573016"/>
            <a:ext cx="2736304" cy="2736304"/>
          </a:xfrm>
          <a:prstGeom prst="rect">
            <a:avLst/>
          </a:prstGeom>
        </p:spPr>
      </p:pic>
      <p:pic>
        <p:nvPicPr>
          <p:cNvPr id="9" name="Obrázek 8" descr="MH90016089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3933056"/>
            <a:ext cx="2520280" cy="2520280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ÚDRŽBA		    STAVEBNÍ PRÁCE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>
                <a:latin typeface="Albertus Medium" pitchFamily="34" charset="0"/>
              </a:rPr>
              <a:t>Vlastník </a:t>
            </a:r>
            <a:r>
              <a:rPr lang="cs-CZ" sz="2000" dirty="0" smtClean="0">
                <a:latin typeface="Albertus Medium" pitchFamily="34" charset="0"/>
              </a:rPr>
              <a:t>umožní</a:t>
            </a:r>
            <a:r>
              <a:rPr lang="cs-CZ" sz="2200" dirty="0" smtClean="0">
                <a:latin typeface="Albertus Medium" pitchFamily="34" charset="0"/>
              </a:rPr>
              <a:t> sousedovi vstup na svůj pozemek kvůli údržbě sousedního pozemku nebo hospodaření na něm.</a:t>
            </a:r>
          </a:p>
          <a:p>
            <a:pPr>
              <a:buNone/>
            </a:pPr>
            <a:r>
              <a:rPr lang="cs-CZ" sz="2200" dirty="0" smtClean="0">
                <a:latin typeface="Albertus Medium" pitchFamily="34" charset="0"/>
              </a:rPr>
              <a:t>Podmínky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Albertus Medium" pitchFamily="34" charset="0"/>
              </a:rPr>
              <a:t>Jedná se o stavění nebo bourání</a:t>
            </a:r>
          </a:p>
          <a:p>
            <a:pPr>
              <a:buNone/>
            </a:pPr>
            <a:r>
              <a:rPr lang="cs-CZ" sz="2000" dirty="0" smtClean="0">
                <a:latin typeface="Albertus Medium" pitchFamily="34" charset="0"/>
              </a:rPr>
              <a:t>Stejné podmínky jako u údržby</a:t>
            </a:r>
          </a:p>
          <a:p>
            <a:pPr>
              <a:buNone/>
            </a:pPr>
            <a:r>
              <a:rPr lang="cs-CZ" sz="2000" dirty="0" smtClean="0">
                <a:latin typeface="Albertus Medium" pitchFamily="34" charset="0"/>
              </a:rPr>
              <a:t>Žádosti nelze vyhovět, převyšuje-li sousedův zájem na nerušeném užívání pozemku zájem na provedení prací</a:t>
            </a:r>
          </a:p>
          <a:p>
            <a:pPr>
              <a:buNone/>
            </a:pPr>
            <a:endParaRPr lang="cs-CZ" sz="2000" dirty="0" smtClean="0">
              <a:latin typeface="Albertus Medium" pitchFamily="34" charset="0"/>
            </a:endParaRPr>
          </a:p>
          <a:p>
            <a:pPr>
              <a:buNone/>
            </a:pPr>
            <a:endParaRPr lang="cs-CZ" sz="2000" dirty="0">
              <a:latin typeface="Albertus Medium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39552" y="3861048"/>
          <a:ext cx="3336032" cy="185420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33360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Účelu</a:t>
                      </a:r>
                      <a:r>
                        <a:rPr lang="cs-CZ" baseline="0" dirty="0" smtClean="0"/>
                        <a:t> nelze dosáhnout jinak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Za náhradu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nezbytné době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nezbytném rozsahu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Vhodným způsobem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Obrázek 6" descr="MH90001598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4077072"/>
            <a:ext cx="2160240" cy="2160240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7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770" decel="100000"/>
                                        <p:tgtEl>
                                          <p:spTgt spid="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" dur="77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ROZHRADY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779912" y="1935480"/>
            <a:ext cx="4906888" cy="438912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Ploty, zdi, meze, strouhy a jiné podobné přirozené nebo umělé </a:t>
            </a:r>
            <a:r>
              <a:rPr lang="cs-CZ" dirty="0" err="1" smtClean="0"/>
              <a:t>rozhrady</a:t>
            </a:r>
            <a:endParaRPr lang="cs-CZ" dirty="0" smtClean="0"/>
          </a:p>
          <a:p>
            <a:r>
              <a:rPr lang="cs-CZ" dirty="0" smtClean="0"/>
              <a:t>Má se za to, že jsou společné </a:t>
            </a:r>
            <a:r>
              <a:rPr lang="cs-CZ" dirty="0" smtClean="0">
                <a:latin typeface="Calibri"/>
              </a:rPr>
              <a:t>→</a:t>
            </a:r>
            <a:r>
              <a:rPr lang="cs-CZ" dirty="0" smtClean="0"/>
              <a:t> každý může užívat zeď na své straně až do poloviny její tloušťky a zřídit v ní výklenky</a:t>
            </a:r>
          </a:p>
          <a:p>
            <a:r>
              <a:rPr lang="cs-CZ" dirty="0" smtClean="0"/>
              <a:t>kde je vlastnictví rozděleno, udržuje každý svým nákladem, co je jeho.</a:t>
            </a:r>
          </a:p>
          <a:p>
            <a:r>
              <a:rPr lang="cs-CZ" dirty="0" smtClean="0"/>
              <a:t>soud může uložit vlastníkovi povinnost pozemek oplotit, je-li to potřebné.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7" name="Obrázek 6" descr="MH90037943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276872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NEZBYTNÁ CESTA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sz="2000" dirty="0" smtClean="0"/>
              <a:t>Vlastník nemovité věci, na níž nelze řádně</a:t>
            </a:r>
          </a:p>
          <a:p>
            <a:pPr>
              <a:buNone/>
            </a:pPr>
            <a:r>
              <a:rPr lang="cs-CZ" sz="2000" dirty="0" smtClean="0"/>
              <a:t>	 hospodařit  proto, že není spojena s veřejnou</a:t>
            </a:r>
          </a:p>
          <a:p>
            <a:pPr>
              <a:buNone/>
            </a:pPr>
            <a:r>
              <a:rPr lang="cs-CZ" sz="2000" dirty="0" smtClean="0"/>
              <a:t>	 cestou, může žádat, aby mu soused povolil </a:t>
            </a:r>
          </a:p>
          <a:p>
            <a:pPr>
              <a:buNone/>
            </a:pPr>
            <a:r>
              <a:rPr lang="cs-CZ" sz="2000" dirty="0" smtClean="0"/>
              <a:t>	nezbytnou cestu přes svůj pozemek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H9002005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764704"/>
            <a:ext cx="2483917" cy="2483917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/>
        </p:nvGraphicFramePr>
        <p:xfrm>
          <a:off x="899592" y="3933056"/>
          <a:ext cx="7272808" cy="2160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NEZBYTNÁ CESTA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>
                <a:latin typeface="Albertus Medium" pitchFamily="34" charset="0"/>
              </a:rPr>
              <a:t>SOUD JI NEPOVOLÍ</a:t>
            </a:r>
          </a:p>
          <a:p>
            <a:pPr>
              <a:buNone/>
            </a:pPr>
            <a:endParaRPr lang="cs-CZ" u="sng" dirty="0" smtClean="0">
              <a:latin typeface="Albertus Medium" pitchFamily="34" charset="0"/>
            </a:endParaRPr>
          </a:p>
          <a:p>
            <a:pPr>
              <a:buNone/>
            </a:pPr>
            <a:endParaRPr lang="cs-CZ" u="sng" dirty="0" smtClean="0">
              <a:latin typeface="Albertus Medium" pitchFamily="34" charset="0"/>
            </a:endParaRPr>
          </a:p>
          <a:p>
            <a:pPr>
              <a:buNone/>
            </a:pPr>
            <a:endParaRPr lang="cs-CZ" u="sng" dirty="0" smtClean="0">
              <a:latin typeface="Albertus Medium" pitchFamily="34" charset="0"/>
            </a:endParaRPr>
          </a:p>
          <a:p>
            <a:pPr>
              <a:buNone/>
            </a:pPr>
            <a:endParaRPr lang="cs-CZ" u="sng" dirty="0" smtClean="0">
              <a:latin typeface="Albertus Medium" pitchFamily="34" charset="0"/>
            </a:endParaRPr>
          </a:p>
          <a:p>
            <a:pPr>
              <a:buNone/>
            </a:pPr>
            <a:endParaRPr lang="cs-CZ" u="sng" dirty="0" smtClean="0">
              <a:latin typeface="Albertus Medium" pitchFamily="34" charset="0"/>
            </a:endParaRPr>
          </a:p>
          <a:p>
            <a:pPr>
              <a:buNone/>
            </a:pPr>
            <a:endParaRPr lang="cs-CZ" dirty="0" smtClean="0">
              <a:latin typeface="Albertus Medium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lbertus Medium" pitchFamily="34" charset="0"/>
              </a:rPr>
              <a:t>Při zániku práva nezbytné cesty se úplata nevrací, složená jistota se však vypořádá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323528" y="2564904"/>
          <a:ext cx="8064896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Který zákoník upravuje sousedská práva?</a:t>
            </a:r>
          </a:p>
          <a:p>
            <a:r>
              <a:rPr lang="cs-CZ" sz="2800" dirty="0" smtClean="0"/>
              <a:t>Uveďte 3 příklady imise.</a:t>
            </a:r>
          </a:p>
          <a:p>
            <a:r>
              <a:rPr lang="cs-CZ" sz="2800" dirty="0" smtClean="0"/>
              <a:t>Kdy může soused zadržet Vašeho psa?</a:t>
            </a:r>
          </a:p>
          <a:p>
            <a:r>
              <a:rPr lang="cs-CZ" sz="2800" dirty="0" smtClean="0"/>
              <a:t>Uveďte 2 příklady </a:t>
            </a:r>
            <a:r>
              <a:rPr lang="cs-CZ" sz="2800" dirty="0" err="1" smtClean="0"/>
              <a:t>rozhrady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Komu patří jablko, které je na větvi sousedova stromu, která přesahuje na náš pozemek?</a:t>
            </a:r>
          </a:p>
          <a:p>
            <a:r>
              <a:rPr lang="cs-CZ" sz="2800" dirty="0" smtClean="0"/>
              <a:t>Uveďte příklad, kdy soud nepovolí nezbytnou cestu.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931224" cy="508680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DVOŘÁK, Jan, a kol. Odmaturuj ze společenských věd.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Brno: </a:t>
            </a:r>
            <a:r>
              <a:rPr lang="cs-CZ" sz="1400" dirty="0" err="1" smtClean="0"/>
              <a:t>Didaktis</a:t>
            </a:r>
            <a:r>
              <a:rPr lang="cs-CZ" sz="1400" dirty="0" smtClean="0"/>
              <a:t>, 2008, 256 s. ISBN 978-80-7358-122-0</a:t>
            </a:r>
          </a:p>
          <a:p>
            <a:r>
              <a:rPr lang="cs-CZ" sz="1400" dirty="0" smtClean="0"/>
              <a:t>AUTOR NEUVEDEN.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25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</a:t>
            </a:r>
            <a:r>
              <a:rPr lang="cs-CZ" sz="1400" dirty="0" smtClean="0"/>
              <a:t>: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=soused%C3%A9&amp;ex=1&amp;</a:t>
            </a:r>
            <a:r>
              <a:rPr lang="cs-CZ" sz="1400" dirty="0" err="1" smtClean="0"/>
              <a:t>origin</a:t>
            </a:r>
            <a:r>
              <a:rPr lang="cs-CZ" sz="1400" dirty="0" smtClean="0"/>
              <a:t>=EC010141330#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:MC900056220|</a:t>
            </a:r>
          </a:p>
          <a:p>
            <a:r>
              <a:rPr lang="cs-CZ" sz="1400" dirty="0" smtClean="0"/>
              <a:t>AUTOR NEUVEDEN.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25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</a:t>
            </a:r>
            <a:r>
              <a:rPr lang="cs-CZ" sz="1400" dirty="0" smtClean="0"/>
              <a:t>:http://office.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=v%C4%8Dela&amp;ex=1&amp;</a:t>
            </a:r>
            <a:r>
              <a:rPr lang="cs-CZ" sz="1400" dirty="0" err="1" smtClean="0"/>
              <a:t>origin</a:t>
            </a:r>
            <a:r>
              <a:rPr lang="cs-CZ" sz="1400" dirty="0" smtClean="0"/>
              <a:t>=EC010141330#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:MC900216946|</a:t>
            </a:r>
          </a:p>
          <a:p>
            <a:r>
              <a:rPr lang="cs-CZ" sz="1400" dirty="0" smtClean="0"/>
              <a:t>AUTOR NEUVEDEN.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25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</a:t>
            </a:r>
            <a:r>
              <a:rPr lang="cs-CZ" sz="1400" dirty="0" smtClean="0"/>
              <a:t>:http://office.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=slepice&amp;ex=1#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:MC900030439|</a:t>
            </a:r>
          </a:p>
          <a:p>
            <a:r>
              <a:rPr lang="cs-CZ" sz="1400" dirty="0" smtClean="0"/>
              <a:t>AUTOR NEUVEDEN.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25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</a:t>
            </a:r>
            <a:r>
              <a:rPr lang="cs-CZ" sz="1400" dirty="0" smtClean="0"/>
              <a:t>:http://office.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</a:t>
            </a:r>
            <a:r>
              <a:rPr lang="cs-CZ" sz="1400" dirty="0" err="1" smtClean="0"/>
              <a:t>sn</a:t>
            </a:r>
            <a:r>
              <a:rPr lang="cs-CZ" sz="1400" dirty="0" smtClean="0"/>
              <a:t>%C3%</a:t>
            </a:r>
            <a:r>
              <a:rPr lang="cs-CZ" sz="1400" dirty="0" err="1" smtClean="0"/>
              <a:t>ADh</a:t>
            </a:r>
            <a:r>
              <a:rPr lang="cs-CZ" sz="1400" dirty="0" smtClean="0"/>
              <a:t>+d%C5%</a:t>
            </a:r>
            <a:r>
              <a:rPr lang="cs-CZ" sz="1400" dirty="0" err="1" smtClean="0"/>
              <a:t>AFm</a:t>
            </a:r>
            <a:r>
              <a:rPr lang="cs-CZ" sz="1400" dirty="0" smtClean="0"/>
              <a:t>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:MC900160890|</a:t>
            </a:r>
          </a:p>
          <a:p>
            <a:r>
              <a:rPr lang="cs-CZ" sz="1400" dirty="0" smtClean="0"/>
              <a:t>AUTOR NEUVEDEN. </a:t>
            </a:r>
            <a:r>
              <a:rPr lang="pt-BR" sz="1400" i="1" dirty="0" smtClean="0"/>
              <a:t>http://</a:t>
            </a:r>
            <a:r>
              <a:rPr lang="cs-CZ" sz="1400" i="1" dirty="0" smtClean="0"/>
              <a:t>office.</a:t>
            </a:r>
            <a:r>
              <a:rPr lang="cs-CZ" sz="1400" i="1" dirty="0" err="1" smtClean="0"/>
              <a:t>microsoft.com</a:t>
            </a:r>
            <a:r>
              <a:rPr lang="pt-BR" sz="1400" dirty="0" smtClean="0"/>
              <a:t> [online]. [cit. </a:t>
            </a:r>
            <a:r>
              <a:rPr lang="cs-CZ" sz="1400" dirty="0" smtClean="0"/>
              <a:t>25</a:t>
            </a:r>
            <a:r>
              <a:rPr lang="pt-BR" sz="1400" dirty="0" smtClean="0"/>
              <a:t>.</a:t>
            </a:r>
            <a:r>
              <a:rPr lang="cs-CZ" sz="1400" dirty="0" smtClean="0"/>
              <a:t>1</a:t>
            </a:r>
            <a:r>
              <a:rPr lang="pt-BR" sz="1400" dirty="0" smtClean="0"/>
              <a:t>.2014]. Dostupný na WWW</a:t>
            </a:r>
            <a:r>
              <a:rPr lang="cs-CZ" sz="1400" dirty="0" smtClean="0"/>
              <a:t>: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=plot&amp;ex=1&amp;</a:t>
            </a:r>
            <a:r>
              <a:rPr lang="cs-CZ" sz="1400" dirty="0" err="1" smtClean="0"/>
              <a:t>origin</a:t>
            </a:r>
            <a:r>
              <a:rPr lang="cs-CZ" sz="1400" dirty="0" smtClean="0"/>
              <a:t>=EC010141330#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:MC900379439|</a:t>
            </a:r>
          </a:p>
          <a:p>
            <a:endParaRPr lang="cs-CZ" sz="1400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2">
      <a:dk1>
        <a:sysClr val="windowText" lastClr="000000"/>
      </a:dk1>
      <a:lt1>
        <a:sysClr val="window" lastClr="FFFFFF"/>
      </a:lt1>
      <a:dk2>
        <a:srgbClr val="646B86"/>
      </a:dk2>
      <a:lt2>
        <a:srgbClr val="FFE94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603</TotalTime>
  <Words>700</Words>
  <Application>Microsoft Office PowerPoint</Application>
  <PresentationFormat>Předvádění na obrazovce (4:3)</PresentationFormat>
  <Paragraphs>118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SOUSEDSKÁ PRÁVA</vt:lpstr>
      <vt:lpstr>IMISE</vt:lpstr>
      <vt:lpstr>ZVÍŘATA</vt:lpstr>
      <vt:lpstr>ROSTLINY</vt:lpstr>
      <vt:lpstr>ÚPRAVY</vt:lpstr>
      <vt:lpstr>ÚDRŽBA      STAVEBNÍ PRÁCE</vt:lpstr>
      <vt:lpstr>ROZHRADY</vt:lpstr>
      <vt:lpstr>NEZBYTNÁ CESTA</vt:lpstr>
      <vt:lpstr>NEZBYTNÁ CESTA</vt:lpstr>
      <vt:lpstr>Otázky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Dum</cp:lastModifiedBy>
  <cp:revision>68</cp:revision>
  <dcterms:created xsi:type="dcterms:W3CDTF">2014-03-23T15:18:13Z</dcterms:created>
  <dcterms:modified xsi:type="dcterms:W3CDTF">2014-04-30T09:57:32Z</dcterms:modified>
</cp:coreProperties>
</file>