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4"/>
  </p:notesMasterIdLst>
  <p:sldIdLst>
    <p:sldId id="256" r:id="rId2"/>
    <p:sldId id="272" r:id="rId3"/>
    <p:sldId id="273" r:id="rId4"/>
    <p:sldId id="274" r:id="rId5"/>
    <p:sldId id="275" r:id="rId6"/>
    <p:sldId id="276" r:id="rId7"/>
    <p:sldId id="277" r:id="rId8"/>
    <p:sldId id="278" r:id="rId9"/>
    <p:sldId id="279" r:id="rId10"/>
    <p:sldId id="280" r:id="rId11"/>
    <p:sldId id="270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57" autoAdjust="0"/>
    <p:restoredTop sz="94660"/>
  </p:normalViewPr>
  <p:slideViewPr>
    <p:cSldViewPr>
      <p:cViewPr>
        <p:scale>
          <a:sx n="66" d="100"/>
          <a:sy n="66" d="100"/>
        </p:scale>
        <p:origin x="-624" y="-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A7E3E12-1BFD-42A3-9461-19EB025DAE50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BE2067E-4C30-4028-9D77-AC3967044AEF}">
      <dgm:prSet phldrT="[Text]"/>
      <dgm:spPr/>
      <dgm:t>
        <a:bodyPr/>
        <a:lstStyle/>
        <a:p>
          <a:r>
            <a:rPr lang="cs-CZ" dirty="0" smtClean="0"/>
            <a:t>SMLUVNÍ</a:t>
          </a:r>
          <a:endParaRPr lang="cs-CZ" dirty="0"/>
        </a:p>
      </dgm:t>
    </dgm:pt>
    <dgm:pt modelId="{B245167B-9AB6-461B-A142-BCE2ADA5FDA4}" type="parTrans" cxnId="{99485498-C003-4451-B27A-55292D117897}">
      <dgm:prSet/>
      <dgm:spPr/>
      <dgm:t>
        <a:bodyPr/>
        <a:lstStyle/>
        <a:p>
          <a:endParaRPr lang="cs-CZ"/>
        </a:p>
      </dgm:t>
    </dgm:pt>
    <dgm:pt modelId="{C86D1033-E396-4E67-8EB8-B1DB596CC9F7}" type="sibTrans" cxnId="{99485498-C003-4451-B27A-55292D117897}">
      <dgm:prSet/>
      <dgm:spPr/>
      <dgm:t>
        <a:bodyPr/>
        <a:lstStyle/>
        <a:p>
          <a:endParaRPr lang="cs-CZ"/>
        </a:p>
      </dgm:t>
    </dgm:pt>
    <dgm:pt modelId="{470830D8-9C3D-4C1C-8EBF-7185F239A710}">
      <dgm:prSet phldrT="[Text]"/>
      <dgm:spPr/>
      <dgm:t>
        <a:bodyPr/>
        <a:lstStyle/>
        <a:p>
          <a:r>
            <a:rPr lang="cs-CZ" dirty="0" smtClean="0"/>
            <a:t>Důvodem vzniku je smlouva (př. kupní)  nebo </a:t>
          </a:r>
          <a:r>
            <a:rPr lang="cs-CZ" dirty="0" err="1" smtClean="0"/>
            <a:t>kvazikontrakt</a:t>
          </a:r>
          <a:r>
            <a:rPr lang="cs-CZ" dirty="0" smtClean="0"/>
            <a:t> =  jednostranný úkon, ze kterého vzniká závazek (př. veřejný příslib)</a:t>
          </a:r>
          <a:endParaRPr lang="cs-CZ" dirty="0"/>
        </a:p>
      </dgm:t>
    </dgm:pt>
    <dgm:pt modelId="{805C2E9A-62A9-4EFF-8952-C12CF713A77C}" type="parTrans" cxnId="{ABE034EF-4444-409C-8AB7-53CCFDCF67CB}">
      <dgm:prSet/>
      <dgm:spPr/>
      <dgm:t>
        <a:bodyPr/>
        <a:lstStyle/>
        <a:p>
          <a:endParaRPr lang="cs-CZ"/>
        </a:p>
      </dgm:t>
    </dgm:pt>
    <dgm:pt modelId="{CBA95923-8AA2-48EF-A606-6041894055B2}" type="sibTrans" cxnId="{ABE034EF-4444-409C-8AB7-53CCFDCF67CB}">
      <dgm:prSet/>
      <dgm:spPr/>
      <dgm:t>
        <a:bodyPr/>
        <a:lstStyle/>
        <a:p>
          <a:endParaRPr lang="cs-CZ"/>
        </a:p>
      </dgm:t>
    </dgm:pt>
    <dgm:pt modelId="{8B99CD4D-2398-4A6E-8419-39D78DD63EE6}">
      <dgm:prSet phldrT="[Text]"/>
      <dgm:spPr/>
      <dgm:t>
        <a:bodyPr/>
        <a:lstStyle/>
        <a:p>
          <a:r>
            <a:rPr lang="cs-CZ" dirty="0" smtClean="0"/>
            <a:t>DELIKTNÍ</a:t>
          </a:r>
          <a:endParaRPr lang="cs-CZ" dirty="0"/>
        </a:p>
      </dgm:t>
    </dgm:pt>
    <dgm:pt modelId="{ED46A868-3016-476C-94A4-807E502AB685}" type="parTrans" cxnId="{E5A5E9EA-ED3F-4CAC-B1FF-A974BC3D0033}">
      <dgm:prSet/>
      <dgm:spPr/>
      <dgm:t>
        <a:bodyPr/>
        <a:lstStyle/>
        <a:p>
          <a:endParaRPr lang="cs-CZ"/>
        </a:p>
      </dgm:t>
    </dgm:pt>
    <dgm:pt modelId="{8D949470-3BDB-4398-9E48-FB9F68E9FADD}" type="sibTrans" cxnId="{E5A5E9EA-ED3F-4CAC-B1FF-A974BC3D0033}">
      <dgm:prSet/>
      <dgm:spPr/>
      <dgm:t>
        <a:bodyPr/>
        <a:lstStyle/>
        <a:p>
          <a:endParaRPr lang="cs-CZ"/>
        </a:p>
      </dgm:t>
    </dgm:pt>
    <dgm:pt modelId="{E25CE869-B927-45F4-82C0-8C80739E1778}">
      <dgm:prSet phldrT="[Text]"/>
      <dgm:spPr/>
      <dgm:t>
        <a:bodyPr/>
        <a:lstStyle/>
        <a:p>
          <a:r>
            <a:rPr lang="cs-CZ" dirty="0" smtClean="0"/>
            <a:t>Nepříznivý následek, který vznikl porušením původní povinnosti</a:t>
          </a:r>
          <a:endParaRPr lang="cs-CZ" dirty="0"/>
        </a:p>
      </dgm:t>
    </dgm:pt>
    <dgm:pt modelId="{6D34E503-62D6-48B9-84AC-98E8A1E5DD87}" type="parTrans" cxnId="{39998051-83CB-4FF6-B7A2-6C827B51F7D9}">
      <dgm:prSet/>
      <dgm:spPr/>
      <dgm:t>
        <a:bodyPr/>
        <a:lstStyle/>
        <a:p>
          <a:endParaRPr lang="cs-CZ"/>
        </a:p>
      </dgm:t>
    </dgm:pt>
    <dgm:pt modelId="{64E7C12D-95C2-41AC-997D-9B87A921FF43}" type="sibTrans" cxnId="{39998051-83CB-4FF6-B7A2-6C827B51F7D9}">
      <dgm:prSet/>
      <dgm:spPr/>
      <dgm:t>
        <a:bodyPr/>
        <a:lstStyle/>
        <a:p>
          <a:endParaRPr lang="cs-CZ"/>
        </a:p>
      </dgm:t>
    </dgm:pt>
    <dgm:pt modelId="{C0D8F5B9-9147-4B54-B107-45EBAEF1A5C0}">
      <dgm:prSet phldrT="[Text]"/>
      <dgm:spPr/>
      <dgm:t>
        <a:bodyPr/>
        <a:lstStyle/>
        <a:p>
          <a:r>
            <a:rPr lang="cs-CZ" dirty="0" smtClean="0"/>
            <a:t>1) Vznik nové právní povinnosti (náhrada škody)</a:t>
          </a:r>
          <a:endParaRPr lang="cs-CZ" dirty="0"/>
        </a:p>
      </dgm:t>
    </dgm:pt>
    <dgm:pt modelId="{0A6972B1-A9C8-4874-8678-44896D81C607}" type="parTrans" cxnId="{6B4B674A-3F40-4C5E-A983-9B32B173F087}">
      <dgm:prSet/>
      <dgm:spPr/>
    </dgm:pt>
    <dgm:pt modelId="{51D4215A-B709-4AB7-B081-6C0499E20C8C}" type="sibTrans" cxnId="{6B4B674A-3F40-4C5E-A983-9B32B173F087}">
      <dgm:prSet/>
      <dgm:spPr/>
    </dgm:pt>
    <dgm:pt modelId="{C5836A57-4142-443D-9AB0-D5E506CFB32E}">
      <dgm:prSet phldrT="[Text]"/>
      <dgm:spPr/>
      <dgm:t>
        <a:bodyPr/>
        <a:lstStyle/>
        <a:p>
          <a:r>
            <a:rPr lang="cs-CZ" dirty="0" smtClean="0"/>
            <a:t>2) K původní povinnosti přistoupily nové (prodlení)</a:t>
          </a:r>
          <a:endParaRPr lang="cs-CZ" dirty="0"/>
        </a:p>
      </dgm:t>
    </dgm:pt>
    <dgm:pt modelId="{F2A126E4-94BB-4891-A8AD-06A002540741}" type="parTrans" cxnId="{0D633859-45FC-499C-8C18-706C6C1813ED}">
      <dgm:prSet/>
      <dgm:spPr/>
    </dgm:pt>
    <dgm:pt modelId="{1398576A-FDA1-4B02-BE5F-89AF3946598B}" type="sibTrans" cxnId="{0D633859-45FC-499C-8C18-706C6C1813ED}">
      <dgm:prSet/>
      <dgm:spPr/>
    </dgm:pt>
    <dgm:pt modelId="{F5FBC6DC-619D-48B1-B8D2-8D94E3E3F583}">
      <dgm:prSet phldrT="[Text]"/>
      <dgm:spPr/>
      <dgm:t>
        <a:bodyPr/>
        <a:lstStyle/>
        <a:p>
          <a:r>
            <a:rPr lang="cs-CZ" dirty="0" smtClean="0"/>
            <a:t>3) Původní se v důsledku porušení přeměnila na novou povinnost (vadné plnění)</a:t>
          </a:r>
          <a:endParaRPr lang="cs-CZ" dirty="0"/>
        </a:p>
      </dgm:t>
    </dgm:pt>
    <dgm:pt modelId="{ACC01D5F-A921-486E-83A0-F944EAB46A9B}" type="parTrans" cxnId="{509D6987-8611-496F-8EAB-71F1037FD0D4}">
      <dgm:prSet/>
      <dgm:spPr/>
    </dgm:pt>
    <dgm:pt modelId="{29A672D6-545D-417B-B467-96123C182757}" type="sibTrans" cxnId="{509D6987-8611-496F-8EAB-71F1037FD0D4}">
      <dgm:prSet/>
      <dgm:spPr/>
    </dgm:pt>
    <dgm:pt modelId="{9F8646BC-DA4B-44FD-B07E-0A96F45F83D4}" type="pres">
      <dgm:prSet presAssocID="{8A7E3E12-1BFD-42A3-9461-19EB025DAE50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33A3CCD-43CA-43FD-8D01-89A0573515AB}" type="pres">
      <dgm:prSet presAssocID="{5BE2067E-4C30-4028-9D77-AC3967044AEF}" presName="composite" presStyleCnt="0"/>
      <dgm:spPr/>
    </dgm:pt>
    <dgm:pt modelId="{3E55CF63-B6CD-40AF-9489-3997324C0061}" type="pres">
      <dgm:prSet presAssocID="{5BE2067E-4C30-4028-9D77-AC3967044AEF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9DA695-5013-43DC-9630-AF8431A5D045}" type="pres">
      <dgm:prSet presAssocID="{5BE2067E-4C30-4028-9D77-AC3967044AEF}" presName="desTx" presStyleLbl="align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495CF5-FA39-4FDF-B399-2DAA74FA336F}" type="pres">
      <dgm:prSet presAssocID="{C86D1033-E396-4E67-8EB8-B1DB596CC9F7}" presName="space" presStyleCnt="0"/>
      <dgm:spPr/>
    </dgm:pt>
    <dgm:pt modelId="{12692E8D-53E3-4755-87C5-7237D39E4B47}" type="pres">
      <dgm:prSet presAssocID="{8B99CD4D-2398-4A6E-8419-39D78DD63EE6}" presName="composite" presStyleCnt="0"/>
      <dgm:spPr/>
    </dgm:pt>
    <dgm:pt modelId="{BAFFBD37-B4A8-41AC-AB0F-4A3773545F66}" type="pres">
      <dgm:prSet presAssocID="{8B99CD4D-2398-4A6E-8419-39D78DD63EE6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CC0C91-B3FE-4904-A137-AF7D5887472E}" type="pres">
      <dgm:prSet presAssocID="{8B99CD4D-2398-4A6E-8419-39D78DD63EE6}" presName="desTx" presStyleLbl="align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9998051-83CB-4FF6-B7A2-6C827B51F7D9}" srcId="{8B99CD4D-2398-4A6E-8419-39D78DD63EE6}" destId="{E25CE869-B927-45F4-82C0-8C80739E1778}" srcOrd="0" destOrd="0" parTransId="{6D34E503-62D6-48B9-84AC-98E8A1E5DD87}" sibTransId="{64E7C12D-95C2-41AC-997D-9B87A921FF43}"/>
    <dgm:cxn modelId="{0D633859-45FC-499C-8C18-706C6C1813ED}" srcId="{8B99CD4D-2398-4A6E-8419-39D78DD63EE6}" destId="{C5836A57-4142-443D-9AB0-D5E506CFB32E}" srcOrd="2" destOrd="0" parTransId="{F2A126E4-94BB-4891-A8AD-06A002540741}" sibTransId="{1398576A-FDA1-4B02-BE5F-89AF3946598B}"/>
    <dgm:cxn modelId="{A472572A-A79B-4B01-9F35-8509B8050A49}" type="presOf" srcId="{8B99CD4D-2398-4A6E-8419-39D78DD63EE6}" destId="{BAFFBD37-B4A8-41AC-AB0F-4A3773545F66}" srcOrd="0" destOrd="0" presId="urn:microsoft.com/office/officeart/2005/8/layout/hList1"/>
    <dgm:cxn modelId="{99485498-C003-4451-B27A-55292D117897}" srcId="{8A7E3E12-1BFD-42A3-9461-19EB025DAE50}" destId="{5BE2067E-4C30-4028-9D77-AC3967044AEF}" srcOrd="0" destOrd="0" parTransId="{B245167B-9AB6-461B-A142-BCE2ADA5FDA4}" sibTransId="{C86D1033-E396-4E67-8EB8-B1DB596CC9F7}"/>
    <dgm:cxn modelId="{3A0E5C9D-CF74-4CAB-9D64-A51733BA1C7D}" type="presOf" srcId="{C0D8F5B9-9147-4B54-B107-45EBAEF1A5C0}" destId="{8CCC0C91-B3FE-4904-A137-AF7D5887472E}" srcOrd="0" destOrd="1" presId="urn:microsoft.com/office/officeart/2005/8/layout/hList1"/>
    <dgm:cxn modelId="{8814645A-EA70-4E9C-90EA-9E034D9BE26A}" type="presOf" srcId="{F5FBC6DC-619D-48B1-B8D2-8D94E3E3F583}" destId="{8CCC0C91-B3FE-4904-A137-AF7D5887472E}" srcOrd="0" destOrd="3" presId="urn:microsoft.com/office/officeart/2005/8/layout/hList1"/>
    <dgm:cxn modelId="{08D03F96-5406-4872-89B4-4D87A9C94D09}" type="presOf" srcId="{470830D8-9C3D-4C1C-8EBF-7185F239A710}" destId="{1A9DA695-5013-43DC-9630-AF8431A5D045}" srcOrd="0" destOrd="0" presId="urn:microsoft.com/office/officeart/2005/8/layout/hList1"/>
    <dgm:cxn modelId="{F1D112F2-102A-4306-8E3A-352671106D42}" type="presOf" srcId="{E25CE869-B927-45F4-82C0-8C80739E1778}" destId="{8CCC0C91-B3FE-4904-A137-AF7D5887472E}" srcOrd="0" destOrd="0" presId="urn:microsoft.com/office/officeart/2005/8/layout/hList1"/>
    <dgm:cxn modelId="{ABE034EF-4444-409C-8AB7-53CCFDCF67CB}" srcId="{5BE2067E-4C30-4028-9D77-AC3967044AEF}" destId="{470830D8-9C3D-4C1C-8EBF-7185F239A710}" srcOrd="0" destOrd="0" parTransId="{805C2E9A-62A9-4EFF-8952-C12CF713A77C}" sibTransId="{CBA95923-8AA2-48EF-A606-6041894055B2}"/>
    <dgm:cxn modelId="{6B4B674A-3F40-4C5E-A983-9B32B173F087}" srcId="{8B99CD4D-2398-4A6E-8419-39D78DD63EE6}" destId="{C0D8F5B9-9147-4B54-B107-45EBAEF1A5C0}" srcOrd="1" destOrd="0" parTransId="{0A6972B1-A9C8-4874-8678-44896D81C607}" sibTransId="{51D4215A-B709-4AB7-B081-6C0499E20C8C}"/>
    <dgm:cxn modelId="{73A59EF2-B310-460F-A996-C35DFE8DB75B}" type="presOf" srcId="{C5836A57-4142-443D-9AB0-D5E506CFB32E}" destId="{8CCC0C91-B3FE-4904-A137-AF7D5887472E}" srcOrd="0" destOrd="2" presId="urn:microsoft.com/office/officeart/2005/8/layout/hList1"/>
    <dgm:cxn modelId="{FB4D2B64-0EAA-46A7-8DE9-AB4D50042E96}" type="presOf" srcId="{8A7E3E12-1BFD-42A3-9461-19EB025DAE50}" destId="{9F8646BC-DA4B-44FD-B07E-0A96F45F83D4}" srcOrd="0" destOrd="0" presId="urn:microsoft.com/office/officeart/2005/8/layout/hList1"/>
    <dgm:cxn modelId="{7D705EE7-903B-4AAA-AE08-87F6675535AF}" type="presOf" srcId="{5BE2067E-4C30-4028-9D77-AC3967044AEF}" destId="{3E55CF63-B6CD-40AF-9489-3997324C0061}" srcOrd="0" destOrd="0" presId="urn:microsoft.com/office/officeart/2005/8/layout/hList1"/>
    <dgm:cxn modelId="{509D6987-8611-496F-8EAB-71F1037FD0D4}" srcId="{8B99CD4D-2398-4A6E-8419-39D78DD63EE6}" destId="{F5FBC6DC-619D-48B1-B8D2-8D94E3E3F583}" srcOrd="3" destOrd="0" parTransId="{ACC01D5F-A921-486E-83A0-F944EAB46A9B}" sibTransId="{29A672D6-545D-417B-B467-96123C182757}"/>
    <dgm:cxn modelId="{E5A5E9EA-ED3F-4CAC-B1FF-A974BC3D0033}" srcId="{8A7E3E12-1BFD-42A3-9461-19EB025DAE50}" destId="{8B99CD4D-2398-4A6E-8419-39D78DD63EE6}" srcOrd="1" destOrd="0" parTransId="{ED46A868-3016-476C-94A4-807E502AB685}" sibTransId="{8D949470-3BDB-4398-9E48-FB9F68E9FADD}"/>
    <dgm:cxn modelId="{DB3EB44B-0E93-4D1B-A647-C880180C5FDA}" type="presParOf" srcId="{9F8646BC-DA4B-44FD-B07E-0A96F45F83D4}" destId="{933A3CCD-43CA-43FD-8D01-89A0573515AB}" srcOrd="0" destOrd="0" presId="urn:microsoft.com/office/officeart/2005/8/layout/hList1"/>
    <dgm:cxn modelId="{2890CAF0-22AC-4AE5-8C9F-B4E1E403A23C}" type="presParOf" srcId="{933A3CCD-43CA-43FD-8D01-89A0573515AB}" destId="{3E55CF63-B6CD-40AF-9489-3997324C0061}" srcOrd="0" destOrd="0" presId="urn:microsoft.com/office/officeart/2005/8/layout/hList1"/>
    <dgm:cxn modelId="{10E4818F-CDCB-46B4-83E9-D9C423D69B57}" type="presParOf" srcId="{933A3CCD-43CA-43FD-8D01-89A0573515AB}" destId="{1A9DA695-5013-43DC-9630-AF8431A5D045}" srcOrd="1" destOrd="0" presId="urn:microsoft.com/office/officeart/2005/8/layout/hList1"/>
    <dgm:cxn modelId="{C2B2FC42-C56F-4196-98E0-319E44CF20B4}" type="presParOf" srcId="{9F8646BC-DA4B-44FD-B07E-0A96F45F83D4}" destId="{DE495CF5-FA39-4FDF-B399-2DAA74FA336F}" srcOrd="1" destOrd="0" presId="urn:microsoft.com/office/officeart/2005/8/layout/hList1"/>
    <dgm:cxn modelId="{B2012245-62A7-4E4B-8010-0AA3D91E0C31}" type="presParOf" srcId="{9F8646BC-DA4B-44FD-B07E-0A96F45F83D4}" destId="{12692E8D-53E3-4755-87C5-7237D39E4B47}" srcOrd="2" destOrd="0" presId="urn:microsoft.com/office/officeart/2005/8/layout/hList1"/>
    <dgm:cxn modelId="{9006420A-D399-4D9B-BCFB-129155ECACC6}" type="presParOf" srcId="{12692E8D-53E3-4755-87C5-7237D39E4B47}" destId="{BAFFBD37-B4A8-41AC-AB0F-4A3773545F66}" srcOrd="0" destOrd="0" presId="urn:microsoft.com/office/officeart/2005/8/layout/hList1"/>
    <dgm:cxn modelId="{7837A363-A4C8-4C67-832B-40D9945DAF2F}" type="presParOf" srcId="{12692E8D-53E3-4755-87C5-7237D39E4B47}" destId="{8CCC0C91-B3FE-4904-A137-AF7D5887472E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FB9DF31-09DD-403B-B7C3-8F46D27C9E60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F824BC2A-E79A-427E-8884-CA9A49201367}">
      <dgm:prSet phldrT="[Text]"/>
      <dgm:spPr/>
      <dgm:t>
        <a:bodyPr/>
        <a:lstStyle/>
        <a:p>
          <a:r>
            <a:rPr lang="cs-CZ" dirty="0" smtClean="0"/>
            <a:t>V osobě věřitele</a:t>
          </a:r>
          <a:endParaRPr lang="cs-CZ" dirty="0"/>
        </a:p>
      </dgm:t>
    </dgm:pt>
    <dgm:pt modelId="{8112CC96-5655-410F-A819-26426260E5EE}" type="parTrans" cxnId="{82D5C5FB-3793-41A0-B77D-D69DEF72EA46}">
      <dgm:prSet/>
      <dgm:spPr/>
    </dgm:pt>
    <dgm:pt modelId="{1314DF65-04AF-4F05-9885-D0D492DD7F63}" type="sibTrans" cxnId="{82D5C5FB-3793-41A0-B77D-D69DEF72EA46}">
      <dgm:prSet/>
      <dgm:spPr/>
    </dgm:pt>
    <dgm:pt modelId="{0F7B9046-907C-4314-9D98-969D4400BEBA}">
      <dgm:prSet phldrT="[Text]"/>
      <dgm:spPr/>
      <dgm:t>
        <a:bodyPr/>
        <a:lstStyle/>
        <a:p>
          <a:r>
            <a:rPr lang="cs-CZ" dirty="0" smtClean="0"/>
            <a:t>V osobě dlužníka </a:t>
          </a:r>
          <a:endParaRPr lang="cs-CZ" dirty="0"/>
        </a:p>
      </dgm:t>
    </dgm:pt>
    <dgm:pt modelId="{AF0F3F0E-6FDF-4258-82A8-EA281C2206BE}" type="parTrans" cxnId="{42D5A207-F34C-4FED-A776-3A4968804E03}">
      <dgm:prSet/>
      <dgm:spPr/>
    </dgm:pt>
    <dgm:pt modelId="{53BBEA31-6F8E-484E-BB12-82A90CA04C22}" type="sibTrans" cxnId="{42D5A207-F34C-4FED-A776-3A4968804E03}">
      <dgm:prSet/>
      <dgm:spPr/>
    </dgm:pt>
    <dgm:pt modelId="{B9C5CE6E-FAC8-41A8-8D4B-D8EFA6B01609}">
      <dgm:prSet phldrT="[Text]"/>
      <dgm:spPr/>
      <dgm:t>
        <a:bodyPr/>
        <a:lstStyle/>
        <a:p>
          <a:r>
            <a:rPr lang="cs-CZ" dirty="0" smtClean="0"/>
            <a:t>V obsahu závazku</a:t>
          </a:r>
          <a:endParaRPr lang="cs-CZ" dirty="0"/>
        </a:p>
      </dgm:t>
    </dgm:pt>
    <dgm:pt modelId="{23ACF669-9CBD-4677-A29A-0EAB7DAA3A78}" type="parTrans" cxnId="{9E294A7F-6F1C-454B-941B-DC3D0DDD1180}">
      <dgm:prSet/>
      <dgm:spPr/>
    </dgm:pt>
    <dgm:pt modelId="{58228710-59F2-4305-BA96-EF6490C45E55}" type="sibTrans" cxnId="{9E294A7F-6F1C-454B-941B-DC3D0DDD1180}">
      <dgm:prSet/>
      <dgm:spPr/>
    </dgm:pt>
    <dgm:pt modelId="{14760568-FDA4-421C-9B5F-F8ADA7C7344C}" type="pres">
      <dgm:prSet presAssocID="{0FB9DF31-09DD-403B-B7C3-8F46D27C9E60}" presName="compositeShape" presStyleCnt="0">
        <dgm:presLayoutVars>
          <dgm:dir/>
          <dgm:resizeHandles/>
        </dgm:presLayoutVars>
      </dgm:prSet>
      <dgm:spPr/>
    </dgm:pt>
    <dgm:pt modelId="{090EF506-E725-458A-B6EC-EFEEA926E5D3}" type="pres">
      <dgm:prSet presAssocID="{0FB9DF31-09DD-403B-B7C3-8F46D27C9E60}" presName="pyramid" presStyleLbl="node1" presStyleIdx="0" presStyleCnt="1"/>
      <dgm:spPr/>
    </dgm:pt>
    <dgm:pt modelId="{596725EB-54BE-4BBA-8D07-786B8F2DEB18}" type="pres">
      <dgm:prSet presAssocID="{0FB9DF31-09DD-403B-B7C3-8F46D27C9E60}" presName="theList" presStyleCnt="0"/>
      <dgm:spPr/>
    </dgm:pt>
    <dgm:pt modelId="{85C8BD09-FB53-425F-AF6B-CF6286E6EA9D}" type="pres">
      <dgm:prSet presAssocID="{F824BC2A-E79A-427E-8884-CA9A49201367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F407B1-F22A-48B3-A18B-5A9CCD60E033}" type="pres">
      <dgm:prSet presAssocID="{F824BC2A-E79A-427E-8884-CA9A49201367}" presName="aSpace" presStyleCnt="0"/>
      <dgm:spPr/>
    </dgm:pt>
    <dgm:pt modelId="{225C401F-4642-46A8-85E0-5EAE8D7ABCC3}" type="pres">
      <dgm:prSet presAssocID="{0F7B9046-907C-4314-9D98-969D4400BEBA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97AF95-49F1-4F02-AAAC-B52107158A6C}" type="pres">
      <dgm:prSet presAssocID="{0F7B9046-907C-4314-9D98-969D4400BEBA}" presName="aSpace" presStyleCnt="0"/>
      <dgm:spPr/>
    </dgm:pt>
    <dgm:pt modelId="{885617C5-EF31-4CF3-BDBC-FFDDECE4F80F}" type="pres">
      <dgm:prSet presAssocID="{B9C5CE6E-FAC8-41A8-8D4B-D8EFA6B01609}" presName="aNode" presStyleLbl="fgAcc1" presStyleIdx="2" presStyleCnt="3">
        <dgm:presLayoutVars>
          <dgm:bulletEnabled val="1"/>
        </dgm:presLayoutVars>
      </dgm:prSet>
      <dgm:spPr/>
    </dgm:pt>
    <dgm:pt modelId="{0F59947A-90C8-4A9F-A406-E48052C88A72}" type="pres">
      <dgm:prSet presAssocID="{B9C5CE6E-FAC8-41A8-8D4B-D8EFA6B01609}" presName="aSpace" presStyleCnt="0"/>
      <dgm:spPr/>
    </dgm:pt>
  </dgm:ptLst>
  <dgm:cxnLst>
    <dgm:cxn modelId="{73A382EC-BC1B-49F3-AE25-5C51076AF16A}" type="presOf" srcId="{0FB9DF31-09DD-403B-B7C3-8F46D27C9E60}" destId="{14760568-FDA4-421C-9B5F-F8ADA7C7344C}" srcOrd="0" destOrd="0" presId="urn:microsoft.com/office/officeart/2005/8/layout/pyramid2"/>
    <dgm:cxn modelId="{42D5A207-F34C-4FED-A776-3A4968804E03}" srcId="{0FB9DF31-09DD-403B-B7C3-8F46D27C9E60}" destId="{0F7B9046-907C-4314-9D98-969D4400BEBA}" srcOrd="1" destOrd="0" parTransId="{AF0F3F0E-6FDF-4258-82A8-EA281C2206BE}" sibTransId="{53BBEA31-6F8E-484E-BB12-82A90CA04C22}"/>
    <dgm:cxn modelId="{55335D93-B88A-42A9-862A-E309819D685B}" type="presOf" srcId="{F824BC2A-E79A-427E-8884-CA9A49201367}" destId="{85C8BD09-FB53-425F-AF6B-CF6286E6EA9D}" srcOrd="0" destOrd="0" presId="urn:microsoft.com/office/officeart/2005/8/layout/pyramid2"/>
    <dgm:cxn modelId="{B639E412-4462-4BC5-AB3F-B7A5383C8792}" type="presOf" srcId="{B9C5CE6E-FAC8-41A8-8D4B-D8EFA6B01609}" destId="{885617C5-EF31-4CF3-BDBC-FFDDECE4F80F}" srcOrd="0" destOrd="0" presId="urn:microsoft.com/office/officeart/2005/8/layout/pyramid2"/>
    <dgm:cxn modelId="{82D5C5FB-3793-41A0-B77D-D69DEF72EA46}" srcId="{0FB9DF31-09DD-403B-B7C3-8F46D27C9E60}" destId="{F824BC2A-E79A-427E-8884-CA9A49201367}" srcOrd="0" destOrd="0" parTransId="{8112CC96-5655-410F-A819-26426260E5EE}" sibTransId="{1314DF65-04AF-4F05-9885-D0D492DD7F63}"/>
    <dgm:cxn modelId="{9E294A7F-6F1C-454B-941B-DC3D0DDD1180}" srcId="{0FB9DF31-09DD-403B-B7C3-8F46D27C9E60}" destId="{B9C5CE6E-FAC8-41A8-8D4B-D8EFA6B01609}" srcOrd="2" destOrd="0" parTransId="{23ACF669-9CBD-4677-A29A-0EAB7DAA3A78}" sibTransId="{58228710-59F2-4305-BA96-EF6490C45E55}"/>
    <dgm:cxn modelId="{63AF5A38-C910-4298-8473-AC5B86F3B1AD}" type="presOf" srcId="{0F7B9046-907C-4314-9D98-969D4400BEBA}" destId="{225C401F-4642-46A8-85E0-5EAE8D7ABCC3}" srcOrd="0" destOrd="0" presId="urn:microsoft.com/office/officeart/2005/8/layout/pyramid2"/>
    <dgm:cxn modelId="{0FFF9225-F155-49AF-B7A7-66F0FC54CE59}" type="presParOf" srcId="{14760568-FDA4-421C-9B5F-F8ADA7C7344C}" destId="{090EF506-E725-458A-B6EC-EFEEA926E5D3}" srcOrd="0" destOrd="0" presId="urn:microsoft.com/office/officeart/2005/8/layout/pyramid2"/>
    <dgm:cxn modelId="{154F4337-B55B-448B-9341-D87B14AC7240}" type="presParOf" srcId="{14760568-FDA4-421C-9B5F-F8ADA7C7344C}" destId="{596725EB-54BE-4BBA-8D07-786B8F2DEB18}" srcOrd="1" destOrd="0" presId="urn:microsoft.com/office/officeart/2005/8/layout/pyramid2"/>
    <dgm:cxn modelId="{6E6F109F-8F52-4249-BD39-20D6D5E8B30F}" type="presParOf" srcId="{596725EB-54BE-4BBA-8D07-786B8F2DEB18}" destId="{85C8BD09-FB53-425F-AF6B-CF6286E6EA9D}" srcOrd="0" destOrd="0" presId="urn:microsoft.com/office/officeart/2005/8/layout/pyramid2"/>
    <dgm:cxn modelId="{BE51A9EE-23A0-4F8F-AD8B-30BDE739D2C6}" type="presParOf" srcId="{596725EB-54BE-4BBA-8D07-786B8F2DEB18}" destId="{94F407B1-F22A-48B3-A18B-5A9CCD60E033}" srcOrd="1" destOrd="0" presId="urn:microsoft.com/office/officeart/2005/8/layout/pyramid2"/>
    <dgm:cxn modelId="{B4A3F2D8-8753-4496-9FC3-FDBD767A1EDB}" type="presParOf" srcId="{596725EB-54BE-4BBA-8D07-786B8F2DEB18}" destId="{225C401F-4642-46A8-85E0-5EAE8D7ABCC3}" srcOrd="2" destOrd="0" presId="urn:microsoft.com/office/officeart/2005/8/layout/pyramid2"/>
    <dgm:cxn modelId="{A7141F1A-0F9B-4857-A00B-CE812945C28E}" type="presParOf" srcId="{596725EB-54BE-4BBA-8D07-786B8F2DEB18}" destId="{3397AF95-49F1-4F02-AAAC-B52107158A6C}" srcOrd="3" destOrd="0" presId="urn:microsoft.com/office/officeart/2005/8/layout/pyramid2"/>
    <dgm:cxn modelId="{A18AEBE9-E992-49F7-840A-1A02E15F2998}" type="presParOf" srcId="{596725EB-54BE-4BBA-8D07-786B8F2DEB18}" destId="{885617C5-EF31-4CF3-BDBC-FFDDECE4F80F}" srcOrd="4" destOrd="0" presId="urn:microsoft.com/office/officeart/2005/8/layout/pyramid2"/>
    <dgm:cxn modelId="{1FE2E508-CD71-4DDA-9170-E1F980E54F99}" type="presParOf" srcId="{596725EB-54BE-4BBA-8D07-786B8F2DEB18}" destId="{0F59947A-90C8-4A9F-A406-E48052C88A72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BEF730F-C9E7-4ABD-8012-E9C0E14D4642}" type="doc">
      <dgm:prSet loTypeId="urn:microsoft.com/office/officeart/2005/8/layout/radial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9C05752-C6CC-4650-9630-7402942EAB9C}">
      <dgm:prSet phldrT="[Text]"/>
      <dgm:spPr/>
      <dgm:t>
        <a:bodyPr/>
        <a:lstStyle/>
        <a:p>
          <a:r>
            <a:rPr lang="cs-CZ" dirty="0" smtClean="0"/>
            <a:t>ZÁNIK</a:t>
          </a:r>
          <a:endParaRPr lang="cs-CZ" dirty="0"/>
        </a:p>
      </dgm:t>
    </dgm:pt>
    <dgm:pt modelId="{09327005-B8D9-4788-B43C-274E5499985E}" type="parTrans" cxnId="{64FB48E8-E098-4D15-8730-91BBA17880F2}">
      <dgm:prSet/>
      <dgm:spPr/>
      <dgm:t>
        <a:bodyPr/>
        <a:lstStyle/>
        <a:p>
          <a:endParaRPr lang="cs-CZ"/>
        </a:p>
      </dgm:t>
    </dgm:pt>
    <dgm:pt modelId="{CF447479-2127-47F9-AFEB-FAB8D17EE43D}" type="sibTrans" cxnId="{64FB48E8-E098-4D15-8730-91BBA17880F2}">
      <dgm:prSet/>
      <dgm:spPr/>
      <dgm:t>
        <a:bodyPr/>
        <a:lstStyle/>
        <a:p>
          <a:endParaRPr lang="cs-CZ"/>
        </a:p>
      </dgm:t>
    </dgm:pt>
    <dgm:pt modelId="{A9285B47-5130-4025-A395-B1212123356B}">
      <dgm:prSet phldrT="[Text]"/>
      <dgm:spPr/>
      <dgm:t>
        <a:bodyPr/>
        <a:lstStyle/>
        <a:p>
          <a:r>
            <a:rPr lang="cs-CZ" dirty="0" smtClean="0"/>
            <a:t>splnění</a:t>
          </a:r>
          <a:endParaRPr lang="cs-CZ" dirty="0"/>
        </a:p>
      </dgm:t>
    </dgm:pt>
    <dgm:pt modelId="{A3C12987-0CFE-4CAB-AA03-2609D2439D4C}" type="parTrans" cxnId="{4CBFA1C0-1E6F-4FEA-B9D1-CE80BA673589}">
      <dgm:prSet/>
      <dgm:spPr/>
      <dgm:t>
        <a:bodyPr/>
        <a:lstStyle/>
        <a:p>
          <a:endParaRPr lang="cs-CZ"/>
        </a:p>
      </dgm:t>
    </dgm:pt>
    <dgm:pt modelId="{C5E79F41-37AD-4211-9ACB-3B5554136DB9}" type="sibTrans" cxnId="{4CBFA1C0-1E6F-4FEA-B9D1-CE80BA673589}">
      <dgm:prSet/>
      <dgm:spPr/>
      <dgm:t>
        <a:bodyPr/>
        <a:lstStyle/>
        <a:p>
          <a:endParaRPr lang="cs-CZ"/>
        </a:p>
      </dgm:t>
    </dgm:pt>
    <dgm:pt modelId="{0E88CBA0-A4E6-44D6-9C0C-30728A62DCF9}">
      <dgm:prSet phldrT="[Text]"/>
      <dgm:spPr/>
      <dgm:t>
        <a:bodyPr/>
        <a:lstStyle/>
        <a:p>
          <a:r>
            <a:rPr lang="cs-CZ" dirty="0" smtClean="0"/>
            <a:t>odstoupení</a:t>
          </a:r>
          <a:endParaRPr lang="cs-CZ" dirty="0"/>
        </a:p>
      </dgm:t>
    </dgm:pt>
    <dgm:pt modelId="{0FAFAB9F-8591-4A1C-B05D-B4112EC5309E}" type="parTrans" cxnId="{8CE6536D-F720-4214-925E-9E47B8648ACA}">
      <dgm:prSet/>
      <dgm:spPr/>
      <dgm:t>
        <a:bodyPr/>
        <a:lstStyle/>
        <a:p>
          <a:endParaRPr lang="cs-CZ"/>
        </a:p>
      </dgm:t>
    </dgm:pt>
    <dgm:pt modelId="{FCA22FB2-2AD6-4C3F-82AB-0721E4F9CE69}" type="sibTrans" cxnId="{8CE6536D-F720-4214-925E-9E47B8648ACA}">
      <dgm:prSet/>
      <dgm:spPr/>
      <dgm:t>
        <a:bodyPr/>
        <a:lstStyle/>
        <a:p>
          <a:endParaRPr lang="cs-CZ"/>
        </a:p>
      </dgm:t>
    </dgm:pt>
    <dgm:pt modelId="{5D2E9F6A-C891-4A00-B644-61925EA4B494}">
      <dgm:prSet phldrT="[Text]"/>
      <dgm:spPr/>
      <dgm:t>
        <a:bodyPr/>
        <a:lstStyle/>
        <a:p>
          <a:r>
            <a:rPr lang="cs-CZ" dirty="0" smtClean="0"/>
            <a:t>Započtení pohledávek</a:t>
          </a:r>
          <a:endParaRPr lang="cs-CZ" dirty="0"/>
        </a:p>
      </dgm:t>
    </dgm:pt>
    <dgm:pt modelId="{D1007314-1A46-4CBF-A6B1-2DA011319141}" type="parTrans" cxnId="{FFC598CA-1EE2-4678-9918-F9C53A5DE5D6}">
      <dgm:prSet/>
      <dgm:spPr/>
      <dgm:t>
        <a:bodyPr/>
        <a:lstStyle/>
        <a:p>
          <a:endParaRPr lang="cs-CZ"/>
        </a:p>
      </dgm:t>
    </dgm:pt>
    <dgm:pt modelId="{9AD1237D-B8BC-4A10-B77E-31AD78EF818D}" type="sibTrans" cxnId="{FFC598CA-1EE2-4678-9918-F9C53A5DE5D6}">
      <dgm:prSet/>
      <dgm:spPr/>
      <dgm:t>
        <a:bodyPr/>
        <a:lstStyle/>
        <a:p>
          <a:endParaRPr lang="cs-CZ"/>
        </a:p>
      </dgm:t>
    </dgm:pt>
    <dgm:pt modelId="{1F2DFC22-D1E2-4613-A49A-D1DC4498F391}">
      <dgm:prSet phldrT="[Text]"/>
      <dgm:spPr/>
      <dgm:t>
        <a:bodyPr/>
        <a:lstStyle/>
        <a:p>
          <a:r>
            <a:rPr lang="cs-CZ" dirty="0" smtClean="0"/>
            <a:t>Výpověď</a:t>
          </a:r>
          <a:endParaRPr lang="cs-CZ" dirty="0"/>
        </a:p>
      </dgm:t>
    </dgm:pt>
    <dgm:pt modelId="{089ADA86-B774-4333-9D0F-4DDD91C2B305}" type="parTrans" cxnId="{8EE1E9B5-E0BF-40BA-ACDC-7DF53EE0180A}">
      <dgm:prSet/>
      <dgm:spPr/>
      <dgm:t>
        <a:bodyPr/>
        <a:lstStyle/>
        <a:p>
          <a:endParaRPr lang="cs-CZ"/>
        </a:p>
      </dgm:t>
    </dgm:pt>
    <dgm:pt modelId="{27213461-1B44-44C9-813E-6DCB4675AD8C}" type="sibTrans" cxnId="{8EE1E9B5-E0BF-40BA-ACDC-7DF53EE0180A}">
      <dgm:prSet/>
      <dgm:spPr/>
      <dgm:t>
        <a:bodyPr/>
        <a:lstStyle/>
        <a:p>
          <a:endParaRPr lang="cs-CZ"/>
        </a:p>
      </dgm:t>
    </dgm:pt>
    <dgm:pt modelId="{6CDBBD66-1864-4DC2-8CB6-0B43D234C61D}">
      <dgm:prSet phldrT="[Text]"/>
      <dgm:spPr/>
      <dgm:t>
        <a:bodyPr/>
        <a:lstStyle/>
        <a:p>
          <a:r>
            <a:rPr lang="cs-CZ" dirty="0" smtClean="0"/>
            <a:t>Dohoda</a:t>
          </a:r>
          <a:endParaRPr lang="cs-CZ" dirty="0"/>
        </a:p>
      </dgm:t>
    </dgm:pt>
    <dgm:pt modelId="{F41B2662-BFEA-4042-B997-FE7C69B08E68}" type="parTrans" cxnId="{6325E060-FCD4-4335-AB18-2D2A0D0E5646}">
      <dgm:prSet/>
      <dgm:spPr/>
      <dgm:t>
        <a:bodyPr/>
        <a:lstStyle/>
        <a:p>
          <a:endParaRPr lang="cs-CZ"/>
        </a:p>
      </dgm:t>
    </dgm:pt>
    <dgm:pt modelId="{A8F3E8DE-38B3-490E-94E3-C8E627674695}" type="sibTrans" cxnId="{6325E060-FCD4-4335-AB18-2D2A0D0E5646}">
      <dgm:prSet/>
      <dgm:spPr/>
      <dgm:t>
        <a:bodyPr/>
        <a:lstStyle/>
        <a:p>
          <a:endParaRPr lang="cs-CZ"/>
        </a:p>
      </dgm:t>
    </dgm:pt>
    <dgm:pt modelId="{5AFB7B5D-C7AF-4F43-8453-1943591AFE45}">
      <dgm:prSet phldrT="[Text]"/>
      <dgm:spPr/>
      <dgm:t>
        <a:bodyPr/>
        <a:lstStyle/>
        <a:p>
          <a:r>
            <a:rPr lang="cs-CZ" dirty="0" smtClean="0"/>
            <a:t>Smrt</a:t>
          </a:r>
          <a:endParaRPr lang="cs-CZ" dirty="0"/>
        </a:p>
      </dgm:t>
    </dgm:pt>
    <dgm:pt modelId="{DF2AE327-F235-4507-81E6-519F400733B5}" type="parTrans" cxnId="{0E4E7CD3-EF86-46A8-8537-913775BD9616}">
      <dgm:prSet/>
      <dgm:spPr/>
      <dgm:t>
        <a:bodyPr/>
        <a:lstStyle/>
        <a:p>
          <a:endParaRPr lang="cs-CZ"/>
        </a:p>
      </dgm:t>
    </dgm:pt>
    <dgm:pt modelId="{DAB5EA2F-F55C-4E71-847E-968DF71F76AC}" type="sibTrans" cxnId="{0E4E7CD3-EF86-46A8-8537-913775BD9616}">
      <dgm:prSet/>
      <dgm:spPr/>
      <dgm:t>
        <a:bodyPr/>
        <a:lstStyle/>
        <a:p>
          <a:endParaRPr lang="cs-CZ"/>
        </a:p>
      </dgm:t>
    </dgm:pt>
    <dgm:pt modelId="{A8D065B4-9354-48F5-B342-45B66B682BF9}">
      <dgm:prSet phldrT="[Text]"/>
      <dgm:spPr/>
      <dgm:t>
        <a:bodyPr/>
        <a:lstStyle/>
        <a:p>
          <a:r>
            <a:rPr lang="cs-CZ" dirty="0" smtClean="0"/>
            <a:t>Uplynutí doby a prekluze</a:t>
          </a:r>
          <a:endParaRPr lang="cs-CZ" dirty="0"/>
        </a:p>
      </dgm:t>
    </dgm:pt>
    <dgm:pt modelId="{9CE4E08A-A9CE-4A23-BF5B-D7967FCDF78D}" type="parTrans" cxnId="{8BF6D8AD-5395-4561-964A-D5C0EC4BF94E}">
      <dgm:prSet/>
      <dgm:spPr/>
      <dgm:t>
        <a:bodyPr/>
        <a:lstStyle/>
        <a:p>
          <a:endParaRPr lang="cs-CZ"/>
        </a:p>
      </dgm:t>
    </dgm:pt>
    <dgm:pt modelId="{78D768E1-DD38-4D23-ACD0-8154B4038A79}" type="sibTrans" cxnId="{8BF6D8AD-5395-4561-964A-D5C0EC4BF94E}">
      <dgm:prSet/>
      <dgm:spPr/>
      <dgm:t>
        <a:bodyPr/>
        <a:lstStyle/>
        <a:p>
          <a:endParaRPr lang="cs-CZ"/>
        </a:p>
      </dgm:t>
    </dgm:pt>
    <dgm:pt modelId="{C536E84A-1D54-4E15-9DFB-FEC58444056E}">
      <dgm:prSet phldrT="[Text]"/>
      <dgm:spPr/>
      <dgm:t>
        <a:bodyPr/>
        <a:lstStyle/>
        <a:p>
          <a:r>
            <a:rPr lang="cs-CZ" dirty="0" smtClean="0"/>
            <a:t>Nemožnost plnění</a:t>
          </a:r>
          <a:endParaRPr lang="cs-CZ" dirty="0"/>
        </a:p>
      </dgm:t>
    </dgm:pt>
    <dgm:pt modelId="{DFBDD41A-FD3E-4D01-B565-B4A3991331EE}" type="parTrans" cxnId="{FE018B31-124E-4AF7-899A-BC0C0A6DD942}">
      <dgm:prSet/>
      <dgm:spPr/>
      <dgm:t>
        <a:bodyPr/>
        <a:lstStyle/>
        <a:p>
          <a:endParaRPr lang="cs-CZ"/>
        </a:p>
      </dgm:t>
    </dgm:pt>
    <dgm:pt modelId="{B31DBD20-5C9E-4E84-BA08-1FE9B69CCFD9}" type="sibTrans" cxnId="{FE018B31-124E-4AF7-899A-BC0C0A6DD942}">
      <dgm:prSet/>
      <dgm:spPr/>
      <dgm:t>
        <a:bodyPr/>
        <a:lstStyle/>
        <a:p>
          <a:endParaRPr lang="cs-CZ"/>
        </a:p>
      </dgm:t>
    </dgm:pt>
    <dgm:pt modelId="{4B068FFA-8E70-4A95-AF2D-C3DD7A4962C9}">
      <dgm:prSet phldrT="[Text]"/>
      <dgm:spPr/>
      <dgm:t>
        <a:bodyPr/>
        <a:lstStyle/>
        <a:p>
          <a:r>
            <a:rPr lang="cs-CZ" dirty="0" smtClean="0"/>
            <a:t>splynutí</a:t>
          </a:r>
          <a:endParaRPr lang="cs-CZ" dirty="0"/>
        </a:p>
      </dgm:t>
    </dgm:pt>
    <dgm:pt modelId="{DCEFE315-AD8B-40EB-BDD5-FADA126FE115}" type="parTrans" cxnId="{A2E0B44E-FE7C-4C6A-9BE4-D8796FF93642}">
      <dgm:prSet/>
      <dgm:spPr/>
      <dgm:t>
        <a:bodyPr/>
        <a:lstStyle/>
        <a:p>
          <a:endParaRPr lang="cs-CZ"/>
        </a:p>
      </dgm:t>
    </dgm:pt>
    <dgm:pt modelId="{18363A9B-DD10-45FD-93F4-E4B874326A89}" type="sibTrans" cxnId="{A2E0B44E-FE7C-4C6A-9BE4-D8796FF93642}">
      <dgm:prSet/>
      <dgm:spPr/>
      <dgm:t>
        <a:bodyPr/>
        <a:lstStyle/>
        <a:p>
          <a:endParaRPr lang="cs-CZ"/>
        </a:p>
      </dgm:t>
    </dgm:pt>
    <dgm:pt modelId="{8A39A635-A099-4248-B758-32609DE8D2BE}">
      <dgm:prSet phldrT="[Text]"/>
      <dgm:spPr/>
      <dgm:t>
        <a:bodyPr/>
        <a:lstStyle/>
        <a:p>
          <a:r>
            <a:rPr lang="cs-CZ" dirty="0" smtClean="0"/>
            <a:t>poukázka</a:t>
          </a:r>
          <a:endParaRPr lang="cs-CZ" dirty="0"/>
        </a:p>
      </dgm:t>
    </dgm:pt>
    <dgm:pt modelId="{EAE8C579-1879-48CC-BD30-6F0163821369}" type="parTrans" cxnId="{CEC7CE28-1D02-402C-A5AF-387E53EB1569}">
      <dgm:prSet/>
      <dgm:spPr/>
      <dgm:t>
        <a:bodyPr/>
        <a:lstStyle/>
        <a:p>
          <a:endParaRPr lang="cs-CZ"/>
        </a:p>
      </dgm:t>
    </dgm:pt>
    <dgm:pt modelId="{A7BEAFAC-C674-41DD-9A71-0458B09E6515}" type="sibTrans" cxnId="{CEC7CE28-1D02-402C-A5AF-387E53EB1569}">
      <dgm:prSet/>
      <dgm:spPr/>
      <dgm:t>
        <a:bodyPr/>
        <a:lstStyle/>
        <a:p>
          <a:endParaRPr lang="cs-CZ"/>
        </a:p>
      </dgm:t>
    </dgm:pt>
    <dgm:pt modelId="{E510D162-32EA-416F-BC17-8A57C28D79ED}" type="pres">
      <dgm:prSet presAssocID="{2BEF730F-C9E7-4ABD-8012-E9C0E14D4642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BC670107-C383-4C1E-9122-E8ED271B8FBE}" type="pres">
      <dgm:prSet presAssocID="{09C05752-C6CC-4650-9630-7402942EAB9C}" presName="centerShape" presStyleLbl="node0" presStyleIdx="0" presStyleCnt="1"/>
      <dgm:spPr/>
    </dgm:pt>
    <dgm:pt modelId="{20140CD1-CABB-48EA-8826-00E087505499}" type="pres">
      <dgm:prSet presAssocID="{A3C12987-0CFE-4CAB-AA03-2609D2439D4C}" presName="Name9" presStyleLbl="parChTrans1D2" presStyleIdx="0" presStyleCnt="10"/>
      <dgm:spPr/>
    </dgm:pt>
    <dgm:pt modelId="{7C261BD9-4897-4915-BE75-8072720C1BD8}" type="pres">
      <dgm:prSet presAssocID="{A3C12987-0CFE-4CAB-AA03-2609D2439D4C}" presName="connTx" presStyleLbl="parChTrans1D2" presStyleIdx="0" presStyleCnt="10"/>
      <dgm:spPr/>
    </dgm:pt>
    <dgm:pt modelId="{19CD6E7C-B30D-41EA-B2F1-92AE8FCB1CCA}" type="pres">
      <dgm:prSet presAssocID="{A9285B47-5130-4025-A395-B1212123356B}" presName="node" presStyleLbl="node1" presStyleIdx="0" presStyleCnt="10">
        <dgm:presLayoutVars>
          <dgm:bulletEnabled val="1"/>
        </dgm:presLayoutVars>
      </dgm:prSet>
      <dgm:spPr/>
    </dgm:pt>
    <dgm:pt modelId="{0E51D79A-198E-4482-8174-D2C297465D7D}" type="pres">
      <dgm:prSet presAssocID="{0FAFAB9F-8591-4A1C-B05D-B4112EC5309E}" presName="Name9" presStyleLbl="parChTrans1D2" presStyleIdx="1" presStyleCnt="10"/>
      <dgm:spPr/>
    </dgm:pt>
    <dgm:pt modelId="{04C3E575-90C7-479A-8C8E-2407E26EDF83}" type="pres">
      <dgm:prSet presAssocID="{0FAFAB9F-8591-4A1C-B05D-B4112EC5309E}" presName="connTx" presStyleLbl="parChTrans1D2" presStyleIdx="1" presStyleCnt="10"/>
      <dgm:spPr/>
    </dgm:pt>
    <dgm:pt modelId="{78FF6BA2-7C1D-45F1-B5E1-BB9D741F87D2}" type="pres">
      <dgm:prSet presAssocID="{0E88CBA0-A4E6-44D6-9C0C-30728A62DCF9}" presName="node" presStyleLbl="node1" presStyleIdx="1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2112B31-28D2-412C-822F-1A75F4E341C8}" type="pres">
      <dgm:prSet presAssocID="{D1007314-1A46-4CBF-A6B1-2DA011319141}" presName="Name9" presStyleLbl="parChTrans1D2" presStyleIdx="2" presStyleCnt="10"/>
      <dgm:spPr/>
    </dgm:pt>
    <dgm:pt modelId="{D80188E8-B396-4DF0-AD63-C084144173AC}" type="pres">
      <dgm:prSet presAssocID="{D1007314-1A46-4CBF-A6B1-2DA011319141}" presName="connTx" presStyleLbl="parChTrans1D2" presStyleIdx="2" presStyleCnt="10"/>
      <dgm:spPr/>
    </dgm:pt>
    <dgm:pt modelId="{25CAE039-6A6C-407B-B6AD-7A78FC261773}" type="pres">
      <dgm:prSet presAssocID="{5D2E9F6A-C891-4A00-B644-61925EA4B494}" presName="node" presStyleLbl="node1" presStyleIdx="2" presStyleCnt="10">
        <dgm:presLayoutVars>
          <dgm:bulletEnabled val="1"/>
        </dgm:presLayoutVars>
      </dgm:prSet>
      <dgm:spPr/>
    </dgm:pt>
    <dgm:pt modelId="{D1701F31-9357-4145-A536-9FD7CE725A4A}" type="pres">
      <dgm:prSet presAssocID="{089ADA86-B774-4333-9D0F-4DDD91C2B305}" presName="Name9" presStyleLbl="parChTrans1D2" presStyleIdx="3" presStyleCnt="10"/>
      <dgm:spPr/>
    </dgm:pt>
    <dgm:pt modelId="{1907192F-9D69-4B3C-A681-C94B1DB71141}" type="pres">
      <dgm:prSet presAssocID="{089ADA86-B774-4333-9D0F-4DDD91C2B305}" presName="connTx" presStyleLbl="parChTrans1D2" presStyleIdx="3" presStyleCnt="10"/>
      <dgm:spPr/>
    </dgm:pt>
    <dgm:pt modelId="{400DB913-086A-4B9B-9429-4BFBC228164B}" type="pres">
      <dgm:prSet presAssocID="{1F2DFC22-D1E2-4613-A49A-D1DC4498F391}" presName="node" presStyleLbl="node1" presStyleIdx="3" presStyleCnt="10">
        <dgm:presLayoutVars>
          <dgm:bulletEnabled val="1"/>
        </dgm:presLayoutVars>
      </dgm:prSet>
      <dgm:spPr/>
    </dgm:pt>
    <dgm:pt modelId="{AE35FCD0-891C-49D8-9313-30B99507CB2C}" type="pres">
      <dgm:prSet presAssocID="{F41B2662-BFEA-4042-B997-FE7C69B08E68}" presName="Name9" presStyleLbl="parChTrans1D2" presStyleIdx="4" presStyleCnt="10"/>
      <dgm:spPr/>
    </dgm:pt>
    <dgm:pt modelId="{A807D6DB-5D2D-4EF4-9967-0FC0C3D17001}" type="pres">
      <dgm:prSet presAssocID="{F41B2662-BFEA-4042-B997-FE7C69B08E68}" presName="connTx" presStyleLbl="parChTrans1D2" presStyleIdx="4" presStyleCnt="10"/>
      <dgm:spPr/>
    </dgm:pt>
    <dgm:pt modelId="{C4CAD386-475D-486F-B179-6F6CBCFDB05D}" type="pres">
      <dgm:prSet presAssocID="{6CDBBD66-1864-4DC2-8CB6-0B43D234C61D}" presName="node" presStyleLbl="node1" presStyleIdx="4" presStyleCnt="10">
        <dgm:presLayoutVars>
          <dgm:bulletEnabled val="1"/>
        </dgm:presLayoutVars>
      </dgm:prSet>
      <dgm:spPr/>
    </dgm:pt>
    <dgm:pt modelId="{54F22A55-DC30-4557-B9B7-A122B7DBC131}" type="pres">
      <dgm:prSet presAssocID="{DF2AE327-F235-4507-81E6-519F400733B5}" presName="Name9" presStyleLbl="parChTrans1D2" presStyleIdx="5" presStyleCnt="10"/>
      <dgm:spPr/>
    </dgm:pt>
    <dgm:pt modelId="{23669272-5377-431F-B65A-4DFC2CFE0D4B}" type="pres">
      <dgm:prSet presAssocID="{DF2AE327-F235-4507-81E6-519F400733B5}" presName="connTx" presStyleLbl="parChTrans1D2" presStyleIdx="5" presStyleCnt="10"/>
      <dgm:spPr/>
    </dgm:pt>
    <dgm:pt modelId="{2A3038D6-DAAA-4B35-BF87-A8BFE6445505}" type="pres">
      <dgm:prSet presAssocID="{5AFB7B5D-C7AF-4F43-8453-1943591AFE45}" presName="node" presStyleLbl="node1" presStyleIdx="5" presStyleCnt="10">
        <dgm:presLayoutVars>
          <dgm:bulletEnabled val="1"/>
        </dgm:presLayoutVars>
      </dgm:prSet>
      <dgm:spPr/>
    </dgm:pt>
    <dgm:pt modelId="{39F458D8-9A3E-4D33-83FC-449882994ADF}" type="pres">
      <dgm:prSet presAssocID="{9CE4E08A-A9CE-4A23-BF5B-D7967FCDF78D}" presName="Name9" presStyleLbl="parChTrans1D2" presStyleIdx="6" presStyleCnt="10"/>
      <dgm:spPr/>
    </dgm:pt>
    <dgm:pt modelId="{253B7BC8-B77A-4368-AEC0-7EBDC1A8D1BE}" type="pres">
      <dgm:prSet presAssocID="{9CE4E08A-A9CE-4A23-BF5B-D7967FCDF78D}" presName="connTx" presStyleLbl="parChTrans1D2" presStyleIdx="6" presStyleCnt="10"/>
      <dgm:spPr/>
    </dgm:pt>
    <dgm:pt modelId="{F2774118-A333-43CB-99FD-5E06A2418D43}" type="pres">
      <dgm:prSet presAssocID="{A8D065B4-9354-48F5-B342-45B66B682BF9}" presName="node" presStyleLbl="node1" presStyleIdx="6" presStyleCnt="10">
        <dgm:presLayoutVars>
          <dgm:bulletEnabled val="1"/>
        </dgm:presLayoutVars>
      </dgm:prSet>
      <dgm:spPr/>
    </dgm:pt>
    <dgm:pt modelId="{2064EDBE-3609-4ACD-BC33-EBA0D462DB8F}" type="pres">
      <dgm:prSet presAssocID="{DFBDD41A-FD3E-4D01-B565-B4A3991331EE}" presName="Name9" presStyleLbl="parChTrans1D2" presStyleIdx="7" presStyleCnt="10"/>
      <dgm:spPr/>
    </dgm:pt>
    <dgm:pt modelId="{AB7EBFF6-82C5-4C98-9B61-A20F2A369337}" type="pres">
      <dgm:prSet presAssocID="{DFBDD41A-FD3E-4D01-B565-B4A3991331EE}" presName="connTx" presStyleLbl="parChTrans1D2" presStyleIdx="7" presStyleCnt="10"/>
      <dgm:spPr/>
    </dgm:pt>
    <dgm:pt modelId="{49C726BF-772B-4349-8337-B2FD01538015}" type="pres">
      <dgm:prSet presAssocID="{C536E84A-1D54-4E15-9DFB-FEC58444056E}" presName="node" presStyleLbl="node1" presStyleIdx="7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46E72F2-80ED-4EF4-9543-A51049C16C84}" type="pres">
      <dgm:prSet presAssocID="{DCEFE315-AD8B-40EB-BDD5-FADA126FE115}" presName="Name9" presStyleLbl="parChTrans1D2" presStyleIdx="8" presStyleCnt="10"/>
      <dgm:spPr/>
    </dgm:pt>
    <dgm:pt modelId="{33EE0FB0-7F11-4C5C-9F25-469BE481DAB4}" type="pres">
      <dgm:prSet presAssocID="{DCEFE315-AD8B-40EB-BDD5-FADA126FE115}" presName="connTx" presStyleLbl="parChTrans1D2" presStyleIdx="8" presStyleCnt="10"/>
      <dgm:spPr/>
    </dgm:pt>
    <dgm:pt modelId="{BDCD52B2-171B-4A67-B0D6-56221CA2F62B}" type="pres">
      <dgm:prSet presAssocID="{4B068FFA-8E70-4A95-AF2D-C3DD7A4962C9}" presName="node" presStyleLbl="node1" presStyleIdx="8" presStyleCnt="10">
        <dgm:presLayoutVars>
          <dgm:bulletEnabled val="1"/>
        </dgm:presLayoutVars>
      </dgm:prSet>
      <dgm:spPr/>
    </dgm:pt>
    <dgm:pt modelId="{0E095F24-1C85-465E-9264-D61D874C4F6C}" type="pres">
      <dgm:prSet presAssocID="{EAE8C579-1879-48CC-BD30-6F0163821369}" presName="Name9" presStyleLbl="parChTrans1D2" presStyleIdx="9" presStyleCnt="10"/>
      <dgm:spPr/>
    </dgm:pt>
    <dgm:pt modelId="{B317F2E8-615A-4D34-B521-96C293A97A0B}" type="pres">
      <dgm:prSet presAssocID="{EAE8C579-1879-48CC-BD30-6F0163821369}" presName="connTx" presStyleLbl="parChTrans1D2" presStyleIdx="9" presStyleCnt="10"/>
      <dgm:spPr/>
    </dgm:pt>
    <dgm:pt modelId="{8958E8C9-1CEA-44D7-9260-D883AF68C0F9}" type="pres">
      <dgm:prSet presAssocID="{8A39A635-A099-4248-B758-32609DE8D2BE}" presName="node" presStyleLbl="node1" presStyleIdx="9" presStyleCnt="10">
        <dgm:presLayoutVars>
          <dgm:bulletEnabled val="1"/>
        </dgm:presLayoutVars>
      </dgm:prSet>
      <dgm:spPr/>
    </dgm:pt>
  </dgm:ptLst>
  <dgm:cxnLst>
    <dgm:cxn modelId="{59BEB3A1-63BB-4958-80DD-806C6F467AA1}" type="presOf" srcId="{D1007314-1A46-4CBF-A6B1-2DA011319141}" destId="{12112B31-28D2-412C-822F-1A75F4E341C8}" srcOrd="0" destOrd="0" presId="urn:microsoft.com/office/officeart/2005/8/layout/radial1"/>
    <dgm:cxn modelId="{6325E060-FCD4-4335-AB18-2D2A0D0E5646}" srcId="{09C05752-C6CC-4650-9630-7402942EAB9C}" destId="{6CDBBD66-1864-4DC2-8CB6-0B43D234C61D}" srcOrd="4" destOrd="0" parTransId="{F41B2662-BFEA-4042-B997-FE7C69B08E68}" sibTransId="{A8F3E8DE-38B3-490E-94E3-C8E627674695}"/>
    <dgm:cxn modelId="{BDEA2826-2595-4CF1-ACEC-5DCBD9A9B554}" type="presOf" srcId="{9CE4E08A-A9CE-4A23-BF5B-D7967FCDF78D}" destId="{39F458D8-9A3E-4D33-83FC-449882994ADF}" srcOrd="0" destOrd="0" presId="urn:microsoft.com/office/officeart/2005/8/layout/radial1"/>
    <dgm:cxn modelId="{CF433B5A-4DC4-4242-8CCF-F17B1E7B2297}" type="presOf" srcId="{2BEF730F-C9E7-4ABD-8012-E9C0E14D4642}" destId="{E510D162-32EA-416F-BC17-8A57C28D79ED}" srcOrd="0" destOrd="0" presId="urn:microsoft.com/office/officeart/2005/8/layout/radial1"/>
    <dgm:cxn modelId="{7E4CD67E-6A15-4ECF-A881-237C776BF10C}" type="presOf" srcId="{C536E84A-1D54-4E15-9DFB-FEC58444056E}" destId="{49C726BF-772B-4349-8337-B2FD01538015}" srcOrd="0" destOrd="0" presId="urn:microsoft.com/office/officeart/2005/8/layout/radial1"/>
    <dgm:cxn modelId="{7FE2F94B-AAF3-4537-958D-075521D63654}" type="presOf" srcId="{0E88CBA0-A4E6-44D6-9C0C-30728A62DCF9}" destId="{78FF6BA2-7C1D-45F1-B5E1-BB9D741F87D2}" srcOrd="0" destOrd="0" presId="urn:microsoft.com/office/officeart/2005/8/layout/radial1"/>
    <dgm:cxn modelId="{C1DDFBA6-4075-4447-90BC-7FE15A3270C9}" type="presOf" srcId="{5D2E9F6A-C891-4A00-B644-61925EA4B494}" destId="{25CAE039-6A6C-407B-B6AD-7A78FC261773}" srcOrd="0" destOrd="0" presId="urn:microsoft.com/office/officeart/2005/8/layout/radial1"/>
    <dgm:cxn modelId="{B5C7BA09-0664-4801-9AA8-C0F5F11C3534}" type="presOf" srcId="{8A39A635-A099-4248-B758-32609DE8D2BE}" destId="{8958E8C9-1CEA-44D7-9260-D883AF68C0F9}" srcOrd="0" destOrd="0" presId="urn:microsoft.com/office/officeart/2005/8/layout/radial1"/>
    <dgm:cxn modelId="{1BD5CAF2-D1AC-4095-A6EB-0C92B857E925}" type="presOf" srcId="{089ADA86-B774-4333-9D0F-4DDD91C2B305}" destId="{D1701F31-9357-4145-A536-9FD7CE725A4A}" srcOrd="0" destOrd="0" presId="urn:microsoft.com/office/officeart/2005/8/layout/radial1"/>
    <dgm:cxn modelId="{C7CAF3B3-99B7-4CCB-B1F8-0BA1DFAA647D}" type="presOf" srcId="{4B068FFA-8E70-4A95-AF2D-C3DD7A4962C9}" destId="{BDCD52B2-171B-4A67-B0D6-56221CA2F62B}" srcOrd="0" destOrd="0" presId="urn:microsoft.com/office/officeart/2005/8/layout/radial1"/>
    <dgm:cxn modelId="{761E02E6-48E4-45AC-8BBE-4AE777A7C68B}" type="presOf" srcId="{D1007314-1A46-4CBF-A6B1-2DA011319141}" destId="{D80188E8-B396-4DF0-AD63-C084144173AC}" srcOrd="1" destOrd="0" presId="urn:microsoft.com/office/officeart/2005/8/layout/radial1"/>
    <dgm:cxn modelId="{64FB48E8-E098-4D15-8730-91BBA17880F2}" srcId="{2BEF730F-C9E7-4ABD-8012-E9C0E14D4642}" destId="{09C05752-C6CC-4650-9630-7402942EAB9C}" srcOrd="0" destOrd="0" parTransId="{09327005-B8D9-4788-B43C-274E5499985E}" sibTransId="{CF447479-2127-47F9-AFEB-FAB8D17EE43D}"/>
    <dgm:cxn modelId="{7BAAF8E4-881F-436D-B71B-679BA98BFE6F}" type="presOf" srcId="{DCEFE315-AD8B-40EB-BDD5-FADA126FE115}" destId="{A46E72F2-80ED-4EF4-9543-A51049C16C84}" srcOrd="0" destOrd="0" presId="urn:microsoft.com/office/officeart/2005/8/layout/radial1"/>
    <dgm:cxn modelId="{CEAE3E08-51CC-4002-AC61-6045DAEAE0D8}" type="presOf" srcId="{A3C12987-0CFE-4CAB-AA03-2609D2439D4C}" destId="{7C261BD9-4897-4915-BE75-8072720C1BD8}" srcOrd="1" destOrd="0" presId="urn:microsoft.com/office/officeart/2005/8/layout/radial1"/>
    <dgm:cxn modelId="{FFC598CA-1EE2-4678-9918-F9C53A5DE5D6}" srcId="{09C05752-C6CC-4650-9630-7402942EAB9C}" destId="{5D2E9F6A-C891-4A00-B644-61925EA4B494}" srcOrd="2" destOrd="0" parTransId="{D1007314-1A46-4CBF-A6B1-2DA011319141}" sibTransId="{9AD1237D-B8BC-4A10-B77E-31AD78EF818D}"/>
    <dgm:cxn modelId="{D6D2C239-2FAC-4F55-9A80-1926D4B47241}" type="presOf" srcId="{1F2DFC22-D1E2-4613-A49A-D1DC4498F391}" destId="{400DB913-086A-4B9B-9429-4BFBC228164B}" srcOrd="0" destOrd="0" presId="urn:microsoft.com/office/officeart/2005/8/layout/radial1"/>
    <dgm:cxn modelId="{90AB2AED-B784-4971-9B88-DA612103CC00}" type="presOf" srcId="{DCEFE315-AD8B-40EB-BDD5-FADA126FE115}" destId="{33EE0FB0-7F11-4C5C-9F25-469BE481DAB4}" srcOrd="1" destOrd="0" presId="urn:microsoft.com/office/officeart/2005/8/layout/radial1"/>
    <dgm:cxn modelId="{8EE1E9B5-E0BF-40BA-ACDC-7DF53EE0180A}" srcId="{09C05752-C6CC-4650-9630-7402942EAB9C}" destId="{1F2DFC22-D1E2-4613-A49A-D1DC4498F391}" srcOrd="3" destOrd="0" parTransId="{089ADA86-B774-4333-9D0F-4DDD91C2B305}" sibTransId="{27213461-1B44-44C9-813E-6DCB4675AD8C}"/>
    <dgm:cxn modelId="{24EE0FF6-4F8F-4697-B1B8-3F46AE1B53E9}" type="presOf" srcId="{09C05752-C6CC-4650-9630-7402942EAB9C}" destId="{BC670107-C383-4C1E-9122-E8ED271B8FBE}" srcOrd="0" destOrd="0" presId="urn:microsoft.com/office/officeart/2005/8/layout/radial1"/>
    <dgm:cxn modelId="{9499434D-B818-4EC6-81E4-8A19B2A31625}" type="presOf" srcId="{089ADA86-B774-4333-9D0F-4DDD91C2B305}" destId="{1907192F-9D69-4B3C-A681-C94B1DB71141}" srcOrd="1" destOrd="0" presId="urn:microsoft.com/office/officeart/2005/8/layout/radial1"/>
    <dgm:cxn modelId="{FE018B31-124E-4AF7-899A-BC0C0A6DD942}" srcId="{09C05752-C6CC-4650-9630-7402942EAB9C}" destId="{C536E84A-1D54-4E15-9DFB-FEC58444056E}" srcOrd="7" destOrd="0" parTransId="{DFBDD41A-FD3E-4D01-B565-B4A3991331EE}" sibTransId="{B31DBD20-5C9E-4E84-BA08-1FE9B69CCFD9}"/>
    <dgm:cxn modelId="{CEC7CE28-1D02-402C-A5AF-387E53EB1569}" srcId="{09C05752-C6CC-4650-9630-7402942EAB9C}" destId="{8A39A635-A099-4248-B758-32609DE8D2BE}" srcOrd="9" destOrd="0" parTransId="{EAE8C579-1879-48CC-BD30-6F0163821369}" sibTransId="{A7BEAFAC-C674-41DD-9A71-0458B09E6515}"/>
    <dgm:cxn modelId="{8CE6536D-F720-4214-925E-9E47B8648ACA}" srcId="{09C05752-C6CC-4650-9630-7402942EAB9C}" destId="{0E88CBA0-A4E6-44D6-9C0C-30728A62DCF9}" srcOrd="1" destOrd="0" parTransId="{0FAFAB9F-8591-4A1C-B05D-B4112EC5309E}" sibTransId="{FCA22FB2-2AD6-4C3F-82AB-0721E4F9CE69}"/>
    <dgm:cxn modelId="{56BD346D-8A47-4DA4-AD04-04DF05005966}" type="presOf" srcId="{F41B2662-BFEA-4042-B997-FE7C69B08E68}" destId="{AE35FCD0-891C-49D8-9313-30B99507CB2C}" srcOrd="0" destOrd="0" presId="urn:microsoft.com/office/officeart/2005/8/layout/radial1"/>
    <dgm:cxn modelId="{4803D0EB-8533-4AB6-8D0C-E94833942FBC}" type="presOf" srcId="{6CDBBD66-1864-4DC2-8CB6-0B43D234C61D}" destId="{C4CAD386-475D-486F-B179-6F6CBCFDB05D}" srcOrd="0" destOrd="0" presId="urn:microsoft.com/office/officeart/2005/8/layout/radial1"/>
    <dgm:cxn modelId="{4CBFA1C0-1E6F-4FEA-B9D1-CE80BA673589}" srcId="{09C05752-C6CC-4650-9630-7402942EAB9C}" destId="{A9285B47-5130-4025-A395-B1212123356B}" srcOrd="0" destOrd="0" parTransId="{A3C12987-0CFE-4CAB-AA03-2609D2439D4C}" sibTransId="{C5E79F41-37AD-4211-9ACB-3B5554136DB9}"/>
    <dgm:cxn modelId="{1F7B506C-4BF1-4F6B-A5B2-AEB66B025433}" type="presOf" srcId="{DF2AE327-F235-4507-81E6-519F400733B5}" destId="{23669272-5377-431F-B65A-4DFC2CFE0D4B}" srcOrd="1" destOrd="0" presId="urn:microsoft.com/office/officeart/2005/8/layout/radial1"/>
    <dgm:cxn modelId="{2E1582C0-D03C-4CD8-BB15-A1DF965E3E33}" type="presOf" srcId="{EAE8C579-1879-48CC-BD30-6F0163821369}" destId="{B317F2E8-615A-4D34-B521-96C293A97A0B}" srcOrd="1" destOrd="0" presId="urn:microsoft.com/office/officeart/2005/8/layout/radial1"/>
    <dgm:cxn modelId="{5D519462-CB4F-435B-8098-91ED732A6FCA}" type="presOf" srcId="{DFBDD41A-FD3E-4D01-B565-B4A3991331EE}" destId="{AB7EBFF6-82C5-4C98-9B61-A20F2A369337}" srcOrd="1" destOrd="0" presId="urn:microsoft.com/office/officeart/2005/8/layout/radial1"/>
    <dgm:cxn modelId="{A2339153-520D-46B8-8725-6221F98BF99D}" type="presOf" srcId="{DF2AE327-F235-4507-81E6-519F400733B5}" destId="{54F22A55-DC30-4557-B9B7-A122B7DBC131}" srcOrd="0" destOrd="0" presId="urn:microsoft.com/office/officeart/2005/8/layout/radial1"/>
    <dgm:cxn modelId="{45AB1B24-5CE0-4538-9650-BE36163B8B6B}" type="presOf" srcId="{A3C12987-0CFE-4CAB-AA03-2609D2439D4C}" destId="{20140CD1-CABB-48EA-8826-00E087505499}" srcOrd="0" destOrd="0" presId="urn:microsoft.com/office/officeart/2005/8/layout/radial1"/>
    <dgm:cxn modelId="{F7C41778-669F-403C-911F-A36E0F639A2D}" type="presOf" srcId="{5AFB7B5D-C7AF-4F43-8453-1943591AFE45}" destId="{2A3038D6-DAAA-4B35-BF87-A8BFE6445505}" srcOrd="0" destOrd="0" presId="urn:microsoft.com/office/officeart/2005/8/layout/radial1"/>
    <dgm:cxn modelId="{A2E0B44E-FE7C-4C6A-9BE4-D8796FF93642}" srcId="{09C05752-C6CC-4650-9630-7402942EAB9C}" destId="{4B068FFA-8E70-4A95-AF2D-C3DD7A4962C9}" srcOrd="8" destOrd="0" parTransId="{DCEFE315-AD8B-40EB-BDD5-FADA126FE115}" sibTransId="{18363A9B-DD10-45FD-93F4-E4B874326A89}"/>
    <dgm:cxn modelId="{EDBA940C-DC57-45A6-9862-206E8B292FB6}" type="presOf" srcId="{0FAFAB9F-8591-4A1C-B05D-B4112EC5309E}" destId="{04C3E575-90C7-479A-8C8E-2407E26EDF83}" srcOrd="1" destOrd="0" presId="urn:microsoft.com/office/officeart/2005/8/layout/radial1"/>
    <dgm:cxn modelId="{2ADD5ABC-BBD6-4422-9406-93647FDDB7C5}" type="presOf" srcId="{0FAFAB9F-8591-4A1C-B05D-B4112EC5309E}" destId="{0E51D79A-198E-4482-8174-D2C297465D7D}" srcOrd="0" destOrd="0" presId="urn:microsoft.com/office/officeart/2005/8/layout/radial1"/>
    <dgm:cxn modelId="{0E4E7CD3-EF86-46A8-8537-913775BD9616}" srcId="{09C05752-C6CC-4650-9630-7402942EAB9C}" destId="{5AFB7B5D-C7AF-4F43-8453-1943591AFE45}" srcOrd="5" destOrd="0" parTransId="{DF2AE327-F235-4507-81E6-519F400733B5}" sibTransId="{DAB5EA2F-F55C-4E71-847E-968DF71F76AC}"/>
    <dgm:cxn modelId="{B7AECF27-20CC-4394-9327-76D0A04283AB}" type="presOf" srcId="{A9285B47-5130-4025-A395-B1212123356B}" destId="{19CD6E7C-B30D-41EA-B2F1-92AE8FCB1CCA}" srcOrd="0" destOrd="0" presId="urn:microsoft.com/office/officeart/2005/8/layout/radial1"/>
    <dgm:cxn modelId="{BB8E95E6-DDB5-4A97-ABB4-87BEDBBFE7A7}" type="presOf" srcId="{9CE4E08A-A9CE-4A23-BF5B-D7967FCDF78D}" destId="{253B7BC8-B77A-4368-AEC0-7EBDC1A8D1BE}" srcOrd="1" destOrd="0" presId="urn:microsoft.com/office/officeart/2005/8/layout/radial1"/>
    <dgm:cxn modelId="{EB612192-0D00-4071-90E8-ABFB9142FE01}" type="presOf" srcId="{F41B2662-BFEA-4042-B997-FE7C69B08E68}" destId="{A807D6DB-5D2D-4EF4-9967-0FC0C3D17001}" srcOrd="1" destOrd="0" presId="urn:microsoft.com/office/officeart/2005/8/layout/radial1"/>
    <dgm:cxn modelId="{8BF6D8AD-5395-4561-964A-D5C0EC4BF94E}" srcId="{09C05752-C6CC-4650-9630-7402942EAB9C}" destId="{A8D065B4-9354-48F5-B342-45B66B682BF9}" srcOrd="6" destOrd="0" parTransId="{9CE4E08A-A9CE-4A23-BF5B-D7967FCDF78D}" sibTransId="{78D768E1-DD38-4D23-ACD0-8154B4038A79}"/>
    <dgm:cxn modelId="{C9C40BDE-B383-4E1B-B0B3-9810946D5160}" type="presOf" srcId="{A8D065B4-9354-48F5-B342-45B66B682BF9}" destId="{F2774118-A333-43CB-99FD-5E06A2418D43}" srcOrd="0" destOrd="0" presId="urn:microsoft.com/office/officeart/2005/8/layout/radial1"/>
    <dgm:cxn modelId="{542F746C-A808-47DC-8502-BEC3D6D1F4D3}" type="presOf" srcId="{EAE8C579-1879-48CC-BD30-6F0163821369}" destId="{0E095F24-1C85-465E-9264-D61D874C4F6C}" srcOrd="0" destOrd="0" presId="urn:microsoft.com/office/officeart/2005/8/layout/radial1"/>
    <dgm:cxn modelId="{26159D6C-CFF2-4D20-AB87-86C93B227883}" type="presOf" srcId="{DFBDD41A-FD3E-4D01-B565-B4A3991331EE}" destId="{2064EDBE-3609-4ACD-BC33-EBA0D462DB8F}" srcOrd="0" destOrd="0" presId="urn:microsoft.com/office/officeart/2005/8/layout/radial1"/>
    <dgm:cxn modelId="{F3DEF4D3-ADA3-49AC-B06A-046B72CA7BEF}" type="presParOf" srcId="{E510D162-32EA-416F-BC17-8A57C28D79ED}" destId="{BC670107-C383-4C1E-9122-E8ED271B8FBE}" srcOrd="0" destOrd="0" presId="urn:microsoft.com/office/officeart/2005/8/layout/radial1"/>
    <dgm:cxn modelId="{2C903F6C-0DF0-4998-A0F6-68B5CDDF227D}" type="presParOf" srcId="{E510D162-32EA-416F-BC17-8A57C28D79ED}" destId="{20140CD1-CABB-48EA-8826-00E087505499}" srcOrd="1" destOrd="0" presId="urn:microsoft.com/office/officeart/2005/8/layout/radial1"/>
    <dgm:cxn modelId="{200E807E-4C88-4F5C-A75C-13B65F770EF0}" type="presParOf" srcId="{20140CD1-CABB-48EA-8826-00E087505499}" destId="{7C261BD9-4897-4915-BE75-8072720C1BD8}" srcOrd="0" destOrd="0" presId="urn:microsoft.com/office/officeart/2005/8/layout/radial1"/>
    <dgm:cxn modelId="{30CBCB71-8516-4CDF-94FD-6681C4C0B05F}" type="presParOf" srcId="{E510D162-32EA-416F-BC17-8A57C28D79ED}" destId="{19CD6E7C-B30D-41EA-B2F1-92AE8FCB1CCA}" srcOrd="2" destOrd="0" presId="urn:microsoft.com/office/officeart/2005/8/layout/radial1"/>
    <dgm:cxn modelId="{5454A56D-9706-4917-929E-222F841DCD8D}" type="presParOf" srcId="{E510D162-32EA-416F-BC17-8A57C28D79ED}" destId="{0E51D79A-198E-4482-8174-D2C297465D7D}" srcOrd="3" destOrd="0" presId="urn:microsoft.com/office/officeart/2005/8/layout/radial1"/>
    <dgm:cxn modelId="{199AF9BB-B2F3-4FF4-9C55-2474B5050BDF}" type="presParOf" srcId="{0E51D79A-198E-4482-8174-D2C297465D7D}" destId="{04C3E575-90C7-479A-8C8E-2407E26EDF83}" srcOrd="0" destOrd="0" presId="urn:microsoft.com/office/officeart/2005/8/layout/radial1"/>
    <dgm:cxn modelId="{0C4225DD-69E6-4C54-8D7A-EF57033C4E71}" type="presParOf" srcId="{E510D162-32EA-416F-BC17-8A57C28D79ED}" destId="{78FF6BA2-7C1D-45F1-B5E1-BB9D741F87D2}" srcOrd="4" destOrd="0" presId="urn:microsoft.com/office/officeart/2005/8/layout/radial1"/>
    <dgm:cxn modelId="{523B8901-9AB2-422B-8514-6279356AB167}" type="presParOf" srcId="{E510D162-32EA-416F-BC17-8A57C28D79ED}" destId="{12112B31-28D2-412C-822F-1A75F4E341C8}" srcOrd="5" destOrd="0" presId="urn:microsoft.com/office/officeart/2005/8/layout/radial1"/>
    <dgm:cxn modelId="{C7DEC452-3B7C-4384-9325-D04606ED8A0C}" type="presParOf" srcId="{12112B31-28D2-412C-822F-1A75F4E341C8}" destId="{D80188E8-B396-4DF0-AD63-C084144173AC}" srcOrd="0" destOrd="0" presId="urn:microsoft.com/office/officeart/2005/8/layout/radial1"/>
    <dgm:cxn modelId="{64FB5C7C-3658-4321-B032-FA6682BA3799}" type="presParOf" srcId="{E510D162-32EA-416F-BC17-8A57C28D79ED}" destId="{25CAE039-6A6C-407B-B6AD-7A78FC261773}" srcOrd="6" destOrd="0" presId="urn:microsoft.com/office/officeart/2005/8/layout/radial1"/>
    <dgm:cxn modelId="{7781E733-1C63-4B18-9536-394AA1E079BF}" type="presParOf" srcId="{E510D162-32EA-416F-BC17-8A57C28D79ED}" destId="{D1701F31-9357-4145-A536-9FD7CE725A4A}" srcOrd="7" destOrd="0" presId="urn:microsoft.com/office/officeart/2005/8/layout/radial1"/>
    <dgm:cxn modelId="{D9C84890-6860-4221-B022-5D508002D11A}" type="presParOf" srcId="{D1701F31-9357-4145-A536-9FD7CE725A4A}" destId="{1907192F-9D69-4B3C-A681-C94B1DB71141}" srcOrd="0" destOrd="0" presId="urn:microsoft.com/office/officeart/2005/8/layout/radial1"/>
    <dgm:cxn modelId="{DA5FE1E1-E140-4001-80A2-132652A57970}" type="presParOf" srcId="{E510D162-32EA-416F-BC17-8A57C28D79ED}" destId="{400DB913-086A-4B9B-9429-4BFBC228164B}" srcOrd="8" destOrd="0" presId="urn:microsoft.com/office/officeart/2005/8/layout/radial1"/>
    <dgm:cxn modelId="{AC6D9F43-BF6C-4D4E-BB84-CE102DEDBBCC}" type="presParOf" srcId="{E510D162-32EA-416F-BC17-8A57C28D79ED}" destId="{AE35FCD0-891C-49D8-9313-30B99507CB2C}" srcOrd="9" destOrd="0" presId="urn:microsoft.com/office/officeart/2005/8/layout/radial1"/>
    <dgm:cxn modelId="{44276033-89CE-4724-9C94-DD4380094A0E}" type="presParOf" srcId="{AE35FCD0-891C-49D8-9313-30B99507CB2C}" destId="{A807D6DB-5D2D-4EF4-9967-0FC0C3D17001}" srcOrd="0" destOrd="0" presId="urn:microsoft.com/office/officeart/2005/8/layout/radial1"/>
    <dgm:cxn modelId="{23E43D40-00AE-43AE-A0B0-4EE17CE92140}" type="presParOf" srcId="{E510D162-32EA-416F-BC17-8A57C28D79ED}" destId="{C4CAD386-475D-486F-B179-6F6CBCFDB05D}" srcOrd="10" destOrd="0" presId="urn:microsoft.com/office/officeart/2005/8/layout/radial1"/>
    <dgm:cxn modelId="{9DF0421E-0CA1-4584-85C6-10ACA671F340}" type="presParOf" srcId="{E510D162-32EA-416F-BC17-8A57C28D79ED}" destId="{54F22A55-DC30-4557-B9B7-A122B7DBC131}" srcOrd="11" destOrd="0" presId="urn:microsoft.com/office/officeart/2005/8/layout/radial1"/>
    <dgm:cxn modelId="{BAE8211E-6D04-4BFC-9B92-E45298A89BBF}" type="presParOf" srcId="{54F22A55-DC30-4557-B9B7-A122B7DBC131}" destId="{23669272-5377-431F-B65A-4DFC2CFE0D4B}" srcOrd="0" destOrd="0" presId="urn:microsoft.com/office/officeart/2005/8/layout/radial1"/>
    <dgm:cxn modelId="{372FDDED-D7E5-4886-89F4-962C5A2C818F}" type="presParOf" srcId="{E510D162-32EA-416F-BC17-8A57C28D79ED}" destId="{2A3038D6-DAAA-4B35-BF87-A8BFE6445505}" srcOrd="12" destOrd="0" presId="urn:microsoft.com/office/officeart/2005/8/layout/radial1"/>
    <dgm:cxn modelId="{88B68A90-3613-4E78-907D-22058F466669}" type="presParOf" srcId="{E510D162-32EA-416F-BC17-8A57C28D79ED}" destId="{39F458D8-9A3E-4D33-83FC-449882994ADF}" srcOrd="13" destOrd="0" presId="urn:microsoft.com/office/officeart/2005/8/layout/radial1"/>
    <dgm:cxn modelId="{D0E87A43-E378-4073-B903-7995C7BCDBEC}" type="presParOf" srcId="{39F458D8-9A3E-4D33-83FC-449882994ADF}" destId="{253B7BC8-B77A-4368-AEC0-7EBDC1A8D1BE}" srcOrd="0" destOrd="0" presId="urn:microsoft.com/office/officeart/2005/8/layout/radial1"/>
    <dgm:cxn modelId="{8AC5DB20-6B45-4996-8234-54E64A89E1A1}" type="presParOf" srcId="{E510D162-32EA-416F-BC17-8A57C28D79ED}" destId="{F2774118-A333-43CB-99FD-5E06A2418D43}" srcOrd="14" destOrd="0" presId="urn:microsoft.com/office/officeart/2005/8/layout/radial1"/>
    <dgm:cxn modelId="{28F037E0-D402-4887-BF68-C9C80F0E96F6}" type="presParOf" srcId="{E510D162-32EA-416F-BC17-8A57C28D79ED}" destId="{2064EDBE-3609-4ACD-BC33-EBA0D462DB8F}" srcOrd="15" destOrd="0" presId="urn:microsoft.com/office/officeart/2005/8/layout/radial1"/>
    <dgm:cxn modelId="{4D2D9ADD-1D48-412E-AEFB-4C2529CC3C7C}" type="presParOf" srcId="{2064EDBE-3609-4ACD-BC33-EBA0D462DB8F}" destId="{AB7EBFF6-82C5-4C98-9B61-A20F2A369337}" srcOrd="0" destOrd="0" presId="urn:microsoft.com/office/officeart/2005/8/layout/radial1"/>
    <dgm:cxn modelId="{6F29B51C-5726-4BE2-9C4C-A52AE9BC736C}" type="presParOf" srcId="{E510D162-32EA-416F-BC17-8A57C28D79ED}" destId="{49C726BF-772B-4349-8337-B2FD01538015}" srcOrd="16" destOrd="0" presId="urn:microsoft.com/office/officeart/2005/8/layout/radial1"/>
    <dgm:cxn modelId="{03A88196-4CDD-4F97-A191-D251F6CB0110}" type="presParOf" srcId="{E510D162-32EA-416F-BC17-8A57C28D79ED}" destId="{A46E72F2-80ED-4EF4-9543-A51049C16C84}" srcOrd="17" destOrd="0" presId="urn:microsoft.com/office/officeart/2005/8/layout/radial1"/>
    <dgm:cxn modelId="{88FC5C30-1404-47BA-A3CA-3FEC371454A3}" type="presParOf" srcId="{A46E72F2-80ED-4EF4-9543-A51049C16C84}" destId="{33EE0FB0-7F11-4C5C-9F25-469BE481DAB4}" srcOrd="0" destOrd="0" presId="urn:microsoft.com/office/officeart/2005/8/layout/radial1"/>
    <dgm:cxn modelId="{DAEC3F78-2066-459A-9977-43FB6F240A81}" type="presParOf" srcId="{E510D162-32EA-416F-BC17-8A57C28D79ED}" destId="{BDCD52B2-171B-4A67-B0D6-56221CA2F62B}" srcOrd="18" destOrd="0" presId="urn:microsoft.com/office/officeart/2005/8/layout/radial1"/>
    <dgm:cxn modelId="{3432ACA3-4DB9-4D9C-8093-A89E950933BE}" type="presParOf" srcId="{E510D162-32EA-416F-BC17-8A57C28D79ED}" destId="{0E095F24-1C85-465E-9264-D61D874C4F6C}" srcOrd="19" destOrd="0" presId="urn:microsoft.com/office/officeart/2005/8/layout/radial1"/>
    <dgm:cxn modelId="{895DE5E6-0D5A-4BD1-B857-F662DA0C30CB}" type="presParOf" srcId="{0E095F24-1C85-465E-9264-D61D874C4F6C}" destId="{B317F2E8-615A-4D34-B521-96C293A97A0B}" srcOrd="0" destOrd="0" presId="urn:microsoft.com/office/officeart/2005/8/layout/radial1"/>
    <dgm:cxn modelId="{9A63E018-1FF6-4DDE-A223-D42EE2543DB4}" type="presParOf" srcId="{E510D162-32EA-416F-BC17-8A57C28D79ED}" destId="{8958E8C9-1CEA-44D7-9260-D883AF68C0F9}" srcOrd="20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E55CF63-B6CD-40AF-9489-3997324C0061}">
      <dsp:nvSpPr>
        <dsp:cNvPr id="0" name=""/>
        <dsp:cNvSpPr/>
      </dsp:nvSpPr>
      <dsp:spPr>
        <a:xfrm>
          <a:off x="37" y="32945"/>
          <a:ext cx="3631927" cy="633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SMLUVNÍ</a:t>
          </a:r>
          <a:endParaRPr lang="cs-CZ" sz="2200" kern="1200" dirty="0"/>
        </a:p>
      </dsp:txBody>
      <dsp:txXfrm>
        <a:off x="37" y="32945"/>
        <a:ext cx="3631927" cy="633600"/>
      </dsp:txXfrm>
    </dsp:sp>
    <dsp:sp modelId="{1A9DA695-5013-43DC-9630-AF8431A5D045}">
      <dsp:nvSpPr>
        <dsp:cNvPr id="0" name=""/>
        <dsp:cNvSpPr/>
      </dsp:nvSpPr>
      <dsp:spPr>
        <a:xfrm>
          <a:off x="37" y="666545"/>
          <a:ext cx="3631927" cy="387250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Důvodem vzniku je smlouva (př. kupní)  nebo </a:t>
          </a:r>
          <a:r>
            <a:rPr lang="cs-CZ" sz="2200" kern="1200" dirty="0" err="1" smtClean="0"/>
            <a:t>kvazikontrakt</a:t>
          </a:r>
          <a:r>
            <a:rPr lang="cs-CZ" sz="2200" kern="1200" dirty="0" smtClean="0"/>
            <a:t> =  jednostranný úkon, ze kterého vzniká závazek (př. veřejný příslib)</a:t>
          </a:r>
          <a:endParaRPr lang="cs-CZ" sz="2200" kern="1200" dirty="0"/>
        </a:p>
      </dsp:txBody>
      <dsp:txXfrm>
        <a:off x="37" y="666545"/>
        <a:ext cx="3631927" cy="3872508"/>
      </dsp:txXfrm>
    </dsp:sp>
    <dsp:sp modelId="{BAFFBD37-B4A8-41AC-AB0F-4A3773545F66}">
      <dsp:nvSpPr>
        <dsp:cNvPr id="0" name=""/>
        <dsp:cNvSpPr/>
      </dsp:nvSpPr>
      <dsp:spPr>
        <a:xfrm>
          <a:off x="4140434" y="32945"/>
          <a:ext cx="3631927" cy="633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DELIKTNÍ</a:t>
          </a:r>
          <a:endParaRPr lang="cs-CZ" sz="2200" kern="1200" dirty="0"/>
        </a:p>
      </dsp:txBody>
      <dsp:txXfrm>
        <a:off x="4140434" y="32945"/>
        <a:ext cx="3631927" cy="633600"/>
      </dsp:txXfrm>
    </dsp:sp>
    <dsp:sp modelId="{8CCC0C91-B3FE-4904-A137-AF7D5887472E}">
      <dsp:nvSpPr>
        <dsp:cNvPr id="0" name=""/>
        <dsp:cNvSpPr/>
      </dsp:nvSpPr>
      <dsp:spPr>
        <a:xfrm>
          <a:off x="4140434" y="666545"/>
          <a:ext cx="3631927" cy="387250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Nepříznivý následek, který vznikl porušením původní povinnosti</a:t>
          </a:r>
          <a:endParaRPr lang="cs-CZ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1) Vznik nové právní povinnosti (náhrada škody)</a:t>
          </a:r>
          <a:endParaRPr lang="cs-CZ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2) K původní povinnosti přistoupily nové (prodlení)</a:t>
          </a:r>
          <a:endParaRPr lang="cs-CZ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3) Původní se v důsledku porušení přeměnila na novou povinnost (vadné plnění)</a:t>
          </a:r>
          <a:endParaRPr lang="cs-CZ" sz="2200" kern="1200" dirty="0"/>
        </a:p>
      </dsp:txBody>
      <dsp:txXfrm>
        <a:off x="4140434" y="666545"/>
        <a:ext cx="3631927" cy="3872508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90EF506-E725-458A-B6EC-EFEEA926E5D3}">
      <dsp:nvSpPr>
        <dsp:cNvPr id="0" name=""/>
        <dsp:cNvSpPr/>
      </dsp:nvSpPr>
      <dsp:spPr>
        <a:xfrm>
          <a:off x="0" y="0"/>
          <a:ext cx="3511826" cy="4525962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C8BD09-FB53-425F-AF6B-CF6286E6EA9D}">
      <dsp:nvSpPr>
        <dsp:cNvPr id="0" name=""/>
        <dsp:cNvSpPr/>
      </dsp:nvSpPr>
      <dsp:spPr>
        <a:xfrm>
          <a:off x="1755913" y="455027"/>
          <a:ext cx="2282686" cy="107138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V osobě věřitele</a:t>
          </a:r>
          <a:endParaRPr lang="cs-CZ" sz="2700" kern="1200" dirty="0"/>
        </a:p>
      </dsp:txBody>
      <dsp:txXfrm>
        <a:off x="1755913" y="455027"/>
        <a:ext cx="2282686" cy="1071380"/>
      </dsp:txXfrm>
    </dsp:sp>
    <dsp:sp modelId="{225C401F-4642-46A8-85E0-5EAE8D7ABCC3}">
      <dsp:nvSpPr>
        <dsp:cNvPr id="0" name=""/>
        <dsp:cNvSpPr/>
      </dsp:nvSpPr>
      <dsp:spPr>
        <a:xfrm>
          <a:off x="1755913" y="1660329"/>
          <a:ext cx="2282686" cy="107138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V osobě dlužníka </a:t>
          </a:r>
          <a:endParaRPr lang="cs-CZ" sz="2700" kern="1200" dirty="0"/>
        </a:p>
      </dsp:txBody>
      <dsp:txXfrm>
        <a:off x="1755913" y="1660329"/>
        <a:ext cx="2282686" cy="1071380"/>
      </dsp:txXfrm>
    </dsp:sp>
    <dsp:sp modelId="{885617C5-EF31-4CF3-BDBC-FFDDECE4F80F}">
      <dsp:nvSpPr>
        <dsp:cNvPr id="0" name=""/>
        <dsp:cNvSpPr/>
      </dsp:nvSpPr>
      <dsp:spPr>
        <a:xfrm>
          <a:off x="1755913" y="2865632"/>
          <a:ext cx="2282686" cy="107138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V obsahu závazku</a:t>
          </a:r>
          <a:endParaRPr lang="cs-CZ" sz="2700" kern="1200" dirty="0"/>
        </a:p>
      </dsp:txBody>
      <dsp:txXfrm>
        <a:off x="1755913" y="2865632"/>
        <a:ext cx="2282686" cy="1071380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C670107-C383-4C1E-9122-E8ED271B8FBE}">
      <dsp:nvSpPr>
        <dsp:cNvPr id="0" name=""/>
        <dsp:cNvSpPr/>
      </dsp:nvSpPr>
      <dsp:spPr>
        <a:xfrm>
          <a:off x="3802304" y="2258696"/>
          <a:ext cx="1071847" cy="107184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ZÁNIK</a:t>
          </a:r>
          <a:endParaRPr lang="cs-CZ" sz="2000" kern="1200" dirty="0"/>
        </a:p>
      </dsp:txBody>
      <dsp:txXfrm>
        <a:off x="3802304" y="2258696"/>
        <a:ext cx="1071847" cy="1071847"/>
      </dsp:txXfrm>
    </dsp:sp>
    <dsp:sp modelId="{20140CD1-CABB-48EA-8826-00E087505499}">
      <dsp:nvSpPr>
        <dsp:cNvPr id="0" name=""/>
        <dsp:cNvSpPr/>
      </dsp:nvSpPr>
      <dsp:spPr>
        <a:xfrm rot="16200000">
          <a:off x="3746238" y="1655589"/>
          <a:ext cx="1183978" cy="22236"/>
        </a:xfrm>
        <a:custGeom>
          <a:avLst/>
          <a:gdLst/>
          <a:ahLst/>
          <a:cxnLst/>
          <a:rect l="0" t="0" r="0" b="0"/>
          <a:pathLst>
            <a:path>
              <a:moveTo>
                <a:pt x="0" y="11118"/>
              </a:moveTo>
              <a:lnTo>
                <a:pt x="1183978" y="11118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6200000">
        <a:off x="4308628" y="1637107"/>
        <a:ext cx="59198" cy="59198"/>
      </dsp:txXfrm>
    </dsp:sp>
    <dsp:sp modelId="{19CD6E7C-B30D-41EA-B2F1-92AE8FCB1CCA}">
      <dsp:nvSpPr>
        <dsp:cNvPr id="0" name=""/>
        <dsp:cNvSpPr/>
      </dsp:nvSpPr>
      <dsp:spPr>
        <a:xfrm>
          <a:off x="3802304" y="2870"/>
          <a:ext cx="1071847" cy="107184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splnění</a:t>
          </a:r>
          <a:endParaRPr lang="cs-CZ" sz="1200" kern="1200" dirty="0"/>
        </a:p>
      </dsp:txBody>
      <dsp:txXfrm>
        <a:off x="3802304" y="2870"/>
        <a:ext cx="1071847" cy="1071847"/>
      </dsp:txXfrm>
    </dsp:sp>
    <dsp:sp modelId="{0E51D79A-198E-4482-8174-D2C297465D7D}">
      <dsp:nvSpPr>
        <dsp:cNvPr id="0" name=""/>
        <dsp:cNvSpPr/>
      </dsp:nvSpPr>
      <dsp:spPr>
        <a:xfrm rot="18360000">
          <a:off x="4409209" y="1871001"/>
          <a:ext cx="1183978" cy="22236"/>
        </a:xfrm>
        <a:custGeom>
          <a:avLst/>
          <a:gdLst/>
          <a:ahLst/>
          <a:cxnLst/>
          <a:rect l="0" t="0" r="0" b="0"/>
          <a:pathLst>
            <a:path>
              <a:moveTo>
                <a:pt x="0" y="11118"/>
              </a:moveTo>
              <a:lnTo>
                <a:pt x="1183978" y="11118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8360000">
        <a:off x="4971599" y="1852519"/>
        <a:ext cx="59198" cy="59198"/>
      </dsp:txXfrm>
    </dsp:sp>
    <dsp:sp modelId="{78FF6BA2-7C1D-45F1-B5E1-BB9D741F87D2}">
      <dsp:nvSpPr>
        <dsp:cNvPr id="0" name=""/>
        <dsp:cNvSpPr/>
      </dsp:nvSpPr>
      <dsp:spPr>
        <a:xfrm>
          <a:off x="5128245" y="433695"/>
          <a:ext cx="1071847" cy="107184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odstoupení</a:t>
          </a:r>
          <a:endParaRPr lang="cs-CZ" sz="1200" kern="1200" dirty="0"/>
        </a:p>
      </dsp:txBody>
      <dsp:txXfrm>
        <a:off x="5128245" y="433695"/>
        <a:ext cx="1071847" cy="1071847"/>
      </dsp:txXfrm>
    </dsp:sp>
    <dsp:sp modelId="{12112B31-28D2-412C-822F-1A75F4E341C8}">
      <dsp:nvSpPr>
        <dsp:cNvPr id="0" name=""/>
        <dsp:cNvSpPr/>
      </dsp:nvSpPr>
      <dsp:spPr>
        <a:xfrm rot="20520000">
          <a:off x="4818947" y="2434957"/>
          <a:ext cx="1183978" cy="22236"/>
        </a:xfrm>
        <a:custGeom>
          <a:avLst/>
          <a:gdLst/>
          <a:ahLst/>
          <a:cxnLst/>
          <a:rect l="0" t="0" r="0" b="0"/>
          <a:pathLst>
            <a:path>
              <a:moveTo>
                <a:pt x="0" y="11118"/>
              </a:moveTo>
              <a:lnTo>
                <a:pt x="1183978" y="11118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0520000">
        <a:off x="5381337" y="2416476"/>
        <a:ext cx="59198" cy="59198"/>
      </dsp:txXfrm>
    </dsp:sp>
    <dsp:sp modelId="{25CAE039-6A6C-407B-B6AD-7A78FC261773}">
      <dsp:nvSpPr>
        <dsp:cNvPr id="0" name=""/>
        <dsp:cNvSpPr/>
      </dsp:nvSpPr>
      <dsp:spPr>
        <a:xfrm>
          <a:off x="5947721" y="1561607"/>
          <a:ext cx="1071847" cy="107184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Započtení pohledávek</a:t>
          </a:r>
          <a:endParaRPr lang="cs-CZ" sz="1200" kern="1200" dirty="0"/>
        </a:p>
      </dsp:txBody>
      <dsp:txXfrm>
        <a:off x="5947721" y="1561607"/>
        <a:ext cx="1071847" cy="1071847"/>
      </dsp:txXfrm>
    </dsp:sp>
    <dsp:sp modelId="{D1701F31-9357-4145-A536-9FD7CE725A4A}">
      <dsp:nvSpPr>
        <dsp:cNvPr id="0" name=""/>
        <dsp:cNvSpPr/>
      </dsp:nvSpPr>
      <dsp:spPr>
        <a:xfrm rot="1080000">
          <a:off x="4818947" y="3132046"/>
          <a:ext cx="1183978" cy="22236"/>
        </a:xfrm>
        <a:custGeom>
          <a:avLst/>
          <a:gdLst/>
          <a:ahLst/>
          <a:cxnLst/>
          <a:rect l="0" t="0" r="0" b="0"/>
          <a:pathLst>
            <a:path>
              <a:moveTo>
                <a:pt x="0" y="11118"/>
              </a:moveTo>
              <a:lnTo>
                <a:pt x="1183978" y="11118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">
        <a:off x="5381337" y="3113564"/>
        <a:ext cx="59198" cy="59198"/>
      </dsp:txXfrm>
    </dsp:sp>
    <dsp:sp modelId="{400DB913-086A-4B9B-9429-4BFBC228164B}">
      <dsp:nvSpPr>
        <dsp:cNvPr id="0" name=""/>
        <dsp:cNvSpPr/>
      </dsp:nvSpPr>
      <dsp:spPr>
        <a:xfrm>
          <a:off x="5947721" y="2955784"/>
          <a:ext cx="1071847" cy="107184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Výpověď</a:t>
          </a:r>
          <a:endParaRPr lang="cs-CZ" sz="1200" kern="1200" dirty="0"/>
        </a:p>
      </dsp:txBody>
      <dsp:txXfrm>
        <a:off x="5947721" y="2955784"/>
        <a:ext cx="1071847" cy="1071847"/>
      </dsp:txXfrm>
    </dsp:sp>
    <dsp:sp modelId="{AE35FCD0-891C-49D8-9313-30B99507CB2C}">
      <dsp:nvSpPr>
        <dsp:cNvPr id="0" name=""/>
        <dsp:cNvSpPr/>
      </dsp:nvSpPr>
      <dsp:spPr>
        <a:xfrm rot="3240000">
          <a:off x="4409209" y="3696002"/>
          <a:ext cx="1183978" cy="22236"/>
        </a:xfrm>
        <a:custGeom>
          <a:avLst/>
          <a:gdLst/>
          <a:ahLst/>
          <a:cxnLst/>
          <a:rect l="0" t="0" r="0" b="0"/>
          <a:pathLst>
            <a:path>
              <a:moveTo>
                <a:pt x="0" y="11118"/>
              </a:moveTo>
              <a:lnTo>
                <a:pt x="1183978" y="11118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3240000">
        <a:off x="4971599" y="3677521"/>
        <a:ext cx="59198" cy="59198"/>
      </dsp:txXfrm>
    </dsp:sp>
    <dsp:sp modelId="{C4CAD386-475D-486F-B179-6F6CBCFDB05D}">
      <dsp:nvSpPr>
        <dsp:cNvPr id="0" name=""/>
        <dsp:cNvSpPr/>
      </dsp:nvSpPr>
      <dsp:spPr>
        <a:xfrm>
          <a:off x="5128245" y="4083697"/>
          <a:ext cx="1071847" cy="107184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Dohoda</a:t>
          </a:r>
          <a:endParaRPr lang="cs-CZ" sz="1200" kern="1200" dirty="0"/>
        </a:p>
      </dsp:txBody>
      <dsp:txXfrm>
        <a:off x="5128245" y="4083697"/>
        <a:ext cx="1071847" cy="1071847"/>
      </dsp:txXfrm>
    </dsp:sp>
    <dsp:sp modelId="{54F22A55-DC30-4557-B9B7-A122B7DBC131}">
      <dsp:nvSpPr>
        <dsp:cNvPr id="0" name=""/>
        <dsp:cNvSpPr/>
      </dsp:nvSpPr>
      <dsp:spPr>
        <a:xfrm rot="5400000">
          <a:off x="3746238" y="3911414"/>
          <a:ext cx="1183978" cy="22236"/>
        </a:xfrm>
        <a:custGeom>
          <a:avLst/>
          <a:gdLst/>
          <a:ahLst/>
          <a:cxnLst/>
          <a:rect l="0" t="0" r="0" b="0"/>
          <a:pathLst>
            <a:path>
              <a:moveTo>
                <a:pt x="0" y="11118"/>
              </a:moveTo>
              <a:lnTo>
                <a:pt x="1183978" y="11118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5400000">
        <a:off x="4308628" y="3892933"/>
        <a:ext cx="59198" cy="59198"/>
      </dsp:txXfrm>
    </dsp:sp>
    <dsp:sp modelId="{2A3038D6-DAAA-4B35-BF87-A8BFE6445505}">
      <dsp:nvSpPr>
        <dsp:cNvPr id="0" name=""/>
        <dsp:cNvSpPr/>
      </dsp:nvSpPr>
      <dsp:spPr>
        <a:xfrm>
          <a:off x="3802304" y="4514521"/>
          <a:ext cx="1071847" cy="107184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Smrt</a:t>
          </a:r>
          <a:endParaRPr lang="cs-CZ" sz="1200" kern="1200" dirty="0"/>
        </a:p>
      </dsp:txBody>
      <dsp:txXfrm>
        <a:off x="3802304" y="4514521"/>
        <a:ext cx="1071847" cy="1071847"/>
      </dsp:txXfrm>
    </dsp:sp>
    <dsp:sp modelId="{39F458D8-9A3E-4D33-83FC-449882994ADF}">
      <dsp:nvSpPr>
        <dsp:cNvPr id="0" name=""/>
        <dsp:cNvSpPr/>
      </dsp:nvSpPr>
      <dsp:spPr>
        <a:xfrm rot="7560000">
          <a:off x="3083268" y="3696002"/>
          <a:ext cx="1183978" cy="22236"/>
        </a:xfrm>
        <a:custGeom>
          <a:avLst/>
          <a:gdLst/>
          <a:ahLst/>
          <a:cxnLst/>
          <a:rect l="0" t="0" r="0" b="0"/>
          <a:pathLst>
            <a:path>
              <a:moveTo>
                <a:pt x="0" y="11118"/>
              </a:moveTo>
              <a:lnTo>
                <a:pt x="1183978" y="11118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7560000">
        <a:off x="3645658" y="3677521"/>
        <a:ext cx="59198" cy="59198"/>
      </dsp:txXfrm>
    </dsp:sp>
    <dsp:sp modelId="{F2774118-A333-43CB-99FD-5E06A2418D43}">
      <dsp:nvSpPr>
        <dsp:cNvPr id="0" name=""/>
        <dsp:cNvSpPr/>
      </dsp:nvSpPr>
      <dsp:spPr>
        <a:xfrm>
          <a:off x="2476363" y="4083697"/>
          <a:ext cx="1071847" cy="107184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Uplynutí doby a prekluze</a:t>
          </a:r>
          <a:endParaRPr lang="cs-CZ" sz="1200" kern="1200" dirty="0"/>
        </a:p>
      </dsp:txBody>
      <dsp:txXfrm>
        <a:off x="2476363" y="4083697"/>
        <a:ext cx="1071847" cy="1071847"/>
      </dsp:txXfrm>
    </dsp:sp>
    <dsp:sp modelId="{2064EDBE-3609-4ACD-BC33-EBA0D462DB8F}">
      <dsp:nvSpPr>
        <dsp:cNvPr id="0" name=""/>
        <dsp:cNvSpPr/>
      </dsp:nvSpPr>
      <dsp:spPr>
        <a:xfrm rot="9720000">
          <a:off x="2673530" y="3132046"/>
          <a:ext cx="1183978" cy="22236"/>
        </a:xfrm>
        <a:custGeom>
          <a:avLst/>
          <a:gdLst/>
          <a:ahLst/>
          <a:cxnLst/>
          <a:rect l="0" t="0" r="0" b="0"/>
          <a:pathLst>
            <a:path>
              <a:moveTo>
                <a:pt x="0" y="11118"/>
              </a:moveTo>
              <a:lnTo>
                <a:pt x="1183978" y="11118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9720000">
        <a:off x="3235919" y="3113564"/>
        <a:ext cx="59198" cy="59198"/>
      </dsp:txXfrm>
    </dsp:sp>
    <dsp:sp modelId="{49C726BF-772B-4349-8337-B2FD01538015}">
      <dsp:nvSpPr>
        <dsp:cNvPr id="0" name=""/>
        <dsp:cNvSpPr/>
      </dsp:nvSpPr>
      <dsp:spPr>
        <a:xfrm>
          <a:off x="1656886" y="2955784"/>
          <a:ext cx="1071847" cy="107184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Nemožnost plnění</a:t>
          </a:r>
          <a:endParaRPr lang="cs-CZ" sz="1200" kern="1200" dirty="0"/>
        </a:p>
      </dsp:txBody>
      <dsp:txXfrm>
        <a:off x="1656886" y="2955784"/>
        <a:ext cx="1071847" cy="1071847"/>
      </dsp:txXfrm>
    </dsp:sp>
    <dsp:sp modelId="{A46E72F2-80ED-4EF4-9543-A51049C16C84}">
      <dsp:nvSpPr>
        <dsp:cNvPr id="0" name=""/>
        <dsp:cNvSpPr/>
      </dsp:nvSpPr>
      <dsp:spPr>
        <a:xfrm rot="11880000">
          <a:off x="2673530" y="2434957"/>
          <a:ext cx="1183978" cy="22236"/>
        </a:xfrm>
        <a:custGeom>
          <a:avLst/>
          <a:gdLst/>
          <a:ahLst/>
          <a:cxnLst/>
          <a:rect l="0" t="0" r="0" b="0"/>
          <a:pathLst>
            <a:path>
              <a:moveTo>
                <a:pt x="0" y="11118"/>
              </a:moveTo>
              <a:lnTo>
                <a:pt x="1183978" y="11118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1880000">
        <a:off x="3235919" y="2416476"/>
        <a:ext cx="59198" cy="59198"/>
      </dsp:txXfrm>
    </dsp:sp>
    <dsp:sp modelId="{BDCD52B2-171B-4A67-B0D6-56221CA2F62B}">
      <dsp:nvSpPr>
        <dsp:cNvPr id="0" name=""/>
        <dsp:cNvSpPr/>
      </dsp:nvSpPr>
      <dsp:spPr>
        <a:xfrm>
          <a:off x="1656886" y="1561607"/>
          <a:ext cx="1071847" cy="107184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splynutí</a:t>
          </a:r>
          <a:endParaRPr lang="cs-CZ" sz="1200" kern="1200" dirty="0"/>
        </a:p>
      </dsp:txBody>
      <dsp:txXfrm>
        <a:off x="1656886" y="1561607"/>
        <a:ext cx="1071847" cy="1071847"/>
      </dsp:txXfrm>
    </dsp:sp>
    <dsp:sp modelId="{0E095F24-1C85-465E-9264-D61D874C4F6C}">
      <dsp:nvSpPr>
        <dsp:cNvPr id="0" name=""/>
        <dsp:cNvSpPr/>
      </dsp:nvSpPr>
      <dsp:spPr>
        <a:xfrm rot="14040000">
          <a:off x="3083268" y="1871001"/>
          <a:ext cx="1183978" cy="22236"/>
        </a:xfrm>
        <a:custGeom>
          <a:avLst/>
          <a:gdLst/>
          <a:ahLst/>
          <a:cxnLst/>
          <a:rect l="0" t="0" r="0" b="0"/>
          <a:pathLst>
            <a:path>
              <a:moveTo>
                <a:pt x="0" y="11118"/>
              </a:moveTo>
              <a:lnTo>
                <a:pt x="1183978" y="11118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4040000">
        <a:off x="3645658" y="1852519"/>
        <a:ext cx="59198" cy="59198"/>
      </dsp:txXfrm>
    </dsp:sp>
    <dsp:sp modelId="{8958E8C9-1CEA-44D7-9260-D883AF68C0F9}">
      <dsp:nvSpPr>
        <dsp:cNvPr id="0" name=""/>
        <dsp:cNvSpPr/>
      </dsp:nvSpPr>
      <dsp:spPr>
        <a:xfrm>
          <a:off x="2476363" y="433695"/>
          <a:ext cx="1071847" cy="107184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poukázka</a:t>
          </a:r>
          <a:endParaRPr lang="cs-CZ" sz="1200" kern="1200" dirty="0"/>
        </a:p>
      </dsp:txBody>
      <dsp:txXfrm>
        <a:off x="2476363" y="433695"/>
        <a:ext cx="1071847" cy="10718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664855-F83A-4576-882A-9C35592707A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7046CC-E6F9-4ECE-80D7-A98714D1AEC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B9CC2A-E79B-4227-A3FA-7DB8D86FB661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B9CC2A-E79B-4227-A3FA-7DB8D86FB661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B9CC2A-E79B-4227-A3FA-7DB8D86FB661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B9CC2A-E79B-4227-A3FA-7DB8D86FB661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B9CC2A-E79B-4227-A3FA-7DB8D86FB661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B9CC2A-E79B-4227-A3FA-7DB8D86FB661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B9CC2A-E79B-4227-A3FA-7DB8D86FB661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B9CC2A-E79B-4227-A3FA-7DB8D86FB661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C6B9CC2A-E79B-4227-A3FA-7DB8D86FB661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B9CC2A-E79B-4227-A3FA-7DB8D86FB661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B9CC2A-E79B-4227-A3FA-7DB8D86FB661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6B9CC2A-E79B-4227-A3FA-7DB8D86FB661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>
    <p:zoom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7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552" y="1988837"/>
          <a:ext cx="7920880" cy="4680519"/>
        </p:xfrm>
        <a:graphic>
          <a:graphicData uri="http://schemas.openxmlformats.org/drawingml/2006/table">
            <a:tbl>
              <a:tblPr/>
              <a:tblGrid>
                <a:gridCol w="2017348"/>
                <a:gridCol w="5903532"/>
              </a:tblGrid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233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  (klíčová aktivita III/2)</a:t>
                      </a:r>
                      <a:endParaRPr lang="cs-CZ" sz="1800" dirty="0" smtClean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Závazkové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právo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233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12835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 </a:t>
                      </a: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má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za úkol seznámit studenty s problematikou závazkového práva a jednotlivými druhy smluv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25. </a:t>
                      </a:r>
                      <a:r>
                        <a:rPr lang="cs-CZ" sz="18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. 2014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pSp>
        <p:nvGrpSpPr>
          <p:cNvPr id="11" name="Skupina 10"/>
          <p:cNvGrpSpPr>
            <a:grpSpLocks/>
          </p:cNvGrpSpPr>
          <p:nvPr/>
        </p:nvGrpSpPr>
        <p:grpSpPr bwMode="auto">
          <a:xfrm>
            <a:off x="152400" y="228600"/>
            <a:ext cx="8810625" cy="1544216"/>
            <a:chOff x="0" y="0"/>
            <a:chExt cx="88837" cy="15314"/>
          </a:xfrm>
        </p:grpSpPr>
        <p:pic>
          <p:nvPicPr>
            <p:cNvPr id="12" name="Obrázek 2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13" name="Obrázek 3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14" name="Obrázek 4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15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ZÁVAZKOVÉ PRÁVO (=ZP)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Závazek = obligace= vztah mezi dvěma osobami (věřitelem a dlužníkem), jehož obsahem jsou práva a povinnosti těchto osob.</a:t>
            </a:r>
          </a:p>
          <a:p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75656" y="3429000"/>
          <a:ext cx="6624736" cy="23762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3312368"/>
              </a:tblGrid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DLUH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POHLEDÁVKA</a:t>
                      </a:r>
                      <a:endParaRPr lang="cs-CZ" dirty="0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dlužník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věřitel</a:t>
                      </a:r>
                      <a:endParaRPr lang="cs-CZ" dirty="0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Povinnost uspokojit</a:t>
                      </a:r>
                      <a:r>
                        <a:rPr lang="cs-CZ" baseline="0" dirty="0" smtClean="0"/>
                        <a:t> pohledávku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Právo v rámci tohoto</a:t>
                      </a:r>
                      <a:r>
                        <a:rPr lang="cs-CZ" baseline="0" dirty="0" smtClean="0"/>
                        <a:t> vztahu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 - DĚLENÍ DLE VZNIKU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914400" y="178435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SMLOUVA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sz="2200" dirty="0" smtClean="0"/>
              <a:t>dvou/vícestranné právní jednání, nejčastější důvod vzniku závazkového vztahu</a:t>
            </a:r>
          </a:p>
          <a:p>
            <a:pPr>
              <a:buNone/>
            </a:pPr>
            <a:r>
              <a:rPr lang="cs-CZ" sz="2200" dirty="0" smtClean="0"/>
              <a:t>Funkce: zajištění realizace osobních, hospodářských a jiných potřeb smluvních stran</a:t>
            </a:r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200" u="sng" dirty="0" smtClean="0"/>
              <a:t>VZNIK</a:t>
            </a:r>
          </a:p>
          <a:p>
            <a:pPr>
              <a:buNone/>
            </a:pPr>
            <a:r>
              <a:rPr lang="cs-CZ" sz="2200" dirty="0" smtClean="0"/>
              <a:t>Dohoda stran o obsahu smlouvy</a:t>
            </a:r>
          </a:p>
          <a:p>
            <a:pPr marL="525780" indent="-457200">
              <a:buAutoNum type="arabicParenR"/>
            </a:pPr>
            <a:r>
              <a:rPr lang="cs-CZ" sz="2200" dirty="0" smtClean="0"/>
              <a:t>Nabídka (oferta)</a:t>
            </a:r>
          </a:p>
          <a:p>
            <a:pPr marL="525780" indent="-457200">
              <a:buAutoNum type="arabicParenR"/>
            </a:pPr>
            <a:r>
              <a:rPr lang="cs-CZ" sz="2200" dirty="0" smtClean="0"/>
              <a:t>Přijetí nabídky (akceptace)</a:t>
            </a:r>
          </a:p>
          <a:p>
            <a:pPr marL="525780" indent="-457200">
              <a:buAutoNum type="arabicParenR"/>
            </a:pPr>
            <a:r>
              <a:rPr lang="cs-CZ" sz="2200" dirty="0" smtClean="0"/>
              <a:t>Uzavření smlouvy</a:t>
            </a:r>
          </a:p>
          <a:p>
            <a:pPr marL="525780" indent="-457200">
              <a:buAutoNum type="arabicParenR"/>
            </a:pPr>
            <a:endParaRPr lang="cs-CZ" sz="2200" dirty="0" smtClean="0"/>
          </a:p>
          <a:p>
            <a:pPr marL="525780" indent="-457200">
              <a:buNone/>
            </a:pPr>
            <a:r>
              <a:rPr lang="cs-CZ" sz="2200" u="sng" dirty="0" smtClean="0"/>
              <a:t>Účinnost smlouvy</a:t>
            </a:r>
          </a:p>
          <a:p>
            <a:pPr marL="525780" indent="-457200">
              <a:buNone/>
            </a:pPr>
            <a:r>
              <a:rPr lang="cs-CZ" sz="2200" dirty="0" smtClean="0"/>
              <a:t>= právní účinky smlouvy a možnost domáhat se plnění</a:t>
            </a:r>
          </a:p>
          <a:p>
            <a:pPr marL="525780" indent="-457200">
              <a:buNone/>
            </a:pPr>
            <a:r>
              <a:rPr lang="cs-CZ" sz="2200" u="sng" dirty="0" smtClean="0"/>
              <a:t>Platnost smlouvy</a:t>
            </a:r>
          </a:p>
          <a:p>
            <a:pPr marL="525780" indent="-457200">
              <a:buNone/>
            </a:pPr>
            <a:r>
              <a:rPr lang="cs-CZ" sz="2200" dirty="0" smtClean="0"/>
              <a:t>Strany dodržely všechny náležitosti</a:t>
            </a:r>
            <a:endParaRPr lang="cs-CZ" sz="2200" dirty="0"/>
          </a:p>
        </p:txBody>
      </p:sp>
      <p:pic>
        <p:nvPicPr>
          <p:cNvPr id="7" name="Obrázek 6" descr="MH90043599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31640" y="4077072"/>
            <a:ext cx="2232248" cy="2232248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SMLUV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582930" indent="-514350">
              <a:buAutoNum type="arabicParenR"/>
            </a:pPr>
            <a:r>
              <a:rPr lang="cs-CZ" dirty="0" smtClean="0"/>
              <a:t>Dvoustranné x vícestranné</a:t>
            </a:r>
          </a:p>
          <a:p>
            <a:pPr marL="582930" indent="-514350">
              <a:buAutoNum type="arabicParenR"/>
            </a:pPr>
            <a:r>
              <a:rPr lang="cs-CZ" dirty="0" smtClean="0"/>
              <a:t>Formální  (vyžaduje př. písemnou formu) x neformální (obecně platí zásada </a:t>
            </a:r>
            <a:r>
              <a:rPr lang="cs-CZ" dirty="0" err="1" smtClean="0"/>
              <a:t>bezformálnosti</a:t>
            </a:r>
            <a:r>
              <a:rPr lang="cs-CZ" dirty="0" smtClean="0"/>
              <a:t>)</a:t>
            </a:r>
          </a:p>
          <a:p>
            <a:pPr marL="582930" indent="-514350">
              <a:buAutoNum type="arabicParenR"/>
            </a:pPr>
            <a:r>
              <a:rPr lang="cs-CZ" dirty="0" err="1" smtClean="0"/>
              <a:t>Synallagmatické</a:t>
            </a:r>
            <a:r>
              <a:rPr lang="cs-CZ" dirty="0" smtClean="0"/>
              <a:t> (plnění na obou stranách-</a:t>
            </a:r>
            <a:r>
              <a:rPr lang="cs-CZ" i="1" dirty="0" smtClean="0"/>
              <a:t>kupní smlouva</a:t>
            </a:r>
            <a:r>
              <a:rPr lang="cs-CZ" dirty="0" smtClean="0"/>
              <a:t>) x </a:t>
            </a:r>
            <a:r>
              <a:rPr lang="cs-CZ" dirty="0" err="1" smtClean="0"/>
              <a:t>asynallagmatické</a:t>
            </a:r>
            <a:r>
              <a:rPr lang="cs-CZ" dirty="0" smtClean="0"/>
              <a:t> (plnění  jen na jedné straně – </a:t>
            </a:r>
            <a:r>
              <a:rPr lang="cs-CZ" i="1" dirty="0" smtClean="0"/>
              <a:t>darovací smlouva)</a:t>
            </a:r>
          </a:p>
          <a:p>
            <a:pPr marL="582930" indent="-514350">
              <a:buAutoNum type="arabicParenR"/>
            </a:pPr>
            <a:r>
              <a:rPr lang="cs-CZ" dirty="0" smtClean="0"/>
              <a:t>Zakládající závazkové vztahy</a:t>
            </a:r>
          </a:p>
          <a:p>
            <a:pPr marL="582930" indent="-514350">
              <a:buNone/>
            </a:pPr>
            <a:r>
              <a:rPr lang="cs-CZ" dirty="0" smtClean="0"/>
              <a:t>	</a:t>
            </a:r>
            <a:r>
              <a:rPr lang="cs-CZ" dirty="0" smtClean="0"/>
              <a:t>zajišťující závazkové vztahy</a:t>
            </a:r>
          </a:p>
          <a:p>
            <a:pPr marL="582930" indent="-514350">
              <a:buNone/>
            </a:pPr>
            <a:r>
              <a:rPr lang="cs-CZ" dirty="0" smtClean="0"/>
              <a:t>	působící změnu z. vztahu (</a:t>
            </a:r>
            <a:r>
              <a:rPr lang="cs-CZ" i="1" dirty="0" smtClean="0"/>
              <a:t>převzetí dluhu)</a:t>
            </a:r>
          </a:p>
          <a:p>
            <a:pPr marL="582930" indent="-514350">
              <a:buNone/>
            </a:pPr>
            <a:r>
              <a:rPr lang="cs-CZ" i="1" dirty="0" smtClean="0"/>
              <a:t>	</a:t>
            </a:r>
            <a:r>
              <a:rPr lang="cs-CZ" dirty="0" smtClean="0"/>
              <a:t>mající za následek zánik vztahu</a:t>
            </a:r>
          </a:p>
          <a:p>
            <a:pPr marL="582930" indent="-514350">
              <a:buNone/>
            </a:pPr>
            <a:r>
              <a:rPr lang="cs-CZ" dirty="0" smtClean="0"/>
              <a:t>5)	spotřebitelské: nejsou zvláštním smluvním typem, ale jsou to smlouvy uzavírané mezi specifickými stranami</a:t>
            </a:r>
            <a:endParaRPr lang="cs-CZ" dirty="0"/>
          </a:p>
        </p:txBody>
      </p:sp>
      <p:pic>
        <p:nvPicPr>
          <p:cNvPr id="6" name="Obrázek 5" descr="MH90027988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16216" y="332656"/>
            <a:ext cx="1728192" cy="1728192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0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0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5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2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JEDNOTLIVÉ TYPY SMLUV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3963640" cy="4525963"/>
          </a:xfrm>
        </p:spPr>
        <p:txBody>
          <a:bodyPr>
            <a:normAutofit fontScale="70000" lnSpcReduction="20000"/>
          </a:bodyPr>
          <a:lstStyle/>
          <a:p>
            <a:pPr marL="582930" indent="-514350">
              <a:buAutoNum type="arabicParenR"/>
            </a:pPr>
            <a:r>
              <a:rPr lang="cs-CZ" dirty="0" smtClean="0"/>
              <a:t>Koupě: movité a nemovité věci, směna</a:t>
            </a:r>
          </a:p>
          <a:p>
            <a:pPr marL="582930" indent="-514350">
              <a:buNone/>
            </a:pPr>
            <a:r>
              <a:rPr lang="cs-CZ" dirty="0" smtClean="0"/>
              <a:t>2) Výprosa: bezplatné přenechání věci k užívání</a:t>
            </a:r>
          </a:p>
          <a:p>
            <a:pPr marL="582930" indent="-514350">
              <a:buNone/>
            </a:pPr>
            <a:r>
              <a:rPr lang="cs-CZ" dirty="0" smtClean="0"/>
              <a:t>3) Výpůjčka: bezplatné dočasné užívání nezuživatelné věci</a:t>
            </a:r>
          </a:p>
          <a:p>
            <a:pPr marL="582930" indent="-514350">
              <a:buNone/>
            </a:pPr>
            <a:r>
              <a:rPr lang="cs-CZ" dirty="0" smtClean="0"/>
              <a:t>4) Nájem: věc, dům, byt, prostory k podnikání, dopravní prostředek</a:t>
            </a:r>
          </a:p>
          <a:p>
            <a:pPr marL="582930" indent="-514350">
              <a:buNone/>
            </a:pPr>
            <a:r>
              <a:rPr lang="cs-CZ" dirty="0" smtClean="0"/>
              <a:t>5) Pacht: přenechání věci k užívání a požívání. </a:t>
            </a:r>
            <a:r>
              <a:rPr lang="cs-CZ" dirty="0" err="1" smtClean="0"/>
              <a:t>Pachtýř</a:t>
            </a:r>
            <a:r>
              <a:rPr lang="cs-CZ" dirty="0" smtClean="0"/>
              <a:t> se zavazuje platit pachtovné nebo poskytne část výnosu.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>
          <a:xfrm>
            <a:off x="4355976" y="1770501"/>
            <a:ext cx="4337968" cy="4525963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/>
              <a:t>6) Licence: oprávnění k výkonu práva </a:t>
            </a:r>
            <a:r>
              <a:rPr lang="cs-CZ" dirty="0" err="1" smtClean="0"/>
              <a:t>duš</a:t>
            </a:r>
            <a:r>
              <a:rPr lang="cs-CZ" dirty="0" smtClean="0"/>
              <a:t>. vlastnictví </a:t>
            </a:r>
          </a:p>
          <a:p>
            <a:pPr>
              <a:buNone/>
            </a:pPr>
            <a:r>
              <a:rPr lang="cs-CZ" dirty="0" smtClean="0"/>
              <a:t>7) Zápůjčka:  přenechání zastupitelné věci</a:t>
            </a:r>
          </a:p>
          <a:p>
            <a:pPr>
              <a:buNone/>
            </a:pPr>
            <a:r>
              <a:rPr lang="cs-CZ" smtClean="0"/>
              <a:t>8)Úvěr</a:t>
            </a:r>
            <a:r>
              <a:rPr lang="cs-CZ" dirty="0" smtClean="0"/>
              <a:t>: poskytnutí peněžních prostředků a jejich navrácení i s úroky</a:t>
            </a:r>
          </a:p>
          <a:p>
            <a:pPr>
              <a:buNone/>
            </a:pPr>
            <a:r>
              <a:rPr lang="cs-CZ" dirty="0" smtClean="0"/>
              <a:t>9) Úschova:převzetí věci a její opatrování</a:t>
            </a:r>
          </a:p>
          <a:p>
            <a:pPr>
              <a:buNone/>
            </a:pPr>
            <a:r>
              <a:rPr lang="cs-CZ" dirty="0" smtClean="0"/>
              <a:t>10) skladování, příkaz, zprostředkování, komise, zasilatelství, obchodní zastoupení, zájezd, přeprava, dílo, účet, vklad, akreditiv, inkaso, důchod, výměnek, společnost, pojištění, sázka, hra, los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5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6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6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6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6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7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7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7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8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8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ZMĚNY ZÁVAZKŮ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</p:nvPr>
        </p:nvGraphicFramePr>
        <p:xfrm>
          <a:off x="465138" y="1770063"/>
          <a:ext cx="4038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200" dirty="0" smtClean="0"/>
              <a:t>Ke změně závazkového právního vztahu dochází:</a:t>
            </a:r>
          </a:p>
          <a:p>
            <a:pPr marL="582930" indent="-514350">
              <a:buAutoNum type="alphaLcParenR"/>
            </a:pPr>
            <a:r>
              <a:rPr lang="cs-CZ" sz="2200" dirty="0" smtClean="0"/>
              <a:t>Na základě právního jednání</a:t>
            </a:r>
          </a:p>
          <a:p>
            <a:pPr marL="582930" indent="-514350">
              <a:buAutoNum type="alphaLcParenR"/>
            </a:pPr>
            <a:r>
              <a:rPr lang="cs-CZ" sz="2200" dirty="0" smtClean="0"/>
              <a:t>Rozhodnutím soudů či jiných státních orgánů</a:t>
            </a:r>
          </a:p>
          <a:p>
            <a:pPr marL="582930" indent="-514350">
              <a:buAutoNum type="alphaLcParenR"/>
            </a:pPr>
            <a:r>
              <a:rPr lang="cs-CZ" sz="2200" dirty="0" smtClean="0"/>
              <a:t>Ze zákona</a:t>
            </a:r>
            <a:endParaRPr lang="cs-CZ" sz="2200" dirty="0"/>
          </a:p>
        </p:txBody>
      </p:sp>
      <p:pic>
        <p:nvPicPr>
          <p:cNvPr id="6" name="Obrázek 5" descr="MH900434879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948264" y="4653136"/>
            <a:ext cx="1691828" cy="1691828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ZMĚNY ZÁVAZKŮ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 SUBJEKTECH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31431" cy="639762"/>
          </a:xfrm>
        </p:spPr>
        <p:txBody>
          <a:bodyPr/>
          <a:lstStyle/>
          <a:p>
            <a:r>
              <a:rPr lang="cs-CZ" dirty="0" smtClean="0"/>
              <a:t>V OBSAHU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pPr marL="525780" indent="-457200">
              <a:buAutoNum type="arabicParenR"/>
            </a:pPr>
            <a:r>
              <a:rPr lang="cs-CZ" dirty="0" smtClean="0"/>
              <a:t>OSOBA VĚŘITELE</a:t>
            </a:r>
          </a:p>
          <a:p>
            <a:pPr marL="525780" indent="-457200">
              <a:buAutoNum type="alphaLcParenR"/>
            </a:pPr>
            <a:r>
              <a:rPr lang="cs-CZ" dirty="0" smtClean="0"/>
              <a:t>Postoupení pohledávky (</a:t>
            </a:r>
            <a:r>
              <a:rPr lang="cs-CZ" dirty="0" err="1" smtClean="0"/>
              <a:t>cesse</a:t>
            </a:r>
            <a:r>
              <a:rPr lang="cs-CZ" dirty="0" smtClean="0"/>
              <a:t>)</a:t>
            </a:r>
          </a:p>
          <a:p>
            <a:pPr marL="525780" indent="-457200">
              <a:buAutoNum type="alphaLcParenR"/>
            </a:pPr>
            <a:endParaRPr lang="cs-CZ" dirty="0" smtClean="0"/>
          </a:p>
          <a:p>
            <a:pPr marL="525780" indent="-457200">
              <a:buNone/>
            </a:pPr>
            <a:r>
              <a:rPr lang="cs-CZ" dirty="0" smtClean="0"/>
              <a:t>2) OSOBA DLUŽNÍKA</a:t>
            </a:r>
          </a:p>
          <a:p>
            <a:pPr marL="525780" indent="-457200">
              <a:buAutoNum type="alphaLcParenR"/>
            </a:pPr>
            <a:r>
              <a:rPr lang="cs-CZ" dirty="0" smtClean="0"/>
              <a:t>Převzetí dluhu</a:t>
            </a:r>
          </a:p>
          <a:p>
            <a:pPr marL="525780" indent="-457200">
              <a:buAutoNum type="alphaLcParenR"/>
            </a:pPr>
            <a:r>
              <a:rPr lang="cs-CZ" dirty="0" smtClean="0"/>
              <a:t>Přistoupení k dluhu</a:t>
            </a:r>
          </a:p>
          <a:p>
            <a:pPr marL="525780" indent="-457200">
              <a:buAutoNum type="alphaLcParenR"/>
            </a:pPr>
            <a:r>
              <a:rPr lang="cs-CZ" dirty="0" smtClean="0"/>
              <a:t>Převzetí majetku</a:t>
            </a:r>
          </a:p>
          <a:p>
            <a:pPr marL="525780" indent="-457200">
              <a:buAutoNum type="alphaLcParenR"/>
            </a:pPr>
            <a:r>
              <a:rPr lang="cs-CZ" dirty="0" smtClean="0"/>
              <a:t>Postoupení smlouvy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525780" indent="-457200">
              <a:buAutoNum type="alphaLcParenR"/>
            </a:pPr>
            <a:r>
              <a:rPr lang="cs-CZ" dirty="0" smtClean="0"/>
              <a:t>Dohoda: dosavadní závazek obstojí vedle nového (kumulativní novace)</a:t>
            </a:r>
          </a:p>
          <a:p>
            <a:pPr marL="525780" indent="-457200">
              <a:buAutoNum type="alphaLcParenR"/>
            </a:pPr>
            <a:r>
              <a:rPr lang="cs-CZ" dirty="0" smtClean="0"/>
              <a:t>Narovnání: upravuje sporný právní poměr</a:t>
            </a:r>
          </a:p>
          <a:p>
            <a:pPr marL="525780" indent="-457200">
              <a:buAutoNum type="alphaLcParenR"/>
            </a:pPr>
            <a:r>
              <a:rPr lang="cs-CZ" dirty="0" smtClean="0"/>
              <a:t>Prodlení dlužníka</a:t>
            </a:r>
          </a:p>
          <a:p>
            <a:pPr marL="525780" indent="-457200">
              <a:buAutoNum type="alphaLcParenR"/>
            </a:pPr>
            <a:r>
              <a:rPr lang="cs-CZ" dirty="0" smtClean="0"/>
              <a:t>Prodlení věřitele</a:t>
            </a:r>
          </a:p>
          <a:p>
            <a:pPr marL="525780" indent="-457200">
              <a:buAutoNum type="alphaLcParenR"/>
            </a:pPr>
            <a:endParaRPr lang="cs-CZ" dirty="0" smtClean="0"/>
          </a:p>
        </p:txBody>
      </p:sp>
      <p:pic>
        <p:nvPicPr>
          <p:cNvPr id="11" name="Obrázek 10" descr="MH90029998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60232" y="332656"/>
            <a:ext cx="1907852" cy="1907852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3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6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9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2" dur="2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ZAJIŠTĚNÍ  A UTVRZENÍ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</a:t>
            </a:r>
            <a:r>
              <a:rPr lang="cs-CZ" dirty="0" smtClean="0"/>
              <a:t>ajištění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Utvrzení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J</a:t>
            </a:r>
            <a:r>
              <a:rPr lang="cs-CZ" dirty="0" smtClean="0"/>
              <a:t>e </a:t>
            </a:r>
            <a:r>
              <a:rPr lang="cs-CZ" dirty="0" smtClean="0"/>
              <a:t>schopno splnění dluhu nahradit</a:t>
            </a:r>
          </a:p>
          <a:p>
            <a:pPr>
              <a:buNone/>
            </a:pPr>
            <a:r>
              <a:rPr lang="cs-CZ" dirty="0" smtClean="0"/>
              <a:t>	</a:t>
            </a:r>
          </a:p>
          <a:p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nemůže </a:t>
            </a:r>
            <a:r>
              <a:rPr lang="cs-CZ" dirty="0" smtClean="0"/>
              <a:t>věřiteli hospodářsky nahradit splnění </a:t>
            </a:r>
            <a:r>
              <a:rPr lang="cs-CZ" dirty="0" smtClean="0"/>
              <a:t>dluhu</a:t>
            </a: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323528" y="3645024"/>
          <a:ext cx="3600400" cy="22199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6004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1) Zástavní</a:t>
                      </a:r>
                      <a:r>
                        <a:rPr lang="cs-CZ" baseline="0" dirty="0" smtClean="0"/>
                        <a:t> právo</a:t>
                      </a:r>
                      <a:endParaRPr lang="cs-CZ" dirty="0"/>
                    </a:p>
                  </a:txBody>
                  <a:tcPr/>
                </a:tc>
              </a:tr>
              <a:tr h="365760">
                <a:tc>
                  <a:txBody>
                    <a:bodyPr/>
                    <a:lstStyle/>
                    <a:p>
                      <a:r>
                        <a:rPr lang="cs-CZ" dirty="0" smtClean="0"/>
                        <a:t>2) Zadržovací právo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3) ručení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4) Finanční</a:t>
                      </a:r>
                      <a:r>
                        <a:rPr lang="cs-CZ" baseline="0" dirty="0" smtClean="0"/>
                        <a:t> záruka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5) Zajišťovací převod práva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6) Srážky ze mzdy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5220072" y="4077072"/>
          <a:ext cx="2952328" cy="136815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952328"/>
              </a:tblGrid>
              <a:tr h="684076">
                <a:tc>
                  <a:txBody>
                    <a:bodyPr/>
                    <a:lstStyle/>
                    <a:p>
                      <a:r>
                        <a:rPr lang="cs-CZ" dirty="0" smtClean="0"/>
                        <a:t>Smluvní pokuta</a:t>
                      </a:r>
                      <a:endParaRPr lang="cs-CZ" dirty="0"/>
                    </a:p>
                  </a:txBody>
                  <a:tcPr/>
                </a:tc>
              </a:tr>
              <a:tr h="684076">
                <a:tc>
                  <a:txBody>
                    <a:bodyPr/>
                    <a:lstStyle/>
                    <a:p>
                      <a:r>
                        <a:rPr lang="cs-CZ" dirty="0" smtClean="0"/>
                        <a:t>Uznání</a:t>
                      </a:r>
                      <a:r>
                        <a:rPr lang="cs-CZ" baseline="0" dirty="0" smtClean="0"/>
                        <a:t> dluhu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ZÁNIK ZÁVAZKŮ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467544" y="1268760"/>
          <a:ext cx="8676456" cy="55892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SPOJTE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57200" y="1124744"/>
            <a:ext cx="4040188" cy="720080"/>
          </a:xfrm>
        </p:spPr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>
          <a:xfrm>
            <a:off x="4645025" y="1052736"/>
            <a:ext cx="4041775" cy="792088"/>
          </a:xfrm>
        </p:spPr>
        <p:txBody>
          <a:bodyPr/>
          <a:lstStyle/>
          <a:p>
            <a:r>
              <a:rPr lang="cs-CZ" dirty="0" smtClean="0"/>
              <a:t>Důvod zániku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57200" y="1772816"/>
            <a:ext cx="4040188" cy="4645573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cs-CZ" sz="2300" dirty="0" smtClean="0"/>
              <a:t>1)Nájem bytu na 3 roky skončil, protože tako doba již uplynula</a:t>
            </a:r>
            <a:r>
              <a:rPr lang="cs-CZ" sz="2300" dirty="0" smtClean="0"/>
              <a:t>.</a:t>
            </a:r>
            <a:endParaRPr lang="cs-CZ" sz="2300" dirty="0" smtClean="0"/>
          </a:p>
          <a:p>
            <a:r>
              <a:rPr lang="cs-CZ" sz="2300" dirty="0" smtClean="0"/>
              <a:t>2) Věřitel a dlužník splynou v jednu osobu (př. postoupení pohledávky)</a:t>
            </a:r>
            <a:endParaRPr lang="cs-CZ" sz="2300" dirty="0" smtClean="0"/>
          </a:p>
          <a:p>
            <a:r>
              <a:rPr lang="cs-CZ" sz="2300" dirty="0" smtClean="0"/>
              <a:t>3) Věřitel a dlužník se dohodnou na zrušení závazku.</a:t>
            </a:r>
            <a:endParaRPr lang="cs-CZ" sz="2300" dirty="0" smtClean="0"/>
          </a:p>
          <a:p>
            <a:r>
              <a:rPr lang="cs-CZ" sz="2300" dirty="0" smtClean="0"/>
              <a:t>4) Věřitel má právo na výživné, ale zemřel.</a:t>
            </a:r>
            <a:endParaRPr lang="cs-CZ" sz="2300" dirty="0" smtClean="0"/>
          </a:p>
          <a:p>
            <a:r>
              <a:rPr lang="cs-CZ" sz="2300" dirty="0" smtClean="0"/>
              <a:t>5) Věřitel a dlužník si odečtou vzájemné pohledávky.</a:t>
            </a:r>
            <a:endParaRPr lang="cs-CZ" sz="2300" dirty="0" smtClean="0"/>
          </a:p>
          <a:p>
            <a:r>
              <a:rPr lang="cs-CZ" sz="2300" dirty="0" smtClean="0"/>
              <a:t>6) Kupující zaplatí za rohlíky.</a:t>
            </a:r>
            <a:endParaRPr lang="cs-CZ" sz="23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644009" y="1772816"/>
            <a:ext cx="4042792" cy="4645573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	SPLNĚNÍ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SPLYNUTÍ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UPLYNUTÍ DOBY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ZAPOČTENÍ POHLEDÁVEK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DOHODA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SMRT VĚŘITELE</a:t>
            </a:r>
            <a:endParaRPr lang="cs-CZ" dirty="0" smtClean="0"/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4427984" y="2204864"/>
            <a:ext cx="720080" cy="129614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V="1">
            <a:off x="4067944" y="2780928"/>
            <a:ext cx="1008112" cy="14401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4355976" y="4149080"/>
            <a:ext cx="792088" cy="93610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3779912" y="4653136"/>
            <a:ext cx="1584176" cy="129614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V="1">
            <a:off x="3923928" y="4509120"/>
            <a:ext cx="1224136" cy="100811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V="1">
            <a:off x="4067944" y="2060848"/>
            <a:ext cx="1080120" cy="396044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268760"/>
            <a:ext cx="7931224" cy="50868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DVOŘÁK, Jan, a kol. Odmaturuj ze společenských věd.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Brno: </a:t>
            </a:r>
            <a:r>
              <a:rPr lang="cs-CZ" sz="2000" dirty="0" err="1" smtClean="0"/>
              <a:t>Didaktis</a:t>
            </a:r>
            <a:r>
              <a:rPr lang="cs-CZ" sz="2000" dirty="0" smtClean="0"/>
              <a:t>, 2008, 256 s. ISBN 978-80-7358-122-0</a:t>
            </a:r>
          </a:p>
          <a:p>
            <a:r>
              <a:rPr lang="cs-CZ" sz="2000" dirty="0" smtClean="0"/>
              <a:t>AUTOR NEUVEDEN . </a:t>
            </a:r>
            <a:r>
              <a:rPr lang="pt-BR" sz="2000" i="1" dirty="0" smtClean="0"/>
              <a:t>http://</a:t>
            </a:r>
            <a:r>
              <a:rPr lang="cs-CZ" sz="2000" i="1" dirty="0" smtClean="0"/>
              <a:t>office.</a:t>
            </a:r>
            <a:r>
              <a:rPr lang="cs-CZ" sz="2000" i="1" dirty="0" err="1" smtClean="0"/>
              <a:t>microsoft.com</a:t>
            </a:r>
            <a:r>
              <a:rPr lang="pt-BR" sz="2000" dirty="0" smtClean="0"/>
              <a:t> [online]. [cit. </a:t>
            </a:r>
            <a:r>
              <a:rPr lang="cs-CZ" sz="2000" dirty="0" smtClean="0"/>
              <a:t>2</a:t>
            </a:r>
            <a:r>
              <a:rPr lang="cs-CZ" sz="2000" dirty="0" smtClean="0"/>
              <a:t>5</a:t>
            </a:r>
            <a:r>
              <a:rPr lang="pt-BR" sz="2000" dirty="0" smtClean="0"/>
              <a:t>.</a:t>
            </a:r>
            <a:r>
              <a:rPr lang="cs-CZ" sz="2000" dirty="0" smtClean="0"/>
              <a:t>1</a:t>
            </a:r>
            <a:r>
              <a:rPr lang="pt-BR" sz="2000" dirty="0" smtClean="0"/>
              <a:t>.2014]. Dostupný na WWW</a:t>
            </a:r>
            <a:r>
              <a:rPr lang="cs-CZ" sz="2000" dirty="0" smtClean="0"/>
              <a:t>:http://office.</a:t>
            </a:r>
            <a:r>
              <a:rPr lang="cs-CZ" sz="2000" dirty="0" err="1" smtClean="0"/>
              <a:t>microsoft.com</a:t>
            </a:r>
            <a:r>
              <a:rPr lang="cs-CZ" sz="2000" dirty="0" smtClean="0"/>
              <a:t>/</a:t>
            </a:r>
            <a:r>
              <a:rPr lang="cs-CZ" sz="2000" dirty="0" err="1" smtClean="0"/>
              <a:t>cs</a:t>
            </a:r>
            <a:r>
              <a:rPr lang="cs-CZ" sz="2000" dirty="0" smtClean="0"/>
              <a:t>-</a:t>
            </a:r>
            <a:r>
              <a:rPr lang="cs-CZ" sz="2000" dirty="0" err="1" smtClean="0"/>
              <a:t>cz</a:t>
            </a:r>
            <a:r>
              <a:rPr lang="cs-CZ" sz="2000" dirty="0" smtClean="0"/>
              <a:t>/</a:t>
            </a:r>
            <a:r>
              <a:rPr lang="cs-CZ" sz="2000" dirty="0" err="1" smtClean="0"/>
              <a:t>images</a:t>
            </a:r>
            <a:r>
              <a:rPr lang="cs-CZ" sz="2000" dirty="0" smtClean="0"/>
              <a:t>/</a:t>
            </a:r>
            <a:r>
              <a:rPr lang="cs-CZ" sz="2000" dirty="0" err="1" smtClean="0"/>
              <a:t>results.aspx</a:t>
            </a:r>
            <a:r>
              <a:rPr lang="cs-CZ" sz="2000" dirty="0" smtClean="0"/>
              <a:t>?</a:t>
            </a:r>
            <a:r>
              <a:rPr lang="cs-CZ" sz="2000" dirty="0" err="1" smtClean="0"/>
              <a:t>qu</a:t>
            </a:r>
            <a:r>
              <a:rPr lang="cs-CZ" sz="2000" dirty="0" smtClean="0"/>
              <a:t>=smlouva&amp;ex=1&amp;</a:t>
            </a:r>
            <a:r>
              <a:rPr lang="cs-CZ" sz="2000" dirty="0" err="1" smtClean="0"/>
              <a:t>origin</a:t>
            </a:r>
            <a:r>
              <a:rPr lang="cs-CZ" sz="2000" dirty="0" smtClean="0"/>
              <a:t>=EC010141330#</a:t>
            </a:r>
            <a:r>
              <a:rPr lang="cs-CZ" sz="2000" dirty="0" err="1" smtClean="0"/>
              <a:t>ai</a:t>
            </a:r>
            <a:r>
              <a:rPr lang="cs-CZ" sz="2000" dirty="0" smtClean="0"/>
              <a:t>:MC900435997|</a:t>
            </a:r>
            <a:endParaRPr lang="cs-CZ" sz="2000" dirty="0" smtClean="0"/>
          </a:p>
          <a:p>
            <a:r>
              <a:rPr lang="cs-CZ" sz="2000" dirty="0" smtClean="0"/>
              <a:t>AUTOR NEUVEDEN . </a:t>
            </a:r>
            <a:r>
              <a:rPr lang="pt-BR" sz="2000" i="1" dirty="0" smtClean="0"/>
              <a:t>http://</a:t>
            </a:r>
            <a:r>
              <a:rPr lang="cs-CZ" sz="2000" i="1" dirty="0" smtClean="0"/>
              <a:t>office.</a:t>
            </a:r>
            <a:r>
              <a:rPr lang="cs-CZ" sz="2000" i="1" dirty="0" err="1" smtClean="0"/>
              <a:t>microsoft.com</a:t>
            </a:r>
            <a:r>
              <a:rPr lang="pt-BR" sz="2000" dirty="0" smtClean="0"/>
              <a:t> [online]. [cit. </a:t>
            </a:r>
            <a:r>
              <a:rPr lang="cs-CZ" sz="2000" dirty="0" smtClean="0"/>
              <a:t>2</a:t>
            </a:r>
            <a:r>
              <a:rPr lang="cs-CZ" sz="2000" dirty="0" smtClean="0"/>
              <a:t>5</a:t>
            </a:r>
            <a:r>
              <a:rPr lang="pt-BR" sz="2000" dirty="0" smtClean="0"/>
              <a:t>.</a:t>
            </a:r>
            <a:r>
              <a:rPr lang="cs-CZ" sz="2000" dirty="0" smtClean="0"/>
              <a:t>1</a:t>
            </a:r>
            <a:r>
              <a:rPr lang="pt-BR" sz="2000" dirty="0" smtClean="0"/>
              <a:t>.2014]. Dostupný na WWW</a:t>
            </a:r>
            <a:r>
              <a:rPr lang="cs-CZ" sz="2000" dirty="0" smtClean="0"/>
              <a:t>:http://office.</a:t>
            </a:r>
            <a:r>
              <a:rPr lang="cs-CZ" sz="2000" dirty="0" err="1" smtClean="0"/>
              <a:t>microsoft.com</a:t>
            </a:r>
            <a:r>
              <a:rPr lang="cs-CZ" sz="2000" dirty="0" smtClean="0"/>
              <a:t>/</a:t>
            </a:r>
            <a:r>
              <a:rPr lang="cs-CZ" sz="2000" dirty="0" err="1" smtClean="0"/>
              <a:t>cs</a:t>
            </a:r>
            <a:r>
              <a:rPr lang="cs-CZ" sz="2000" dirty="0" smtClean="0"/>
              <a:t>-</a:t>
            </a:r>
            <a:r>
              <a:rPr lang="cs-CZ" sz="2000" dirty="0" err="1" smtClean="0"/>
              <a:t>cz</a:t>
            </a:r>
            <a:r>
              <a:rPr lang="cs-CZ" sz="2000" dirty="0" smtClean="0"/>
              <a:t>/</a:t>
            </a:r>
            <a:r>
              <a:rPr lang="cs-CZ" sz="2000" dirty="0" err="1" smtClean="0"/>
              <a:t>images</a:t>
            </a:r>
            <a:r>
              <a:rPr lang="cs-CZ" sz="2000" dirty="0" smtClean="0"/>
              <a:t>/</a:t>
            </a:r>
            <a:r>
              <a:rPr lang="cs-CZ" sz="2000" dirty="0" err="1" smtClean="0"/>
              <a:t>results.aspx</a:t>
            </a:r>
            <a:r>
              <a:rPr lang="cs-CZ" sz="2000" dirty="0" smtClean="0"/>
              <a:t>?</a:t>
            </a:r>
            <a:r>
              <a:rPr lang="cs-CZ" sz="2000" dirty="0" err="1" smtClean="0"/>
              <a:t>qu</a:t>
            </a:r>
            <a:r>
              <a:rPr lang="cs-CZ" sz="2000" dirty="0" smtClean="0"/>
              <a:t>=soud&amp;ex=1&amp;</a:t>
            </a:r>
            <a:r>
              <a:rPr lang="cs-CZ" sz="2000" dirty="0" err="1" smtClean="0"/>
              <a:t>origin</a:t>
            </a:r>
            <a:r>
              <a:rPr lang="cs-CZ" sz="2000" dirty="0" smtClean="0"/>
              <a:t>=EC010141330#</a:t>
            </a:r>
            <a:r>
              <a:rPr lang="cs-CZ" sz="2000" dirty="0" err="1" smtClean="0"/>
              <a:t>ai</a:t>
            </a:r>
            <a:r>
              <a:rPr lang="cs-CZ" sz="2000" dirty="0" smtClean="0"/>
              <a:t>:MC900434879|</a:t>
            </a:r>
            <a:endParaRPr lang="cs-CZ" sz="2000" dirty="0" smtClean="0"/>
          </a:p>
          <a:p>
            <a:pPr>
              <a:buNone/>
            </a:pPr>
            <a:endParaRPr lang="cs-CZ" sz="1400" dirty="0" smtClean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779</TotalTime>
  <Words>667</Words>
  <Application>Microsoft Office PowerPoint</Application>
  <PresentationFormat>Předvádění na obrazovce (4:3)</PresentationFormat>
  <Paragraphs>144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Metro</vt:lpstr>
      <vt:lpstr>Snímek 1</vt:lpstr>
      <vt:lpstr>ZÁVAZKOVÉ PRÁVO (=ZP)</vt:lpstr>
      <vt:lpstr>ZP - DĚLENÍ DLE VZNIKU</vt:lpstr>
      <vt:lpstr>SMLOUVA</vt:lpstr>
      <vt:lpstr>DRUHY SMLUV</vt:lpstr>
      <vt:lpstr>JEDNOTLIVÉ TYPY SMLUV</vt:lpstr>
      <vt:lpstr>ZMĚNY ZÁVAZKŮ</vt:lpstr>
      <vt:lpstr>ZMĚNY ZÁVAZKŮ</vt:lpstr>
      <vt:lpstr>ZAJIŠTĚNÍ  A UTVRZENÍ</vt:lpstr>
      <vt:lpstr>ZÁNIK ZÁVAZKŮ</vt:lpstr>
      <vt:lpstr>SPOJTE</vt:lpstr>
      <vt:lpstr>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Notebook</dc:creator>
  <cp:lastModifiedBy>Lenka</cp:lastModifiedBy>
  <cp:revision>79</cp:revision>
  <dcterms:created xsi:type="dcterms:W3CDTF">2014-03-23T15:18:13Z</dcterms:created>
  <dcterms:modified xsi:type="dcterms:W3CDTF">2014-04-23T18:43:24Z</dcterms:modified>
</cp:coreProperties>
</file>