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6" r:id="rId3"/>
    <p:sldId id="257" r:id="rId4"/>
    <p:sldId id="258" r:id="rId5"/>
    <p:sldId id="259" r:id="rId6"/>
    <p:sldId id="261" r:id="rId7"/>
    <p:sldId id="262" r:id="rId8"/>
    <p:sldId id="263" r:id="rId9"/>
    <p:sldId id="260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C89A2-BD6F-4ACB-B523-8FB096BF0719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12A73-A901-4E7E-89A1-1D6E4D569A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84828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C89A2-BD6F-4ACB-B523-8FB096BF0719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12A73-A901-4E7E-89A1-1D6E4D569A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13769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C89A2-BD6F-4ACB-B523-8FB096BF0719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12A73-A901-4E7E-89A1-1D6E4D569A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3435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C89A2-BD6F-4ACB-B523-8FB096BF0719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12A73-A901-4E7E-89A1-1D6E4D569A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18729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C89A2-BD6F-4ACB-B523-8FB096BF0719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12A73-A901-4E7E-89A1-1D6E4D569A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15633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C89A2-BD6F-4ACB-B523-8FB096BF0719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12A73-A901-4E7E-89A1-1D6E4D569A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70355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C89A2-BD6F-4ACB-B523-8FB096BF0719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12A73-A901-4E7E-89A1-1D6E4D569A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88321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C89A2-BD6F-4ACB-B523-8FB096BF0719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12A73-A901-4E7E-89A1-1D6E4D569A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90162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C89A2-BD6F-4ACB-B523-8FB096BF0719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12A73-A901-4E7E-89A1-1D6E4D569A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30674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C89A2-BD6F-4ACB-B523-8FB096BF0719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12A73-A901-4E7E-89A1-1D6E4D569A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68093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C89A2-BD6F-4ACB-B523-8FB096BF0719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12A73-A901-4E7E-89A1-1D6E4D569A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68573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D050"/>
            </a:gs>
            <a:gs pos="38000">
              <a:schemeClr val="bg1"/>
            </a:gs>
            <a:gs pos="66000">
              <a:srgbClr val="CCE2F2"/>
            </a:gs>
            <a:gs pos="100000">
              <a:srgbClr val="0070C0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AC89A2-BD6F-4ACB-B523-8FB096BF0719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912A73-A901-4E7E-89A1-1D6E4D569A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1198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img527.imageshack.us/img527/6129/odysseus.jpg" TargetMode="External"/><Relationship Id="rId7" Type="http://schemas.openxmlformats.org/officeDocument/2006/relationships/hyperlink" Target="http://www.stanford.edu/~plomio/PenelopeSuitors.JPG" TargetMode="External"/><Relationship Id="rId2" Type="http://schemas.openxmlformats.org/officeDocument/2006/relationships/hyperlink" Target="http://upload.wikimedia.org/wikipedia/commons/thumb/3/36/Magellan-Map-En.png/380px-Magellan-Map-En.pn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nd04.jxs.cz/915/638/c097a0fae4_73166595_o2.jpg" TargetMode="External"/><Relationship Id="rId5" Type="http://schemas.openxmlformats.org/officeDocument/2006/relationships/hyperlink" Target="http://karenswhimsy.com/public-domain-images/odysseus/images/odysseus-2.jpg" TargetMode="External"/><Relationship Id="rId4" Type="http://schemas.openxmlformats.org/officeDocument/2006/relationships/hyperlink" Target="http://www.badassoftheweek.com/odysseus-trojanhorse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268" name="Group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7271199"/>
              </p:ext>
            </p:extLst>
          </p:nvPr>
        </p:nvGraphicFramePr>
        <p:xfrm>
          <a:off x="971550" y="1069975"/>
          <a:ext cx="7200900" cy="4718051"/>
        </p:xfrm>
        <a:graphic>
          <a:graphicData uri="http://schemas.openxmlformats.org/drawingml/2006/table">
            <a:tbl>
              <a:tblPr/>
              <a:tblGrid>
                <a:gridCol w="1630363"/>
                <a:gridCol w="5570537"/>
              </a:tblGrid>
              <a:tr h="517525">
                <a:tc>
                  <a:txBody>
                    <a:bodyPr/>
                    <a:lstStyle/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Jm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é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no autora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Mgr. Jiří Kozák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1838">
                <a:tc>
                  <a:txBody>
                    <a:bodyPr/>
                    <a:lstStyle/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vytvořen</a:t>
                      </a: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í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Listopad 2011                        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/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</a:t>
                      </a: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í</a:t>
                      </a: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6.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50950">
                <a:tc>
                  <a:txBody>
                    <a:bodyPr/>
                    <a:lstStyle/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</a:t>
                      </a: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á</a:t>
                      </a: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vac</a:t>
                      </a: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í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oblast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obor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tematický okruh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Člověk a společnost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Dějepis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Nejstarší civilizace. Kořeny evropské kultury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4075">
                <a:tc>
                  <a:txBody>
                    <a:bodyPr/>
                    <a:lstStyle/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</a:t>
                      </a: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é</a:t>
                      </a: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ma </a:t>
                      </a: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–</a:t>
                      </a: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</a:t>
                      </a: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á</a:t>
                      </a: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zev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učebn</a:t>
                      </a: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í</a:t>
                      </a: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ho materi</a:t>
                      </a: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á</a:t>
                      </a: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Odyssea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4888">
                <a:tc>
                  <a:txBody>
                    <a:bodyPr/>
                    <a:lstStyle/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Pomocí prezentace s výkladem zpracovávají poznámky a získávají vědomosti o nejstarší řecké historii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360957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Odyssea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348880"/>
            <a:ext cx="5610172" cy="3456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16659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Odysseus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157413"/>
            <a:ext cx="3694170" cy="32878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83211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Trojský kůň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4050" y="1666875"/>
            <a:ext cx="5295900" cy="3524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92903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Kyklop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0750" y="1700213"/>
            <a:ext cx="4762500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88737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Sirény</a:t>
            </a: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7875" y="1528763"/>
            <a:ext cx="5048250" cy="380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123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Návrat domů</a:t>
            </a: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0750" y="1962150"/>
            <a:ext cx="4762500" cy="293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92455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Penelopa</a:t>
            </a:r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113" y="1843088"/>
            <a:ext cx="4295775" cy="3171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55306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>
                <a:hlinkClick r:id="rId2"/>
              </a:rPr>
              <a:t>http://upload.wikimedia.org/wikipedia/commons/thumb/3/36/Magellan-Map-En.png/380px-Magellan-Map-En.png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http://img527.imageshack.us/img527/6129/odysseus.jpg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http://www.badassoftheweek.com/odysseus-trojanhorse.jpg</a:t>
            </a:r>
            <a:endParaRPr lang="cs-CZ" dirty="0" smtClean="0"/>
          </a:p>
          <a:p>
            <a:r>
              <a:rPr lang="cs-CZ" dirty="0" smtClean="0">
                <a:hlinkClick r:id="rId5"/>
              </a:rPr>
              <a:t>http://karenswhimsy.com/public-domain-images/odysseus/images/odysseus-2.jpg</a:t>
            </a:r>
            <a:endParaRPr lang="cs-CZ" dirty="0" smtClean="0"/>
          </a:p>
          <a:p>
            <a:r>
              <a:rPr lang="cs-CZ" dirty="0" smtClean="0">
                <a:hlinkClick r:id="rId6"/>
              </a:rPr>
              <a:t>http://nd04.jxs.cz/915/638/c097a0fae4_73166595_o2.jpg</a:t>
            </a:r>
            <a:endParaRPr lang="cs-CZ" dirty="0" smtClean="0"/>
          </a:p>
          <a:p>
            <a:r>
              <a:rPr lang="cs-CZ" dirty="0" smtClean="0">
                <a:hlinkClick r:id="rId7"/>
              </a:rPr>
              <a:t>http://www.stanford.edu/~plomio/PenelopeSuitors.JPG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9455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78</Words>
  <Application>Microsoft Office PowerPoint</Application>
  <PresentationFormat>Předvádění na obrazovce (4:3)</PresentationFormat>
  <Paragraphs>32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Odyssea</vt:lpstr>
      <vt:lpstr>Odysseus</vt:lpstr>
      <vt:lpstr>Trojský kůň</vt:lpstr>
      <vt:lpstr>Kyklop</vt:lpstr>
      <vt:lpstr>Sirény</vt:lpstr>
      <vt:lpstr>Návrat domů</vt:lpstr>
      <vt:lpstr>Penelopa</vt:lpstr>
      <vt:lpstr>Odkazy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Odyssea</dc:title>
  <dc:creator>Jiri</dc:creator>
  <cp:lastModifiedBy>Učitel</cp:lastModifiedBy>
  <cp:revision>6</cp:revision>
  <dcterms:created xsi:type="dcterms:W3CDTF">2011-11-21T16:01:52Z</dcterms:created>
  <dcterms:modified xsi:type="dcterms:W3CDTF">2011-11-29T09:58:52Z</dcterms:modified>
</cp:coreProperties>
</file>