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A96CE-420D-4BD2-8703-E65EB8262242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1FE4B-4EA3-4703-B141-84F4E5E047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4042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A96CE-420D-4BD2-8703-E65EB8262242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1FE4B-4EA3-4703-B141-84F4E5E047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330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A96CE-420D-4BD2-8703-E65EB8262242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1FE4B-4EA3-4703-B141-84F4E5E047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811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A96CE-420D-4BD2-8703-E65EB8262242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1FE4B-4EA3-4703-B141-84F4E5E047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74504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A96CE-420D-4BD2-8703-E65EB8262242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1FE4B-4EA3-4703-B141-84F4E5E047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22388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A96CE-420D-4BD2-8703-E65EB8262242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1FE4B-4EA3-4703-B141-84F4E5E047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9040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A96CE-420D-4BD2-8703-E65EB8262242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1FE4B-4EA3-4703-B141-84F4E5E047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535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A96CE-420D-4BD2-8703-E65EB8262242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1FE4B-4EA3-4703-B141-84F4E5E047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937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A96CE-420D-4BD2-8703-E65EB8262242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1FE4B-4EA3-4703-B141-84F4E5E047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2593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A96CE-420D-4BD2-8703-E65EB8262242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1FE4B-4EA3-4703-B141-84F4E5E047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0005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A96CE-420D-4BD2-8703-E65EB8262242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1FE4B-4EA3-4703-B141-84F4E5E047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2907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D297BE-8424-486F-8F72-02E63656D18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85644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EE73DA-B416-4C0D-81E2-37BA62DAC7F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13427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6A77C1-F167-4FF1-AC62-EF148B3F158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45290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C7D253-846A-4E39-BD23-785C8B2CFED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0158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5BD2E1-9BB4-4410-9D62-A640DC420D5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6493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D9B861-C357-4923-A943-029847E1184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89575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03F9A2-B5BD-4209-8D62-CA0239E9BE9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85310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AA53D4-1424-4F90-90D7-8DC7CF4DEF1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71533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4F64D0-6995-474D-A9C6-7C1161D609D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45264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FA7D06-D1B7-4A78-810C-C1D513A7CEE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17563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28B111-C50F-413B-BBD5-8B9636CA178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2893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4A96CE-420D-4BD2-8703-E65EB8262242}" type="datetimeFigureOut">
              <a:rPr lang="cs-CZ" smtClean="0"/>
              <a:t>17.12.2011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D1FE4B-4EA3-4703-B141-84F4E5E047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7378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60">
          <a:fgClr>
            <a:schemeClr val="bg1"/>
          </a:fgClr>
          <a:bgClr>
            <a:srgbClr val="FFFF00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5B6E8B4-E90B-4468-A778-D1BBF0AA6998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8737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ikona.pixmac.cz/4/euro-znameni-3d-animovane-pixmac-ikona-75679469.jpg" TargetMode="External"/><Relationship Id="rId3" Type="http://schemas.openxmlformats.org/officeDocument/2006/relationships/hyperlink" Target="http://www.fuu.sk/wp-content/uploads/2011/03/olivy.jpg" TargetMode="External"/><Relationship Id="rId7" Type="http://schemas.openxmlformats.org/officeDocument/2006/relationships/hyperlink" Target="http://vdt.wz.cz/vstup/vdt/vyvoj/lode/images/velke/rimska.jpg" TargetMode="External"/><Relationship Id="rId2" Type="http://schemas.openxmlformats.org/officeDocument/2006/relationships/hyperlink" Target="http://mm.denik.cz/66/e2/radejov_kruhy_ufo_obili_starosta_denik_flash_bi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vikashazrati.files.wordpress.com/2009/11/blacksmith.jpg" TargetMode="External"/><Relationship Id="rId5" Type="http://schemas.openxmlformats.org/officeDocument/2006/relationships/hyperlink" Target="http://i32.tinypic.com/a40f1k.jpg" TargetMode="External"/><Relationship Id="rId4" Type="http://schemas.openxmlformats.org/officeDocument/2006/relationships/hyperlink" Target="http://www.stacirna.cz/fotky9071/fotos/_vyrn_869white-win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268" name="Group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1025660"/>
              </p:ext>
            </p:extLst>
          </p:nvPr>
        </p:nvGraphicFramePr>
        <p:xfrm>
          <a:off x="971550" y="1069975"/>
          <a:ext cx="7200900" cy="4718051"/>
        </p:xfrm>
        <a:graphic>
          <a:graphicData uri="http://schemas.openxmlformats.org/drawingml/2006/table">
            <a:tbl>
              <a:tblPr/>
              <a:tblGrid>
                <a:gridCol w="1630363"/>
                <a:gridCol w="5570537"/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no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Jiří Kozák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838"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prosinec 2011                        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50950"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společnost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Dějepis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Nejstarší civilizace. Kořeny evropské kultury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4075"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–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zev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 materi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Řecko-hospodářství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04888">
                <a:tc>
                  <a:txBody>
                    <a:bodyPr/>
                    <a:lstStyle/>
                    <a:p>
                      <a:pPr marL="0" marR="0" lvl="0" indent="0" algn="l" defTabSz="914400" rtl="0" eaLnBrk="0" fontAlgn="t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Pomocí prezentace s výkladem zpracovávají poznámky a získávají vědomosti o hospodářských poměrech v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antickým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Ř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ecku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66818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6673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Řecko - hospodářství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196752"/>
            <a:ext cx="5860115" cy="4395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63688" y="5733256"/>
            <a:ext cx="59046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bg1"/>
                </a:solidFill>
              </a:rPr>
              <a:t>Zeměpisné podmínky neumožňovaly klasický rozvoj zemědělství jako v jiných starověkých státech, Řekové proto museli volit cesty jiné. Obilí se v Řecku nedaří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1727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7478" y="558924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Olivy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28800"/>
            <a:ext cx="5173165" cy="3879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38416" y="428835"/>
            <a:ext cx="60486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solidFill>
                  <a:schemeClr val="bg1"/>
                </a:solidFill>
              </a:rPr>
              <a:t>Řecko - hospodářství</a:t>
            </a:r>
          </a:p>
        </p:txBody>
      </p:sp>
    </p:spTree>
    <p:extLst>
      <p:ext uri="{BB962C8B-B14F-4D97-AF65-F5344CB8AC3E}">
        <p14:creationId xmlns:p14="http://schemas.microsoft.com/office/powerpoint/2010/main" val="445937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6612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Vinná réva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9479" y="980728"/>
            <a:ext cx="4810274" cy="49770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79712" y="260166"/>
            <a:ext cx="5688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solidFill>
                  <a:schemeClr val="bg1"/>
                </a:solidFill>
              </a:rPr>
              <a:t>Řecko - hospodářství</a:t>
            </a:r>
          </a:p>
        </p:txBody>
      </p:sp>
    </p:spTree>
    <p:extLst>
      <p:ext uri="{BB962C8B-B14F-4D97-AF65-F5344CB8AC3E}">
        <p14:creationId xmlns:p14="http://schemas.microsoft.com/office/powerpoint/2010/main" val="3412795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730551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Rybolov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43000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95736" y="260648"/>
            <a:ext cx="55446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solidFill>
                  <a:schemeClr val="bg1"/>
                </a:solidFill>
              </a:rPr>
              <a:t>Řecko - hospodářství</a:t>
            </a:r>
          </a:p>
        </p:txBody>
      </p:sp>
    </p:spTree>
    <p:extLst>
      <p:ext uri="{BB962C8B-B14F-4D97-AF65-F5344CB8AC3E}">
        <p14:creationId xmlns:p14="http://schemas.microsoft.com/office/powerpoint/2010/main" val="2413518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580526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Řemesla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690687"/>
            <a:ext cx="3703861" cy="43751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79712" y="359096"/>
            <a:ext cx="55446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solidFill>
                  <a:schemeClr val="bg1"/>
                </a:solidFill>
              </a:rPr>
              <a:t>Řecko - hospodářství</a:t>
            </a:r>
          </a:p>
        </p:txBody>
      </p:sp>
    </p:spTree>
    <p:extLst>
      <p:ext uri="{BB962C8B-B14F-4D97-AF65-F5344CB8AC3E}">
        <p14:creationId xmlns:p14="http://schemas.microsoft.com/office/powerpoint/2010/main" val="3855603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587727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Obchod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980728"/>
            <a:ext cx="6630676" cy="5157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680" y="260648"/>
            <a:ext cx="49685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Řecko - hospodářství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9174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Závěr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94589"/>
            <a:ext cx="4713312" cy="471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5740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6" presetClass="emph" presetSubtype="0" repeatCount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0" tmFilter="0, 0; .2, .5; .8, .5; 1, 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0" autoRev="1" fill="hold"/>
                                        <p:tgtEl>
                                          <p:spTgt spid="717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506916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hlinkClick r:id="rId2"/>
              </a:rPr>
              <a:t>http://mm.denik.cz/66/e2/radejov_kruhy_ufo_obili_starosta_denik_flash_big.jpg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http://www.fuu.sk/wp-content/uploads/2011/03/olivy.jpg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http://www.stacirna.cz/fotky9071/fotos/_vyrn_869white-wine.jpg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http://i32.tinypic.com/a40f1k.jpg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http://vikashazrati.files.wordpress.com/2009/11/blacksmith.jpg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http://vdt.wz.cz/vstup/vdt/vyvoj/lode/images/velke/rimska.jpg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http://ikona.pixmac.cz/4/euro-znameni-3d-animovane-pixmac-ikona-75679469.jpg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3472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124</Words>
  <Application>Microsoft Office PowerPoint</Application>
  <PresentationFormat>Předvádění na obrazovce (4:3)</PresentationFormat>
  <Paragraphs>39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Výchozí návrh</vt:lpstr>
      <vt:lpstr>Prezentace aplikace PowerPoint</vt:lpstr>
      <vt:lpstr>Řecko - hospodářství</vt:lpstr>
      <vt:lpstr>Olivy</vt:lpstr>
      <vt:lpstr>Vinná réva</vt:lpstr>
      <vt:lpstr>Rybolov</vt:lpstr>
      <vt:lpstr>Řemesla</vt:lpstr>
      <vt:lpstr>Obchod</vt:lpstr>
      <vt:lpstr>Závěr</vt:lpstr>
      <vt:lpstr>Odkazy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Řecko - hospodářství</dc:title>
  <dc:creator>Učitel</dc:creator>
  <cp:lastModifiedBy>Učitel</cp:lastModifiedBy>
  <cp:revision>8</cp:revision>
  <dcterms:created xsi:type="dcterms:W3CDTF">2011-12-03T16:51:22Z</dcterms:created>
  <dcterms:modified xsi:type="dcterms:W3CDTF">2011-12-17T10:46:38Z</dcterms:modified>
</cp:coreProperties>
</file>