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264" r:id="rId3"/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B28C-7FBB-4C39-83DD-450DE0BF304A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506A5-55C8-4DE1-8661-B09BFD071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3654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B28C-7FBB-4C39-83DD-450DE0BF304A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506A5-55C8-4DE1-8661-B09BFD071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0726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B28C-7FBB-4C39-83DD-450DE0BF304A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506A5-55C8-4DE1-8661-B09BFD071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508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B28C-7FBB-4C39-83DD-450DE0BF304A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506A5-55C8-4DE1-8661-B09BFD071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8497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B28C-7FBB-4C39-83DD-450DE0BF304A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506A5-55C8-4DE1-8661-B09BFD071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3519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B28C-7FBB-4C39-83DD-450DE0BF304A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506A5-55C8-4DE1-8661-B09BFD071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811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B28C-7FBB-4C39-83DD-450DE0BF304A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506A5-55C8-4DE1-8661-B09BFD071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5830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B28C-7FBB-4C39-83DD-450DE0BF304A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506A5-55C8-4DE1-8661-B09BFD071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231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B28C-7FBB-4C39-83DD-450DE0BF304A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506A5-55C8-4DE1-8661-B09BFD071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9498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B28C-7FBB-4C39-83DD-450DE0BF304A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506A5-55C8-4DE1-8661-B09BFD071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4500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3B28C-7FBB-4C39-83DD-450DE0BF304A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506A5-55C8-4DE1-8661-B09BFD071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59836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D297BE-8424-486F-8F72-02E63656D18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2340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E73DA-B416-4C0D-81E2-37BA62DAC7F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5418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A77C1-F167-4FF1-AC62-EF148B3F158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1406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7D253-846A-4E39-BD23-785C8B2CFED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0619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5BD2E1-9BB4-4410-9D62-A640DC420D5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0002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D9B861-C357-4923-A943-029847E1184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6174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03F9A2-B5BD-4209-8D62-CA0239E9BE9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3073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A53D4-1424-4F90-90D7-8DC7CF4DEF1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4817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F64D0-6995-474D-A9C6-7C1161D609D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0812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FA7D06-D1B7-4A78-810C-C1D513A7CEE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2616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28B111-C50F-413B-BBD5-8B9636CA178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382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65000">
              <a:schemeClr val="tx2">
                <a:lumMod val="75000"/>
              </a:schemeClr>
            </a:gs>
            <a:gs pos="3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3B28C-7FBB-4C39-83DD-450DE0BF304A}" type="datetimeFigureOut">
              <a:rPr lang="cs-CZ" smtClean="0"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506A5-55C8-4DE1-8661-B09BFD071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1181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bg1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B6E8B4-E90B-4468-A778-D1BBF0AA6998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2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-dovolena-u-more.ic.cz/img/italie/xcolloseum.jpg" TargetMode="External"/><Relationship Id="rId7" Type="http://schemas.openxmlformats.org/officeDocument/2006/relationships/hyperlink" Target="http://img.aktualne.centrum.cz/133/52/1335298-zahradkarska-kolonie-reporyje.jpg" TargetMode="External"/><Relationship Id="rId2" Type="http://schemas.openxmlformats.org/officeDocument/2006/relationships/hyperlink" Target="http://upload.wikimedia.org/wikipedia/commons/thumb/d/d7/Aegeansea.jpg/250px-Aegeanse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lickr.com/photos/emilot/5094885434/meta/" TargetMode="External"/><Relationship Id="rId5" Type="http://schemas.openxmlformats.org/officeDocument/2006/relationships/hyperlink" Target="http://lh6.ggpht.com/-wfxr3RnjJ14/SsIYNsjRf7I/AAAAAAAAGZE/RoyLxkbJajk/IMG_3662.JPG" TargetMode="External"/><Relationship Id="rId4" Type="http://schemas.openxmlformats.org/officeDocument/2006/relationships/hyperlink" Target="http://nd01.jxs.cz/122/380/5bcaeeb4fb_13794665_o2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8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701801"/>
              </p:ext>
            </p:extLst>
          </p:nvPr>
        </p:nvGraphicFramePr>
        <p:xfrm>
          <a:off x="971550" y="1069975"/>
          <a:ext cx="7200900" cy="4718051"/>
        </p:xfrm>
        <a:graphic>
          <a:graphicData uri="http://schemas.openxmlformats.org/drawingml/2006/table">
            <a:tbl>
              <a:tblPr/>
              <a:tblGrid>
                <a:gridCol w="1630363"/>
                <a:gridCol w="5570537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Jiří Kozák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vytvořen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Prosinec 2011                       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vac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oblast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Člověk a společnost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Dějepis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Nejstarší civilizace. Kořeny evropské kultury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4075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 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–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zev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učebn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ho materi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Malá kolonizace-Řecko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/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Pomocí prezentace s výkladem zpracovávají poznámky a získávají vědomosti o malé řecké kolonizaci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0968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Malá kolonizace-Řecko</a:t>
            </a:r>
            <a:endParaRPr lang="cs-CZ" b="1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484784"/>
            <a:ext cx="4464496" cy="457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2885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Kolonizace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/>
          <a:lstStyle/>
          <a:p>
            <a:r>
              <a:rPr lang="cs-CZ" b="1" i="1" dirty="0" smtClean="0"/>
              <a:t>Proces zakládání nových osad</a:t>
            </a:r>
            <a:endParaRPr lang="cs-CZ" b="1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550715"/>
            <a:ext cx="3433564" cy="4578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565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Malá kolonizace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0" y="1600200"/>
            <a:ext cx="4114800" cy="4525963"/>
          </a:xfrm>
        </p:spPr>
        <p:txBody>
          <a:bodyPr/>
          <a:lstStyle/>
          <a:p>
            <a:r>
              <a:rPr lang="cs-CZ" b="1" i="1" dirty="0" smtClean="0"/>
              <a:t>Kvůli nepříliš plodné půdě hledali Řekové nová území. Logicky měli nejblíž Egejské moře a jeho ostrovy. Tímto směrem se časem dostali až na poloostrov Malá Asie</a:t>
            </a:r>
            <a:endParaRPr lang="cs-CZ" b="1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4128229" cy="4444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9068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Malá kolonizace</a:t>
            </a:r>
            <a:endParaRPr lang="cs-CZ" b="1" i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68760"/>
            <a:ext cx="5793160" cy="4344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19872" y="5970477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err="1" smtClean="0"/>
              <a:t>Milétos</a:t>
            </a:r>
            <a:endParaRPr lang="cs-CZ" sz="3200" b="1" i="1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2613" y="1608138"/>
            <a:ext cx="5438775" cy="3646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419872" y="5970476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err="1" smtClean="0"/>
              <a:t>Effesos</a:t>
            </a:r>
            <a:endParaRPr lang="cs-CZ" sz="3200" b="1" i="1" dirty="0"/>
          </a:p>
        </p:txBody>
      </p:sp>
    </p:spTree>
    <p:extLst>
      <p:ext uri="{BB962C8B-B14F-4D97-AF65-F5344CB8AC3E}">
        <p14:creationId xmlns:p14="http://schemas.microsoft.com/office/powerpoint/2010/main" val="4056319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29055"/>
            <a:ext cx="8229600" cy="1143000"/>
          </a:xfrm>
        </p:spPr>
        <p:txBody>
          <a:bodyPr/>
          <a:lstStyle/>
          <a:p>
            <a:r>
              <a:rPr lang="cs-CZ" b="1" i="1" dirty="0" smtClean="0"/>
              <a:t>Závěr</a:t>
            </a:r>
            <a:endParaRPr lang="cs-CZ" b="1" i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84784"/>
            <a:ext cx="5499971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921385" y="5736702"/>
            <a:ext cx="5040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/>
              <a:t>Zahrádkářská kolonie</a:t>
            </a:r>
            <a:endParaRPr lang="cs-CZ" sz="4000" b="1" i="1" dirty="0"/>
          </a:p>
        </p:txBody>
      </p:sp>
    </p:spTree>
    <p:extLst>
      <p:ext uri="{BB962C8B-B14F-4D97-AF65-F5344CB8AC3E}">
        <p14:creationId xmlns:p14="http://schemas.microsoft.com/office/powerpoint/2010/main" val="198877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fill="hold" nodeType="clickEffect" p14:presetBounceEnd="100000">
                                      <p:stCondLst>
                                        <p:cond delay="0"/>
                                      </p:stCondLst>
                                      <p:childTnLst>
                                        <p:animRot by="43200000" p14:bounceEnd="100000">
                                          <p:cBhvr>
                                            <p:cTn id="6" dur="5000" fill="hold"/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" fill="hold">
                          <p:stCondLst>
                            <p:cond delay="indefinite"/>
                          </p:stCondLst>
                          <p:childTnLst>
                            <p:par>
                              <p:cTn id="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145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4555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660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660" tmFilter="0, 0; 0.125,0.2665; 0.25,0.4; 0.375,0.465; 0.5,0.5;  0.625,0.535; 0.75,0.6; 0.875,0.7335; 1,1">
                                              <p:stCondLst>
                                                <p:cond delay="166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830" tmFilter="0, 0; 0.125,0.2665; 0.25,0.4; 0.375,0.465; 0.5,0.5;  0.625,0.535; 0.75,0.6; 0.875,0.7335; 1,1">
                                              <p:stCondLst>
                                                <p:cond delay="331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10" tmFilter="0, 0; 0.125,0.2665; 0.25,0.4; 0.375,0.465; 0.5,0.5;  0.625,0.535; 0.75,0.6; 0.875,0.7335; 1,1">
                                              <p:stCondLst>
                                                <p:cond delay="414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7" dur="65">
                                              <p:stCondLst>
                                                <p:cond delay="1625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8" dur="415" decel="50000">
                                              <p:stCondLst>
                                                <p:cond delay="169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9" dur="65">
                                              <p:stCondLst>
                                                <p:cond delay="328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20" dur="415" decel="50000">
                                              <p:stCondLst>
                                                <p:cond delay="3345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1" dur="65">
                                              <p:stCondLst>
                                                <p:cond delay="4105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22" dur="415" decel="50000">
                                              <p:stCondLst>
                                                <p:cond delay="417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3" dur="65">
                                              <p:stCondLst>
                                                <p:cond delay="452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24" dur="415" decel="50000">
                                              <p:stCondLst>
                                                <p:cond delay="4585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build="p" bldLvl="5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43200000">
                                          <p:cBhvr>
                                            <p:cTn id="6" dur="5000" fill="hold"/>
                                            <p:tgtEl>
                                              <p:spTgt spid="51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" fill="hold">
                          <p:stCondLst>
                            <p:cond delay="indefinite"/>
                          </p:stCondLst>
                          <p:childTnLst>
                            <p:par>
                              <p:cTn id="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" presetID="2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145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4555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660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660" tmFilter="0, 0; 0.125,0.2665; 0.25,0.4; 0.375,0.465; 0.5,0.5;  0.625,0.535; 0.75,0.6; 0.875,0.7335; 1,1">
                                              <p:stCondLst>
                                                <p:cond delay="166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830" tmFilter="0, 0; 0.125,0.2665; 0.25,0.4; 0.375,0.465; 0.5,0.5;  0.625,0.535; 0.75,0.6; 0.875,0.7335; 1,1">
                                              <p:stCondLst>
                                                <p:cond delay="331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10" tmFilter="0, 0; 0.125,0.2665; 0.25,0.4; 0.375,0.465; 0.5,0.5;  0.625,0.535; 0.75,0.6; 0.875,0.7335; 1,1">
                                              <p:stCondLst>
                                                <p:cond delay="414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7" dur="65">
                                              <p:stCondLst>
                                                <p:cond delay="1625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8" dur="415" decel="50000">
                                              <p:stCondLst>
                                                <p:cond delay="169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9" dur="65">
                                              <p:stCondLst>
                                                <p:cond delay="328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20" dur="415" decel="50000">
                                              <p:stCondLst>
                                                <p:cond delay="3345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1" dur="65">
                                              <p:stCondLst>
                                                <p:cond delay="4105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22" dur="415" decel="50000">
                                              <p:stCondLst>
                                                <p:cond delay="417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3" dur="65">
                                              <p:stCondLst>
                                                <p:cond delay="452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24" dur="415" decel="50000">
                                              <p:stCondLst>
                                                <p:cond delay="4585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build="p" bldLvl="5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hlinkClick r:id="rId2"/>
              </a:rPr>
              <a:t>http://upload.wikimedia.org/wikipedia/commons/thumb/d/d7/Aegeansea.jpg/250px-Aegeansea.jpg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http://www-dovolena-u-more.ic.cz/img/italie/xcolloseum.jpg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http://nd01.jxs.cz/122/380/5bcaeeb4fb_13794665_o2.png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http://lh6.ggpht.com/-wfxr3RnjJ14/SsIYNsjRf7I/AAAAAAAAGZE/RoyLxkbJajk/IMG_3662.JPG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http://www.flickr.com/photos/emilot/5094885434/meta/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http://img.aktualne.centrum.cz/133/52/1335298-zahradkarska-kolonie-reporyje.jpg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6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115</Words>
  <Application>Microsoft Office PowerPoint</Application>
  <PresentationFormat>Předvádění na obrazovce (4:3)</PresentationFormat>
  <Paragraphs>35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Výchozí návrh</vt:lpstr>
      <vt:lpstr>Prezentace aplikace PowerPoint</vt:lpstr>
      <vt:lpstr>Malá kolonizace-Řecko</vt:lpstr>
      <vt:lpstr>Kolonizace</vt:lpstr>
      <vt:lpstr>Malá kolonizace</vt:lpstr>
      <vt:lpstr>Malá kolonizace</vt:lpstr>
      <vt:lpstr>Závěr</vt:lpstr>
      <vt:lpstr>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Malá kolonizace-Řecko</dc:title>
  <dc:creator>Jiri</dc:creator>
  <cp:lastModifiedBy>Učitel</cp:lastModifiedBy>
  <cp:revision>7</cp:revision>
  <cp:lastPrinted>2011-12-08T16:46:16Z</cp:lastPrinted>
  <dcterms:created xsi:type="dcterms:W3CDTF">2011-12-08T16:35:57Z</dcterms:created>
  <dcterms:modified xsi:type="dcterms:W3CDTF">2011-12-17T10:48:59Z</dcterms:modified>
</cp:coreProperties>
</file>