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3" r:id="rId2"/>
    <p:sldId id="256" r:id="rId3"/>
    <p:sldId id="261" r:id="rId4"/>
    <p:sldId id="257" r:id="rId5"/>
    <p:sldId id="262" r:id="rId6"/>
    <p:sldId id="258" r:id="rId7"/>
    <p:sldId id="259" r:id="rId8"/>
    <p:sldId id="264" r:id="rId9"/>
    <p:sldId id="265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60" autoAdjust="0"/>
    <p:restoredTop sz="94660"/>
  </p:normalViewPr>
  <p:slideViewPr>
    <p:cSldViewPr>
      <p:cViewPr varScale="1">
        <p:scale>
          <a:sx n="87" d="100"/>
          <a:sy n="87" d="100"/>
        </p:scale>
        <p:origin x="-1452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13.9.2011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13.9.2011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13.9.2011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13.9.2011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13.9.2011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13.9.2011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13.9.2011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13.9.2011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13.9.2011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13.9.2011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13.9.2011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13.9.2011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7" Type="http://schemas.openxmlformats.org/officeDocument/2006/relationships/image" Target="../media/image12.jpe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1.jpeg"/><Relationship Id="rId5" Type="http://schemas.openxmlformats.org/officeDocument/2006/relationships/image" Target="../media/image10.jpeg"/><Relationship Id="rId4" Type="http://schemas.openxmlformats.org/officeDocument/2006/relationships/image" Target="../media/image9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7.png"/><Relationship Id="rId5" Type="http://schemas.openxmlformats.org/officeDocument/2006/relationships/image" Target="../media/image16.png"/><Relationship Id="rId4" Type="http://schemas.openxmlformats.org/officeDocument/2006/relationships/image" Target="../media/image15.pn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3999" cy="685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841521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Ústecký kraj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1026" name="Picture 2" descr="C:\Users\OEM\Pictures\Labe_u_Lovosic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1628800"/>
            <a:ext cx="8208912" cy="45365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35660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Kde leží Česká republika v Evropě?</a:t>
            </a:r>
            <a:endParaRPr lang="cs-CZ" dirty="0"/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3596" y="1484784"/>
            <a:ext cx="7290786" cy="489654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9735014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3999" cy="685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Šipka dolů 2"/>
          <p:cNvSpPr/>
          <p:nvPr/>
        </p:nvSpPr>
        <p:spPr>
          <a:xfrm>
            <a:off x="3825628" y="3023953"/>
            <a:ext cx="484632" cy="978408"/>
          </a:xfrm>
          <a:prstGeom prst="downArrow">
            <a:avLst/>
          </a:prstGeom>
          <a:solidFill>
            <a:schemeClr val="tx1">
              <a:lumMod val="95000"/>
              <a:lumOff val="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955694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Kde leží Ústecký kraj v ČR?</a:t>
            </a:r>
            <a:endParaRPr lang="cs-CZ" dirty="0"/>
          </a:p>
        </p:txBody>
      </p:sp>
      <p:pic>
        <p:nvPicPr>
          <p:cNvPr id="1026" name="Picture 2" descr="C:\Users\OEM\Pictures\mapa-cr-slepa-kraje.png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560" y="1196752"/>
            <a:ext cx="7886190" cy="46190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139805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1026" name="Picture 2" descr="C:\Users\OEM\Pictures\krajecr.jpg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Šipka dolů 2"/>
          <p:cNvSpPr/>
          <p:nvPr/>
        </p:nvSpPr>
        <p:spPr>
          <a:xfrm>
            <a:off x="2411760" y="476672"/>
            <a:ext cx="484632" cy="978408"/>
          </a:xfrm>
          <a:prstGeom prst="downArrow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151715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Ústecký kraj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sz="2000" dirty="0"/>
              <a:t>Nachází se na severozápadní hranici ČR</a:t>
            </a:r>
          </a:p>
          <a:p>
            <a:r>
              <a:rPr lang="cs-CZ" sz="2000" dirty="0"/>
              <a:t>Geomorfologické členění:</a:t>
            </a:r>
          </a:p>
          <a:p>
            <a:r>
              <a:rPr lang="cs-CZ" sz="2000" dirty="0"/>
              <a:t>1) Krušnohorská </a:t>
            </a:r>
            <a:r>
              <a:rPr lang="cs-CZ" sz="2000" dirty="0" err="1"/>
              <a:t>subprovincie</a:t>
            </a:r>
            <a:r>
              <a:rPr lang="cs-CZ" sz="2000" dirty="0"/>
              <a:t> (Krušné hory, Děčínské vrchovina, Podkrušnohorská oblast, Mostecká pánev, České středohoří)</a:t>
            </a:r>
          </a:p>
          <a:p>
            <a:r>
              <a:rPr lang="cs-CZ" sz="2000" dirty="0"/>
              <a:t>2) Česká tabule( </a:t>
            </a:r>
            <a:r>
              <a:rPr lang="cs-CZ" sz="2000" dirty="0" err="1"/>
              <a:t>Dolnohorská</a:t>
            </a:r>
            <a:r>
              <a:rPr lang="cs-CZ" sz="2000" dirty="0"/>
              <a:t> tabule, </a:t>
            </a:r>
            <a:r>
              <a:rPr lang="cs-CZ" sz="2000" dirty="0" err="1"/>
              <a:t>Ralská</a:t>
            </a:r>
            <a:r>
              <a:rPr lang="cs-CZ" sz="2000" dirty="0"/>
              <a:t> pahorkatina)</a:t>
            </a:r>
          </a:p>
          <a:p>
            <a:r>
              <a:rPr lang="cs-CZ" sz="2000" dirty="0"/>
              <a:t>Vodstvo:</a:t>
            </a:r>
          </a:p>
          <a:p>
            <a:r>
              <a:rPr lang="cs-CZ" sz="2000" dirty="0"/>
              <a:t>Řeky- Ohře, Bílina, Chomutovka, Labe</a:t>
            </a:r>
          </a:p>
          <a:p>
            <a:r>
              <a:rPr lang="cs-CZ" sz="2000" dirty="0"/>
              <a:t>Jezera a rybníky se tam nevyskytují, byly přeměněny (důsledkem rozvoje průmyslu paliv a energetiky) na odkalovací a usazovací nádrže.</a:t>
            </a:r>
          </a:p>
          <a:p>
            <a:r>
              <a:rPr lang="cs-CZ" sz="2000" dirty="0"/>
              <a:t>Podnebí je teplé a suché</a:t>
            </a:r>
            <a:r>
              <a:rPr lang="cs-CZ" sz="2000" dirty="0" smtClean="0"/>
              <a:t>.</a:t>
            </a:r>
          </a:p>
          <a:p>
            <a:r>
              <a:rPr lang="cs-CZ" sz="2000" dirty="0"/>
              <a:t>Nerostné suroviny: těžba již od středověku (měď, cínovec). Dnešní zásoby vyčerpány až na hnědé uhlí - 80% z celé </a:t>
            </a:r>
            <a:r>
              <a:rPr lang="cs-CZ" sz="2000" dirty="0" smtClean="0"/>
              <a:t>ČR (</a:t>
            </a:r>
            <a:r>
              <a:rPr lang="cs-CZ" sz="2000" dirty="0"/>
              <a:t>4.místo v Evropě, 8.místo ve světě). Těžba se ale snižuje, protože z větších hloubek je </a:t>
            </a:r>
            <a:r>
              <a:rPr lang="cs-CZ" sz="2000" dirty="0" smtClean="0"/>
              <a:t>méně </a:t>
            </a:r>
            <a:r>
              <a:rPr lang="cs-CZ" sz="2000" dirty="0"/>
              <a:t>kvalitní.</a:t>
            </a:r>
          </a:p>
          <a:p>
            <a:endParaRPr lang="cs-CZ" sz="20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692696"/>
            <a:ext cx="771525" cy="9239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2196752" y="67371"/>
            <a:ext cx="1543050" cy="10382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" name="Picture 2" descr="C:\Users\OEM\Pictures\Říp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908720" y="2348880"/>
            <a:ext cx="864096" cy="7558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2" descr="C:\Users\OEM\Pictures\Rotunda na Řípu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908720" y="1412776"/>
            <a:ext cx="864096" cy="8108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2" descr="C:\Users\OEM\Pictures\Malá pevnost Terezín.jp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2044352" y="3429000"/>
            <a:ext cx="1238250" cy="11167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2" descr="C:\Users\OEM\Pictures\Chrám sv. Mikuláše Louny.jpg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540552" y="518926"/>
            <a:ext cx="1905000" cy="24098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316905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628800"/>
          </a:xfrm>
        </p:spPr>
        <p:txBody>
          <a:bodyPr>
            <a:normAutofit/>
          </a:bodyPr>
          <a:lstStyle/>
          <a:p>
            <a:pPr marL="342900" indent="-342900" algn="l">
              <a:buFont typeface="Arial" pitchFamily="34" charset="0"/>
              <a:buChar char="•"/>
            </a:pPr>
            <a:r>
              <a:rPr lang="cs-CZ" sz="2000" dirty="0"/>
              <a:t>Průmysl: </a:t>
            </a:r>
            <a:r>
              <a:rPr lang="cs-CZ" sz="2000" dirty="0" smtClean="0"/>
              <a:t>Chomutovsko-Mostecká </a:t>
            </a:r>
            <a:r>
              <a:rPr lang="cs-CZ" sz="2000" dirty="0"/>
              <a:t>pánev-hnědé uhlí. </a:t>
            </a:r>
            <a:r>
              <a:rPr lang="cs-CZ" sz="2000" dirty="0" err="1"/>
              <a:t>Prunéřov</a:t>
            </a:r>
            <a:r>
              <a:rPr lang="cs-CZ" sz="2000" dirty="0"/>
              <a:t>, Tušimice, Ledvice, </a:t>
            </a:r>
            <a:r>
              <a:rPr lang="cs-CZ" sz="2000" dirty="0" err="1"/>
              <a:t>Počerady</a:t>
            </a:r>
            <a:r>
              <a:rPr lang="cs-CZ" sz="2000" dirty="0"/>
              <a:t>- uhelné </a:t>
            </a:r>
            <a:r>
              <a:rPr lang="cs-CZ" sz="2000" dirty="0" smtClean="0"/>
              <a:t>elektrárny. Záluží </a:t>
            </a:r>
            <a:r>
              <a:rPr lang="cs-CZ" sz="2000" dirty="0"/>
              <a:t>u Mostu- ropná rafinerie . Ústí nad Labem- chemický a potravinářský průmysl. Lovosice- umělé hnojiva</a:t>
            </a:r>
            <a:br>
              <a:rPr lang="cs-CZ" sz="2000" dirty="0"/>
            </a:br>
            <a:r>
              <a:rPr lang="cs-CZ" sz="2000" dirty="0"/>
              <a:t>Papírenský, zpracovávání kovů, textilní, keramický, vinařský, </a:t>
            </a:r>
            <a:r>
              <a:rPr lang="cs-CZ" sz="2000" dirty="0" smtClean="0"/>
              <a:t>pivovarnický.</a:t>
            </a:r>
            <a:endParaRPr lang="cs-CZ" sz="2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000" dirty="0" smtClean="0"/>
              <a:t>Zemědělství</a:t>
            </a:r>
            <a:r>
              <a:rPr lang="cs-CZ" sz="2000" dirty="0"/>
              <a:t>: </a:t>
            </a:r>
            <a:r>
              <a:rPr lang="cs-CZ" sz="2000" dirty="0" smtClean="0"/>
              <a:t>Rostlinná výroba v úrodných nížinách Polabí a </a:t>
            </a:r>
            <a:r>
              <a:rPr lang="cs-CZ" sz="2000" dirty="0"/>
              <a:t>Poohří.  Živočišná výroba v podhůří a  Krušných horách.</a:t>
            </a:r>
          </a:p>
          <a:p>
            <a:r>
              <a:rPr lang="cs-CZ" sz="2000" dirty="0" smtClean="0"/>
              <a:t>   </a:t>
            </a:r>
            <a:r>
              <a:rPr lang="cs-CZ" sz="2000" dirty="0"/>
              <a:t>NP: České Švýcarsko, CHKO: Labské pískovce, České středohoří (sopečného původu</a:t>
            </a:r>
            <a:r>
              <a:rPr lang="cs-CZ" sz="2000" dirty="0" smtClean="0"/>
              <a:t>).</a:t>
            </a:r>
            <a:endParaRPr lang="cs-CZ" sz="2000" dirty="0"/>
          </a:p>
          <a:p>
            <a:r>
              <a:rPr lang="cs-CZ" sz="2000" dirty="0"/>
              <a:t> </a:t>
            </a:r>
            <a:r>
              <a:rPr lang="cs-CZ" sz="2000" dirty="0" smtClean="0"/>
              <a:t>Sdružuje 7 </a:t>
            </a:r>
            <a:r>
              <a:rPr lang="cs-CZ" sz="2000" dirty="0"/>
              <a:t>okresů: Chomutov, Most, Teplice, Ústí nad Labem, Děčín, Litoměřice a  Louny</a:t>
            </a:r>
            <a:r>
              <a:rPr lang="cs-CZ" sz="2000" dirty="0" smtClean="0"/>
              <a:t>.       Říp</a:t>
            </a:r>
            <a:endParaRPr lang="cs-CZ" sz="2000" dirty="0"/>
          </a:p>
          <a:p>
            <a:pPr marL="0" indent="0">
              <a:buNone/>
            </a:pPr>
            <a:r>
              <a:rPr lang="cs-CZ" sz="2000" dirty="0"/>
              <a:t>             </a:t>
            </a:r>
            <a:endParaRPr lang="cs-CZ" sz="2000" dirty="0" smtClean="0"/>
          </a:p>
          <a:p>
            <a:endParaRPr lang="cs-CZ" sz="2000" dirty="0"/>
          </a:p>
          <a:p>
            <a:endParaRPr lang="cs-CZ" sz="2000" dirty="0" smtClean="0"/>
          </a:p>
          <a:p>
            <a:endParaRPr lang="cs-CZ" sz="2000" dirty="0" smtClean="0"/>
          </a:p>
          <a:p>
            <a:pPr marL="0" indent="0">
              <a:buNone/>
            </a:pPr>
            <a:r>
              <a:rPr lang="cs-CZ" sz="2000" dirty="0" smtClean="0"/>
              <a:t>                                                               Malá </a:t>
            </a:r>
            <a:r>
              <a:rPr lang="cs-CZ" sz="2000" dirty="0"/>
              <a:t>pevnost v </a:t>
            </a:r>
            <a:r>
              <a:rPr lang="cs-CZ" sz="2000" dirty="0" smtClean="0"/>
              <a:t>Terezíně</a:t>
            </a:r>
            <a:endParaRPr lang="cs-CZ" sz="2000" dirty="0"/>
          </a:p>
          <a:p>
            <a:r>
              <a:rPr lang="cs-CZ" sz="2000" dirty="0"/>
              <a:t>Zámek  Duchcov</a:t>
            </a:r>
            <a:r>
              <a:rPr lang="cs-CZ" dirty="0"/>
              <a:t>        </a:t>
            </a:r>
            <a:r>
              <a:rPr lang="cs-CZ" dirty="0" smtClean="0"/>
              <a:t>   </a:t>
            </a:r>
            <a:r>
              <a:rPr lang="cs-CZ" sz="2000" dirty="0" smtClean="0"/>
              <a:t>Kostel sv. Mikuláše </a:t>
            </a:r>
            <a:r>
              <a:rPr lang="cs-CZ" sz="2000" dirty="0"/>
              <a:t>v Lounech</a:t>
            </a:r>
          </a:p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6109" y="3645023"/>
            <a:ext cx="1988542" cy="172819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71800" y="3620772"/>
            <a:ext cx="1225228" cy="114879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72999" y="4788717"/>
            <a:ext cx="1225228" cy="92184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83968" y="3293559"/>
            <a:ext cx="1872208" cy="16873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23884" y="3352129"/>
            <a:ext cx="2171973" cy="274116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4505105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1600" dirty="0" smtClean="0"/>
              <a:t>Použité zdroje:</a:t>
            </a:r>
            <a:endParaRPr lang="cs-CZ" sz="1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600" dirty="0"/>
              <a:t>http://www.mapy-stiefel.cz</a:t>
            </a:r>
          </a:p>
          <a:p>
            <a:r>
              <a:rPr lang="cs-CZ" sz="1600" dirty="0"/>
              <a:t>                       zemepis.com</a:t>
            </a:r>
          </a:p>
          <a:p>
            <a:r>
              <a:rPr lang="cs-CZ" sz="1600" dirty="0"/>
              <a:t>                       tema.novinky.cz</a:t>
            </a:r>
          </a:p>
          <a:p>
            <a:r>
              <a:rPr lang="cs-CZ" sz="1600" dirty="0"/>
              <a:t>                       wikipedia.org                </a:t>
            </a:r>
          </a:p>
          <a:p>
            <a:r>
              <a:rPr lang="cs-CZ" sz="1600" dirty="0"/>
              <a:t>                       </a:t>
            </a:r>
            <a:r>
              <a:rPr lang="cs-CZ" sz="1600" dirty="0" smtClean="0"/>
              <a:t>mulouny.cz</a:t>
            </a:r>
          </a:p>
          <a:p>
            <a:r>
              <a:rPr lang="cs-CZ" sz="1600"/>
              <a:t> </a:t>
            </a:r>
            <a:r>
              <a:rPr lang="cs-CZ" sz="1600" smtClean="0"/>
              <a:t>                      město-terezin.cz </a:t>
            </a:r>
            <a:endParaRPr lang="cs-CZ" sz="1600" dirty="0"/>
          </a:p>
          <a:p>
            <a:endParaRPr lang="cs-CZ" sz="1600" dirty="0"/>
          </a:p>
          <a:p>
            <a:endParaRPr lang="cs-CZ" sz="1600" dirty="0"/>
          </a:p>
        </p:txBody>
      </p:sp>
    </p:spTree>
    <p:extLst>
      <p:ext uri="{BB962C8B-B14F-4D97-AF65-F5344CB8AC3E}">
        <p14:creationId xmlns:p14="http://schemas.microsoft.com/office/powerpoint/2010/main" val="6714241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90</TotalTime>
  <Words>265</Words>
  <Application>Microsoft Office PowerPoint</Application>
  <PresentationFormat>Předvádění na obrazovce (4:3)</PresentationFormat>
  <Paragraphs>30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sady Office</vt:lpstr>
      <vt:lpstr>Prezentace aplikace PowerPoint</vt:lpstr>
      <vt:lpstr>Ústecký kraj</vt:lpstr>
      <vt:lpstr>Kde leží Česká republika v Evropě?</vt:lpstr>
      <vt:lpstr>Prezentace aplikace PowerPoint</vt:lpstr>
      <vt:lpstr>Kde leží Ústecký kraj v ČR?</vt:lpstr>
      <vt:lpstr>Prezentace aplikace PowerPoint</vt:lpstr>
      <vt:lpstr>Ústecký kraj</vt:lpstr>
      <vt:lpstr>Průmysl: Chomutovsko-Mostecká pánev-hnědé uhlí. Prunéřov, Tušimice, Ledvice, Počerady- uhelné elektrárny. Záluží u Mostu- ropná rafinerie . Ústí nad Labem- chemický a potravinářský průmysl. Lovosice- umělé hnojiva Papírenský, zpracovávání kovů, textilní, keramický, vinařský, pivovarnický.</vt:lpstr>
      <vt:lpstr>Použité 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Ústecký kraj</dc:title>
  <dc:creator>OEM</dc:creator>
  <cp:lastModifiedBy>OEM</cp:lastModifiedBy>
  <cp:revision>29</cp:revision>
  <dcterms:created xsi:type="dcterms:W3CDTF">2011-09-08T20:24:41Z</dcterms:created>
  <dcterms:modified xsi:type="dcterms:W3CDTF">2011-09-13T10:04:36Z</dcterms:modified>
</cp:coreProperties>
</file>