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9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7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A7814-006E-40B4-85DF-141E632EBE85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F5DE2-2863-4C59-BE82-FE91E6A3DF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8346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A7814-006E-40B4-85DF-141E632EBE85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F5DE2-2863-4C59-BE82-FE91E6A3DF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6979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A7814-006E-40B4-85DF-141E632EBE85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F5DE2-2863-4C59-BE82-FE91E6A3DF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1742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A7814-006E-40B4-85DF-141E632EBE85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F5DE2-2863-4C59-BE82-FE91E6A3DF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6269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A7814-006E-40B4-85DF-141E632EBE85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F5DE2-2863-4C59-BE82-FE91E6A3DF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7165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A7814-006E-40B4-85DF-141E632EBE85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F5DE2-2863-4C59-BE82-FE91E6A3DF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1345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A7814-006E-40B4-85DF-141E632EBE85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F5DE2-2863-4C59-BE82-FE91E6A3DF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2084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A7814-006E-40B4-85DF-141E632EBE85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F5DE2-2863-4C59-BE82-FE91E6A3DF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8372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A7814-006E-40B4-85DF-141E632EBE85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F5DE2-2863-4C59-BE82-FE91E6A3DF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3245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A7814-006E-40B4-85DF-141E632EBE85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F5DE2-2863-4C59-BE82-FE91E6A3DF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3241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A7814-006E-40B4-85DF-141E632EBE85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F5DE2-2863-4C59-BE82-FE91E6A3DF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16361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D297BE-8424-486F-8F72-02E63656D18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72790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E73DA-B416-4C0D-81E2-37BA62DAC7F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8360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A77C1-F167-4FF1-AC62-EF148B3F158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031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C7D253-846A-4E39-BD23-785C8B2CFED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21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5BD2E1-9BB4-4410-9D62-A640DC420D5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9311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D9B861-C357-4923-A943-029847E1184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1201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03F9A2-B5BD-4209-8D62-CA0239E9BE9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669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A53D4-1424-4F90-90D7-8DC7CF4DEF1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1539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4F64D0-6995-474D-A9C6-7C1161D609D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8418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FA7D06-D1B7-4A78-810C-C1D513A7CEE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2984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28B111-C50F-413B-BBD5-8B9636CA178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167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61000">
              <a:srgbClr val="FFC000"/>
            </a:gs>
            <a:gs pos="100000">
              <a:schemeClr val="accent6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A7814-006E-40B4-85DF-141E632EBE85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EF5DE2-2863-4C59-BE82-FE91E6A3DF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9390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bg1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5B6E8B4-E90B-4468-A778-D1BBF0AA6998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105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elysvet.cz/skin/smile/s10658.gif" TargetMode="External"/><Relationship Id="rId3" Type="http://schemas.openxmlformats.org/officeDocument/2006/relationships/hyperlink" Target="http://www.euroskop.cz/gallery/53/15981-atheny_akropole.jpg" TargetMode="External"/><Relationship Id="rId7" Type="http://schemas.openxmlformats.org/officeDocument/2006/relationships/hyperlink" Target="http://m.denik.cz/image/denik/show/3335250-776x776.jpg" TargetMode="External"/><Relationship Id="rId2" Type="http://schemas.openxmlformats.org/officeDocument/2006/relationships/hyperlink" Target="http://greciabella.free.fr/images/pyr/Piraeus-microlimano-0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fun-website.com/coloringpages-bojanke/animals/sova.jpg" TargetMode="External"/><Relationship Id="rId5" Type="http://schemas.openxmlformats.org/officeDocument/2006/relationships/hyperlink" Target="http://www.mygooyah.com/ancient_uncleaned_roman_greek_coins.jpg" TargetMode="External"/><Relationship Id="rId10" Type="http://schemas.openxmlformats.org/officeDocument/2006/relationships/hyperlink" Target="http://www.oasis-hotel.gr/Athens-map.jpg" TargetMode="External"/><Relationship Id="rId4" Type="http://schemas.openxmlformats.org/officeDocument/2006/relationships/hyperlink" Target="http://lefteyeonthemedia.files.wordpress.com/2009/04/athena3.jpg" TargetMode="External"/><Relationship Id="rId9" Type="http://schemas.openxmlformats.org/officeDocument/2006/relationships/hyperlink" Target="http://www.recko-pujcovna.cz/Mapa/Attika_mapa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8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7398230"/>
              </p:ext>
            </p:extLst>
          </p:nvPr>
        </p:nvGraphicFramePr>
        <p:xfrm>
          <a:off x="971550" y="1069975"/>
          <a:ext cx="7200900" cy="4718051"/>
        </p:xfrm>
        <a:graphic>
          <a:graphicData uri="http://schemas.openxmlformats.org/drawingml/2006/table">
            <a:tbl>
              <a:tblPr/>
              <a:tblGrid>
                <a:gridCol w="1630363"/>
                <a:gridCol w="5570537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Jm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no autora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Jiří Kozák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vytvořen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Prosinec 2011                        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6.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0950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vac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oblast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obor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Člověk a společnost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Dějepis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Nejstarší civilizace. Kořeny evropské kultury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4075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 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–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zev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učebn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ho materi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Athény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Pomocí prezentace s výkladem zpracovávají poznámky a získávají vědomosti o městském státu Athény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5353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0"/>
            <a:ext cx="7772400" cy="1470025"/>
          </a:xfrm>
        </p:spPr>
        <p:txBody>
          <a:bodyPr/>
          <a:lstStyle/>
          <a:p>
            <a:r>
              <a:rPr lang="cs-CZ" b="1" i="1" dirty="0" smtClean="0">
                <a:latin typeface="Lucida Calligraphy" pitchFamily="66" charset="0"/>
              </a:rPr>
              <a:t>Athény</a:t>
            </a:r>
            <a:endParaRPr lang="cs-CZ" b="1" i="1" dirty="0">
              <a:latin typeface="Lucida Calligraphy" pitchFamily="66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317253"/>
            <a:ext cx="5247556" cy="4983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030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err="1" smtClean="0">
                <a:latin typeface="Lucida Calligraphy" pitchFamily="66" charset="0"/>
              </a:rPr>
              <a:t>Attika</a:t>
            </a:r>
            <a:endParaRPr lang="cs-CZ" b="1" i="1" dirty="0">
              <a:latin typeface="Lucida Calligraphy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4359"/>
            <a:ext cx="2952328" cy="4525963"/>
          </a:xfrm>
        </p:spPr>
        <p:txBody>
          <a:bodyPr/>
          <a:lstStyle/>
          <a:p>
            <a:r>
              <a:rPr lang="cs-CZ" dirty="0" err="1" smtClean="0">
                <a:latin typeface="Lucida Calligraphy" pitchFamily="66" charset="0"/>
              </a:rPr>
              <a:t>Kraj,kde</a:t>
            </a:r>
            <a:r>
              <a:rPr lang="cs-CZ" dirty="0" smtClean="0">
                <a:latin typeface="Lucida Calligraphy" pitchFamily="66" charset="0"/>
              </a:rPr>
              <a:t> leží Athény</a:t>
            </a:r>
            <a:endParaRPr lang="cs-CZ" dirty="0">
              <a:latin typeface="Lucida Calligraphy" pitchFamily="66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19" y="1628800"/>
            <a:ext cx="4473417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0212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err="1" smtClean="0">
                <a:latin typeface="Lucida Calligraphy" pitchFamily="66" charset="0"/>
              </a:rPr>
              <a:t>Pireus</a:t>
            </a:r>
            <a:endParaRPr lang="cs-CZ" b="1" i="1" dirty="0">
              <a:latin typeface="Lucida Calligraphy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357765" y="1585701"/>
            <a:ext cx="2764720" cy="4525963"/>
          </a:xfrm>
        </p:spPr>
        <p:txBody>
          <a:bodyPr/>
          <a:lstStyle/>
          <a:p>
            <a:r>
              <a:rPr lang="cs-CZ" i="1" dirty="0" smtClean="0">
                <a:latin typeface="Lucida Calligraphy" pitchFamily="66" charset="0"/>
              </a:rPr>
              <a:t>Athénský přístav</a:t>
            </a:r>
            <a:endParaRPr lang="cs-CZ" i="1" dirty="0">
              <a:latin typeface="Lucida Calligraphy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50920"/>
            <a:ext cx="6250261" cy="4063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9850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latin typeface="Lucida Calligraphy" pitchFamily="66" charset="0"/>
              </a:rPr>
              <a:t>Akropolis</a:t>
            </a:r>
            <a:endParaRPr lang="cs-CZ" b="1" i="1" dirty="0">
              <a:latin typeface="Lucida Calligraphy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6792"/>
            <a:ext cx="2736304" cy="4525963"/>
          </a:xfrm>
        </p:spPr>
        <p:txBody>
          <a:bodyPr/>
          <a:lstStyle/>
          <a:p>
            <a:r>
              <a:rPr lang="cs-CZ" i="1" dirty="0" smtClean="0">
                <a:latin typeface="Lucida Calligraphy" pitchFamily="66" charset="0"/>
              </a:rPr>
              <a:t>Athénský vrch s chrámy</a:t>
            </a:r>
            <a:endParaRPr lang="cs-CZ" i="1" dirty="0">
              <a:latin typeface="Lucida Calligraphy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414462"/>
            <a:ext cx="6096000" cy="402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1105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latin typeface="Lucida Calligraphy" pitchFamily="66" charset="0"/>
              </a:rPr>
              <a:t>Pallas Athéna</a:t>
            </a:r>
            <a:endParaRPr lang="cs-CZ" b="1" i="1" dirty="0">
              <a:latin typeface="Lucida Calligraphy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508104" y="1654626"/>
            <a:ext cx="3384376" cy="4525963"/>
          </a:xfrm>
        </p:spPr>
        <p:txBody>
          <a:bodyPr/>
          <a:lstStyle/>
          <a:p>
            <a:r>
              <a:rPr lang="cs-CZ" i="1" dirty="0" smtClean="0">
                <a:latin typeface="Lucida Calligraphy" pitchFamily="66" charset="0"/>
              </a:rPr>
              <a:t>Bohyně moudrosti,        ochranitelka Athén</a:t>
            </a:r>
            <a:endParaRPr lang="cs-CZ" i="1" dirty="0">
              <a:latin typeface="Lucida Calligraphy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88768"/>
            <a:ext cx="3512220" cy="5297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3636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latin typeface="Lucida Calligraphy" pitchFamily="66" charset="0"/>
              </a:rPr>
              <a:t>Otroctví pro dluhy</a:t>
            </a:r>
            <a:endParaRPr lang="cs-CZ" b="1" i="1" dirty="0">
              <a:latin typeface="Lucida Calligraphy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186808" cy="5069160"/>
          </a:xfrm>
        </p:spPr>
        <p:txBody>
          <a:bodyPr>
            <a:normAutofit fontScale="70000" lnSpcReduction="20000"/>
          </a:bodyPr>
          <a:lstStyle/>
          <a:p>
            <a:r>
              <a:rPr lang="cs-CZ" i="1" dirty="0" smtClean="0">
                <a:latin typeface="Lucida Calligraphy" pitchFamily="66" charset="0"/>
              </a:rPr>
              <a:t>Velká řecká kolonizace způsobila příliv levných potravin z nových osad. Místní zemědělci nemohli cenově konkurovat, proto museli investovat do věcí drahých- s výsledkem nejistým, a navíc výnos by byl s několikaletým zpožděním(olivy, víno).</a:t>
            </a:r>
          </a:p>
          <a:p>
            <a:r>
              <a:rPr lang="cs-CZ" i="1" dirty="0" smtClean="0">
                <a:latin typeface="Lucida Calligraphy" pitchFamily="66" charset="0"/>
              </a:rPr>
              <a:t>Při velkém zadlužení vznikl nový společenský fenomén a problém- otroctví pro dluhy</a:t>
            </a:r>
            <a:endParaRPr lang="cs-CZ" i="1" dirty="0">
              <a:latin typeface="Lucida Calligraphy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628800"/>
            <a:ext cx="3810000" cy="290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3246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latin typeface="Lucida Calligraphy" pitchFamily="66" charset="0"/>
              </a:rPr>
              <a:t>Závěr</a:t>
            </a:r>
            <a:endParaRPr lang="cs-CZ" b="1" i="1" dirty="0">
              <a:latin typeface="Lucida Calligraphy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3429000"/>
            <a:ext cx="6779096" cy="4525963"/>
          </a:xfrm>
        </p:spPr>
        <p:txBody>
          <a:bodyPr>
            <a:normAutofit/>
          </a:bodyPr>
          <a:lstStyle/>
          <a:p>
            <a:r>
              <a:rPr lang="cs-CZ" sz="4000" b="1" i="1" dirty="0" smtClean="0">
                <a:solidFill>
                  <a:srgbClr val="FF0000"/>
                </a:solidFill>
                <a:latin typeface="Lucida Calligraphy" pitchFamily="66" charset="0"/>
              </a:rPr>
              <a:t>Nosit sovy do Athén</a:t>
            </a:r>
            <a:endParaRPr lang="cs-CZ" sz="4000" b="1" i="1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76503"/>
            <a:ext cx="3779837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1076503"/>
            <a:ext cx="3779837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73016"/>
            <a:ext cx="3779837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010" y="3574973"/>
            <a:ext cx="3779837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635" y="1076502"/>
            <a:ext cx="3779837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635" y="4005064"/>
            <a:ext cx="3779837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1288" y="2241550"/>
            <a:ext cx="3779837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769" y="2636912"/>
            <a:ext cx="3779837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0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3606" y="2573316"/>
            <a:ext cx="3779837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5951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91680" y="2852936"/>
            <a:ext cx="8229600" cy="2769171"/>
          </a:xfrm>
        </p:spPr>
        <p:txBody>
          <a:bodyPr>
            <a:normAutofit/>
          </a:bodyPr>
          <a:lstStyle/>
          <a:p>
            <a:r>
              <a:rPr lang="cs-CZ" sz="4000" b="1" i="1" dirty="0" smtClean="0">
                <a:solidFill>
                  <a:srgbClr val="FF0000"/>
                </a:solidFill>
                <a:latin typeface="Lucida Calligraphy" pitchFamily="66" charset="0"/>
              </a:rPr>
              <a:t>Je </a:t>
            </a:r>
            <a:r>
              <a:rPr lang="cs-CZ" sz="4000" b="1" i="1" dirty="0" err="1" smtClean="0">
                <a:solidFill>
                  <a:srgbClr val="FF0000"/>
                </a:solidFill>
                <a:latin typeface="Lucida Calligraphy" pitchFamily="66" charset="0"/>
              </a:rPr>
              <a:t>totéž,jako</a:t>
            </a:r>
            <a:r>
              <a:rPr lang="cs-CZ" sz="4000" b="1" i="1" dirty="0" smtClean="0">
                <a:solidFill>
                  <a:srgbClr val="FF0000"/>
                </a:solidFill>
                <a:latin typeface="Lucida Calligraphy" pitchFamily="66" charset="0"/>
              </a:rPr>
              <a:t>…</a:t>
            </a:r>
            <a:endParaRPr lang="cs-CZ" sz="4000" b="1" i="1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4292600" cy="2846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21258"/>
            <a:ext cx="4292600" cy="2846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" y="3431381"/>
            <a:ext cx="4292600" cy="2846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813" y="3431380"/>
            <a:ext cx="4292600" cy="2846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11833"/>
            <a:ext cx="4292600" cy="2846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75942"/>
            <a:ext cx="4292600" cy="2846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9536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  <a:latin typeface="Lucida Calligraphy" pitchFamily="66" charset="0"/>
              </a:rPr>
              <a:t>Nosit dříví do lesa</a:t>
            </a:r>
            <a:endParaRPr lang="cs-CZ" b="1" i="1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132856"/>
            <a:ext cx="1860401" cy="2662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929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3000" fill="hold" nodeType="clickEffect" p14:presetBounceEnd="100000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 p14:bounceEnd="100000">
                                          <p:cBhvr>
                                            <p:cTn id="6" dur="5000" fill="hold"/>
                                            <p:tgtEl>
                                              <p:spTgt spid="92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3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92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>
                <a:hlinkClick r:id="rId2"/>
              </a:rPr>
              <a:t>http</a:t>
            </a:r>
            <a:r>
              <a:rPr lang="cs-CZ" dirty="0" smtClean="0">
                <a:hlinkClick r:id="rId2"/>
              </a:rPr>
              <a:t>://greciabella.free.fr/images/pyr/Piraeus-microlimano-01.jpg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http://www.euroskop.cz/gallery/53/15981-atheny_akropole.jpg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http://lefteyeonthemedia.files.wordpress.com/2009/04/athena3.jpg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http://www.mygooyah.com/ancient_uncleaned_roman_greek_coins.jpg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http://www.fun-website.com/coloringpages-bojanke/animals/sova.jpg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http://m.denik.cz/image/denik/show/3335250-776x776.jpg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http://www.celysvet.cz/skin/smile/s10658.gif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http://www.recko-pujcovna.cz/Mapa/Attika_mapa.gif</a:t>
            </a:r>
            <a:endParaRPr lang="cs-CZ" dirty="0" smtClean="0"/>
          </a:p>
          <a:p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www.oasis-hotel.gr/Athens-map.jpg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888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161</Words>
  <Application>Microsoft Office PowerPoint</Application>
  <PresentationFormat>Předvádění na obrazovce (4:3)</PresentationFormat>
  <Paragraphs>44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Motiv systému Office</vt:lpstr>
      <vt:lpstr>Výchozí návrh</vt:lpstr>
      <vt:lpstr>Prezentace aplikace PowerPoint</vt:lpstr>
      <vt:lpstr>Athény</vt:lpstr>
      <vt:lpstr>Attika</vt:lpstr>
      <vt:lpstr>Pireus</vt:lpstr>
      <vt:lpstr>Akropolis</vt:lpstr>
      <vt:lpstr>Pallas Athéna</vt:lpstr>
      <vt:lpstr>Otroctví pro dluhy</vt:lpstr>
      <vt:lpstr>Závěr</vt:lpstr>
      <vt:lpstr>Prezentace aplikace PowerPoint</vt:lpstr>
      <vt:lpstr>Nosit dříví do lesa</vt:lpstr>
      <vt:lpstr>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Athény</dc:title>
  <dc:creator>Jiri</dc:creator>
  <cp:lastModifiedBy>Učitel</cp:lastModifiedBy>
  <cp:revision>12</cp:revision>
  <dcterms:created xsi:type="dcterms:W3CDTF">2011-12-15T17:23:55Z</dcterms:created>
  <dcterms:modified xsi:type="dcterms:W3CDTF">2011-12-17T10:55:29Z</dcterms:modified>
</cp:coreProperties>
</file>