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5" r:id="rId2"/>
    <p:sldId id="256" r:id="rId3"/>
    <p:sldId id="285" r:id="rId4"/>
    <p:sldId id="290" r:id="rId5"/>
    <p:sldId id="291" r:id="rId6"/>
    <p:sldId id="292" r:id="rId7"/>
    <p:sldId id="293" r:id="rId8"/>
    <p:sldId id="294" r:id="rId9"/>
    <p:sldId id="284" r:id="rId10"/>
    <p:sldId id="282" r:id="rId11"/>
    <p:sldId id="29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6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0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3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0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33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0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1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3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8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0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3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21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390025"/>
              </p:ext>
            </p:extLst>
          </p:nvPr>
        </p:nvGraphicFramePr>
        <p:xfrm>
          <a:off x="539552" y="4797152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VY_32_INOVACE_08_Sčítání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do 20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 přechodem přes desítku, 6+.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329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35580" y="25414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2249990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73522" y="258703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02852" y="259437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5213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63857" y="259437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5677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307880" y="258676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09363" y="258676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59037" y="262068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87010" y="45720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20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PŘECHODEM PŘES DESÍTKU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6 + .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PaedDr. Zdeňka Kofroňová, 2. ZŠ Dobříš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43380" y="2228511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9553" y="3380188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07464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341163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95873" y="339490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340989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00293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8572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8399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09958" y="34013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70652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Oval 4"/>
          <p:cNvSpPr>
            <a:spLocks noChangeArrowheads="1"/>
          </p:cNvSpPr>
          <p:nvPr/>
        </p:nvSpPr>
        <p:spPr bwMode="auto">
          <a:xfrm>
            <a:off x="1745175" y="2499090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Oval 4"/>
          <p:cNvSpPr>
            <a:spLocks noChangeArrowheads="1"/>
          </p:cNvSpPr>
          <p:nvPr/>
        </p:nvSpPr>
        <p:spPr bwMode="auto">
          <a:xfrm>
            <a:off x="969898" y="2528932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34808" y="257480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159531" y="259768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7" name="TextovéPole 14"/>
          <p:cNvSpPr txBox="1"/>
          <p:nvPr/>
        </p:nvSpPr>
        <p:spPr>
          <a:xfrm>
            <a:off x="279400" y="314748"/>
            <a:ext cx="7774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červených kuliček ? Kolik je žlutých kuliček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barevných kuliček celkem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Sestav příklad na sčítání.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97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84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30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05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68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91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6 + 4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+ 6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+ 7 =  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9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+ 9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+ 8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6 + 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6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10                    6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11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14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13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11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15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15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12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    =   6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18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9862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zdroje </a:t>
            </a:r>
            <a:r>
              <a:rPr lang="cs-CZ" sz="4000" dirty="0" smtClean="0"/>
              <a:t>autora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348</Words>
  <Application>Microsoft Office PowerPoint</Application>
  <PresentationFormat>Předvádění na obrazovce (4:3)</PresentationFormat>
  <Paragraphs>208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45</cp:revision>
  <dcterms:created xsi:type="dcterms:W3CDTF">2011-05-07T19:32:38Z</dcterms:created>
  <dcterms:modified xsi:type="dcterms:W3CDTF">2011-11-15T15:58:05Z</dcterms:modified>
</cp:coreProperties>
</file>