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18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0A2B6-6324-4327-B6D6-D1D4E67C2F14}" type="datetimeFigureOut">
              <a:rPr lang="cs-CZ" smtClean="0"/>
              <a:t>14.9.2011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B5B8C-7339-4C47-80C6-32C7A60FAA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375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0A2B6-6324-4327-B6D6-D1D4E67C2F14}" type="datetimeFigureOut">
              <a:rPr lang="cs-CZ" smtClean="0"/>
              <a:t>14.9.2011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B5B8C-7339-4C47-80C6-32C7A60FAA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159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0A2B6-6324-4327-B6D6-D1D4E67C2F14}" type="datetimeFigureOut">
              <a:rPr lang="cs-CZ" smtClean="0"/>
              <a:t>14.9.2011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B5B8C-7339-4C47-80C6-32C7A60FAA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086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0A2B6-6324-4327-B6D6-D1D4E67C2F14}" type="datetimeFigureOut">
              <a:rPr lang="cs-CZ" smtClean="0"/>
              <a:t>14.9.2011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B5B8C-7339-4C47-80C6-32C7A60FAA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9610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0A2B6-6324-4327-B6D6-D1D4E67C2F14}" type="datetimeFigureOut">
              <a:rPr lang="cs-CZ" smtClean="0"/>
              <a:t>14.9.2011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B5B8C-7339-4C47-80C6-32C7A60FAA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5791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0A2B6-6324-4327-B6D6-D1D4E67C2F14}" type="datetimeFigureOut">
              <a:rPr lang="cs-CZ" smtClean="0"/>
              <a:t>14.9.2011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B5B8C-7339-4C47-80C6-32C7A60FAA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6710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0A2B6-6324-4327-B6D6-D1D4E67C2F14}" type="datetimeFigureOut">
              <a:rPr lang="cs-CZ" smtClean="0"/>
              <a:t>14.9.2011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B5B8C-7339-4C47-80C6-32C7A60FAA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1476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0A2B6-6324-4327-B6D6-D1D4E67C2F14}" type="datetimeFigureOut">
              <a:rPr lang="cs-CZ" smtClean="0"/>
              <a:t>14.9.2011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B5B8C-7339-4C47-80C6-32C7A60FAA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734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0A2B6-6324-4327-B6D6-D1D4E67C2F14}" type="datetimeFigureOut">
              <a:rPr lang="cs-CZ" smtClean="0"/>
              <a:t>14.9.2011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B5B8C-7339-4C47-80C6-32C7A60FAA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765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0A2B6-6324-4327-B6D6-D1D4E67C2F14}" type="datetimeFigureOut">
              <a:rPr lang="cs-CZ" smtClean="0"/>
              <a:t>14.9.2011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B5B8C-7339-4C47-80C6-32C7A60FAA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92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0A2B6-6324-4327-B6D6-D1D4E67C2F14}" type="datetimeFigureOut">
              <a:rPr lang="cs-CZ" smtClean="0"/>
              <a:t>14.9.2011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B5B8C-7339-4C47-80C6-32C7A60FAA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39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10A2B6-6324-4327-B6D6-D1D4E67C2F14}" type="datetimeFigureOut">
              <a:rPr lang="cs-CZ" smtClean="0"/>
              <a:t>14.9.2011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5B5B8C-7339-4C47-80C6-32C7A60FAA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477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emf"/><Relationship Id="rId4" Type="http://schemas.openxmlformats.org/officeDocument/2006/relationships/package" Target="../embeddings/Prezentace_aplikace_Microsoft_PowerPoint1.pptx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Relationship Id="rId9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6768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Liberecký kraj</a:t>
            </a:r>
            <a:endParaRPr lang="cs-CZ" dirty="0"/>
          </a:p>
        </p:txBody>
      </p:sp>
      <p:pic>
        <p:nvPicPr>
          <p:cNvPr id="1026" name="Picture 2" descr="C:\Users\OEM\Pictures\Ještěd 1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8280920" cy="544522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4325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leží Česká republika v Evropě?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00808"/>
            <a:ext cx="6789908" cy="509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5309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33503959"/>
              </p:ext>
            </p:extLst>
          </p:nvPr>
        </p:nvGraphicFramePr>
        <p:xfrm>
          <a:off x="467544" y="260648"/>
          <a:ext cx="8208912" cy="59046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Prezentace" r:id="rId4" imgW="4570501" imgH="3427618" progId="PowerPoint.Show.12">
                  <p:embed/>
                </p:oleObj>
              </mc:Choice>
              <mc:Fallback>
                <p:oleObj name="Prezentace" r:id="rId4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67544" y="260648"/>
                        <a:ext cx="8208912" cy="59046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Šipka dolů 4"/>
          <p:cNvSpPr/>
          <p:nvPr/>
        </p:nvSpPr>
        <p:spPr>
          <a:xfrm>
            <a:off x="3995936" y="2492896"/>
            <a:ext cx="484632" cy="978408"/>
          </a:xfrm>
          <a:prstGeom prst="downArrow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451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leží Liberecký kraj v ČR?</a:t>
            </a:r>
            <a:endParaRPr lang="cs-CZ" dirty="0"/>
          </a:p>
        </p:txBody>
      </p:sp>
      <p:pic>
        <p:nvPicPr>
          <p:cNvPr id="2050" name="Picture 2" descr="C:\Users\OEM\Pictures\mapa-cr-slepa-kraje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85295"/>
            <a:ext cx="7905750" cy="4630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3705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3200" dirty="0"/>
          </a:p>
        </p:txBody>
      </p:sp>
      <p:pic>
        <p:nvPicPr>
          <p:cNvPr id="2050" name="Picture 2" descr="C:\Users\OEM\Pictures\krajecr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48071"/>
            <a:ext cx="8136904" cy="5445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lů 2"/>
          <p:cNvSpPr/>
          <p:nvPr/>
        </p:nvSpPr>
        <p:spPr>
          <a:xfrm>
            <a:off x="3774426" y="1268760"/>
            <a:ext cx="484632" cy="978408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4333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Liberecký kraj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5536"/>
            <a:ext cx="8229600" cy="4525963"/>
          </a:xfrm>
        </p:spPr>
        <p:txBody>
          <a:bodyPr>
            <a:normAutofit/>
          </a:bodyPr>
          <a:lstStyle/>
          <a:p>
            <a:r>
              <a:rPr lang="cs-CZ" sz="2000" dirty="0"/>
              <a:t>Geomorfologické členění:</a:t>
            </a:r>
          </a:p>
          <a:p>
            <a:r>
              <a:rPr lang="cs-CZ" sz="2000" dirty="0"/>
              <a:t>Náleží k Českému masivu. Krkonošsko-jesenická </a:t>
            </a:r>
            <a:r>
              <a:rPr lang="cs-CZ" sz="2000" dirty="0" err="1"/>
              <a:t>subprovincie</a:t>
            </a:r>
            <a:r>
              <a:rPr lang="cs-CZ" sz="2000" dirty="0" smtClean="0"/>
              <a:t>..Sever prostupují Lužické a Jizerské hory. Východ Krkonoše.</a:t>
            </a:r>
            <a:endParaRPr lang="cs-CZ" sz="2000" dirty="0"/>
          </a:p>
          <a:p>
            <a:r>
              <a:rPr lang="cs-CZ" sz="2000" dirty="0" smtClean="0"/>
              <a:t>Podnebí je  v je vyšších severnějších oblastech chladnější s větším množstvím srážek.</a:t>
            </a:r>
          </a:p>
          <a:p>
            <a:r>
              <a:rPr lang="cs-CZ" sz="2000" dirty="0"/>
              <a:t>Vodstvo:  oblast patří k úmoří Severního a Baltského moře . Řeky: Desná, Jizera, Jizerka, Lužická Nisa, Ploučnice, Popelka, Mohelka.</a:t>
            </a:r>
          </a:p>
          <a:p>
            <a:r>
              <a:rPr lang="cs-CZ" sz="2000" dirty="0"/>
              <a:t>Nerostné suroviny: sklářské a slévárenské písky, dekorační a stavební kameny(žula, břidlice, křemenec apod.). V minulosti také těžba uranu.</a:t>
            </a:r>
          </a:p>
          <a:p>
            <a:r>
              <a:rPr lang="cs-CZ" sz="2000" dirty="0"/>
              <a:t>Průmysl: tradici má  sklářský, výroba bižuterie v Jablonci nad Nisou a textilní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Pro kvalitu půd nemá zemědělství většího významu, za zmínku stojí chov skotu. Značné plochy kraje zabírají lesy. 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1000" dirty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92696"/>
            <a:ext cx="771525" cy="92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 descr="C:\Users\OEM\Pictures\Prachovské skál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52736" y="116631"/>
            <a:ext cx="762785" cy="1152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Pictures\Pravčická brán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58831" y="1412776"/>
            <a:ext cx="974973" cy="1152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Pictures\Máchvo jezero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19962" y="2701751"/>
            <a:ext cx="936104" cy="1163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Pictures\Trosky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8544" y="521245"/>
            <a:ext cx="189547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OEM\Pictures\Liberecká radnice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6221" y="1988840"/>
            <a:ext cx="1080120" cy="1634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OEM\Pictures\Harrachov-lety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81346" y="4581128"/>
            <a:ext cx="142875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2560" y="4521820"/>
            <a:ext cx="1905000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7131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116632"/>
            <a:ext cx="8229600" cy="1440160"/>
          </a:xfrm>
        </p:spPr>
        <p:txBody>
          <a:bodyPr>
            <a:noAutofit/>
          </a:bodyPr>
          <a:lstStyle/>
          <a:p>
            <a:pPr algn="l"/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Okresy Česká Lípa, Jablonec nad Nisou, Liberec, Semily.</a:t>
            </a:r>
            <a:br>
              <a:rPr lang="cs-CZ" sz="2000" dirty="0"/>
            </a:br>
            <a:r>
              <a:rPr lang="cs-CZ" sz="2000" dirty="0"/>
              <a:t>NP Krkonoše. CHKO: České středohoří, Jizerské hory, Lužické hory, Český ráj.</a:t>
            </a:r>
            <a:br>
              <a:rPr lang="cs-CZ" sz="2000" dirty="0"/>
            </a:br>
            <a:r>
              <a:rPr lang="cs-CZ" sz="2000" dirty="0"/>
              <a:t>Zajímavá místa: Český ráj, Máchův kraj, Trosky.</a:t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Český </a:t>
            </a:r>
            <a:r>
              <a:rPr lang="cs-CZ" sz="2000" dirty="0"/>
              <a:t>ráj </a:t>
            </a:r>
            <a:r>
              <a:rPr lang="cs-CZ" sz="2000" dirty="0" err="1" smtClean="0"/>
              <a:t>Pravčická</a:t>
            </a:r>
            <a:r>
              <a:rPr lang="cs-CZ" sz="2000" dirty="0" smtClean="0"/>
              <a:t> </a:t>
            </a:r>
            <a:r>
              <a:rPr lang="cs-CZ" sz="2000" dirty="0"/>
              <a:t>brána </a:t>
            </a:r>
            <a:r>
              <a:rPr lang="cs-CZ" sz="2000" dirty="0" smtClean="0"/>
              <a:t>Máchovo </a:t>
            </a:r>
            <a:r>
              <a:rPr lang="cs-CZ" sz="2000" dirty="0"/>
              <a:t>jezero  </a:t>
            </a:r>
            <a:r>
              <a:rPr lang="cs-CZ" sz="2000" dirty="0" smtClean="0"/>
              <a:t>     Trosky</a:t>
            </a:r>
            <a:endParaRPr lang="cs-CZ" sz="2000" dirty="0"/>
          </a:p>
          <a:p>
            <a:r>
              <a:rPr lang="cs-CZ" sz="2000" dirty="0"/>
              <a:t>                                                                   </a:t>
            </a:r>
            <a:r>
              <a:rPr lang="cs-CZ" sz="2000" dirty="0" smtClean="0"/>
              <a:t>  </a:t>
            </a:r>
            <a:r>
              <a:rPr lang="cs-CZ" sz="2000" dirty="0"/>
              <a:t>Liberecká radnice</a:t>
            </a:r>
          </a:p>
          <a:p>
            <a:r>
              <a:rPr lang="cs-CZ" sz="2000" dirty="0" smtClean="0"/>
              <a:t>                            </a:t>
            </a:r>
            <a:endParaRPr lang="cs-CZ" sz="2000" dirty="0"/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r>
              <a:rPr lang="cs-CZ" sz="2000" dirty="0" smtClean="0"/>
              <a:t>Lety </a:t>
            </a:r>
            <a:r>
              <a:rPr lang="cs-CZ" sz="2000" dirty="0"/>
              <a:t>na lyžích v </a:t>
            </a:r>
            <a:r>
              <a:rPr lang="cs-CZ" sz="2000" dirty="0" smtClean="0"/>
              <a:t>Harrachově                          Valdice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endParaRPr lang="cs-CZ" sz="2000" dirty="0"/>
          </a:p>
          <a:p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314" y="1412776"/>
            <a:ext cx="1128123" cy="1706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3152" y="1412425"/>
            <a:ext cx="1443354" cy="1706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0946" y="1384159"/>
            <a:ext cx="1396906" cy="1734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6278" y="1384159"/>
            <a:ext cx="2362026" cy="1734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581" y="3208791"/>
            <a:ext cx="1931867" cy="2923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5188" y="4032580"/>
            <a:ext cx="1870139" cy="1418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8142" y="4095398"/>
            <a:ext cx="2045841" cy="1364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9892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Použité zdroje: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http://www.mapy-stiefel.cz</a:t>
            </a:r>
          </a:p>
          <a:p>
            <a:r>
              <a:rPr lang="cs-CZ" sz="1600" dirty="0"/>
              <a:t>                       zemepis.com</a:t>
            </a:r>
          </a:p>
          <a:p>
            <a:r>
              <a:rPr lang="cs-CZ" sz="1600" dirty="0"/>
              <a:t>                       tema.novinky.cz</a:t>
            </a:r>
          </a:p>
          <a:p>
            <a:r>
              <a:rPr lang="cs-CZ" sz="1600" dirty="0"/>
              <a:t>                       wikipedia.org                </a:t>
            </a:r>
          </a:p>
          <a:p>
            <a:r>
              <a:rPr lang="cs-CZ" sz="1600" dirty="0"/>
              <a:t>                       mulouny.cz</a:t>
            </a:r>
          </a:p>
          <a:p>
            <a:r>
              <a:rPr lang="cs-CZ" sz="1600" dirty="0"/>
              <a:t>                       město-terezin.cz </a:t>
            </a:r>
          </a:p>
          <a:p>
            <a:endParaRPr lang="cs-CZ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581739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173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Prezentace</vt:lpstr>
      <vt:lpstr>Prezentace aplikace PowerPoint</vt:lpstr>
      <vt:lpstr>Liberecký kraj</vt:lpstr>
      <vt:lpstr>Kde leží Česká republika v Evropě?</vt:lpstr>
      <vt:lpstr>Prezentace aplikace PowerPoint</vt:lpstr>
      <vt:lpstr>Kde leží Liberecký kraj v ČR?</vt:lpstr>
      <vt:lpstr>Prezentace aplikace PowerPoint</vt:lpstr>
      <vt:lpstr>Liberecký kraj</vt:lpstr>
      <vt:lpstr> Okresy Česká Lípa, Jablonec nad Nisou, Liberec, Semily. NP Krkonoše. CHKO: České středohoří, Jizerské hory, Lužické hory, Český ráj. Zajímavá místa: Český ráj, Máchův kraj, Trosky. 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</cp:revision>
  <dcterms:created xsi:type="dcterms:W3CDTF">2011-09-14T06:04:49Z</dcterms:created>
  <dcterms:modified xsi:type="dcterms:W3CDTF">2011-09-14T06:07:52Z</dcterms:modified>
</cp:coreProperties>
</file>