
<file path=[Content_Types].xml><?xml version="1.0" encoding="utf-8"?>
<Types xmlns="http://schemas.openxmlformats.org/package/2006/content-types"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0" r:id="rId1"/>
    <p:sldMasterId id="2147483773" r:id="rId2"/>
  </p:sldMasterIdLst>
  <p:sldIdLst>
    <p:sldId id="256" r:id="rId3"/>
    <p:sldId id="267" r:id="rId4"/>
    <p:sldId id="269" r:id="rId5"/>
    <p:sldId id="268" r:id="rId6"/>
    <p:sldId id="272" r:id="rId7"/>
    <p:sldId id="270" r:id="rId8"/>
    <p:sldId id="271" r:id="rId9"/>
    <p:sldId id="274" r:id="rId10"/>
    <p:sldId id="276" r:id="rId11"/>
    <p:sldId id="273" r:id="rId12"/>
    <p:sldId id="266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6656" autoAdjust="0"/>
    <p:restoredTop sz="94660"/>
  </p:normalViewPr>
  <p:slideViewPr>
    <p:cSldViewPr>
      <p:cViewPr varScale="1">
        <p:scale>
          <a:sx n="103" d="100"/>
          <a:sy n="103" d="100"/>
        </p:scale>
        <p:origin x="-168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viewProps" Target="viewProps.xml"/><Relationship Id="rId10" Type="http://schemas.openxmlformats.org/officeDocument/2006/relationships/slide" Target="slides/slide8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Pr>
        <a:blipFill dpi="0" rotWithShape="1">
          <a:blip r:embed="rId2" cstate="print">
            <a:lum/>
          </a:blip>
          <a:srcRect/>
          <a:stretch>
            <a:fillRect l="-2000" r="-2000"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2" name="Obrázek 11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71678"/>
            <a:ext cx="7774632" cy="997282"/>
          </a:xfrm>
        </p:spPr>
        <p:txBody>
          <a:bodyPr anchor="b">
            <a:noAutofit/>
          </a:bodyPr>
          <a:lstStyle>
            <a:lvl1pPr>
              <a:lnSpc>
                <a:spcPct val="100000"/>
              </a:lnSpc>
              <a:defRPr sz="2800" cap="small" baseline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4953000"/>
            <a:ext cx="6400800" cy="1219200"/>
          </a:xfrm>
        </p:spPr>
        <p:txBody>
          <a:bodyPr>
            <a:normAutofit/>
          </a:bodyPr>
          <a:lstStyle>
            <a:lvl1pPr marL="0" indent="0" algn="ctr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Slide Number Placeholder 7"/>
          <p:cNvSpPr>
            <a:spLocks noGrp="1"/>
          </p:cNvSpPr>
          <p:nvPr>
            <p:ph type="sldNum" sz="quarter" idx="11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2"/>
          </p:nvPr>
        </p:nvSpPr>
        <p:spPr>
          <a:xfrm>
            <a:off x="323528" y="6309320"/>
            <a:ext cx="5713035" cy="365125"/>
          </a:xfrm>
        </p:spPr>
        <p:txBody>
          <a:bodyPr/>
          <a:lstStyle/>
          <a:p>
            <a:endParaRPr lang="cs-CZ" smtClean="0"/>
          </a:p>
          <a:p>
            <a:endParaRPr lang="cs-CZ" dirty="0"/>
          </a:p>
        </p:txBody>
      </p:sp>
      <p:pic>
        <p:nvPicPr>
          <p:cNvPr id="10" name="Obrázek 9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19256" cy="3998976"/>
          </a:xfrm>
        </p:spPr>
        <p:txBody>
          <a:bodyPr/>
          <a:lstStyle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659165" y="6356350"/>
            <a:ext cx="2626951" cy="365125"/>
          </a:xfrm>
        </p:spPr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Zdroje a literatur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hasCustomPrompt="1"/>
          </p:nvPr>
        </p:nvSpPr>
        <p:spPr>
          <a:xfrm>
            <a:off x="457200" y="428604"/>
            <a:ext cx="8229600" cy="84015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dirty="0" smtClean="0"/>
              <a:t>Zdroje a použitá literatura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12776"/>
            <a:ext cx="8219256" cy="4186401"/>
          </a:xfrm>
        </p:spPr>
        <p:txBody>
          <a:bodyPr>
            <a:normAutofit/>
          </a:bodyPr>
          <a:lstStyle>
            <a:lvl1pPr marL="457200" indent="-457200">
              <a:buFont typeface="+mj-lt"/>
              <a:buAutoNum type="arabicPeriod"/>
              <a:defRPr sz="2000"/>
            </a:lvl1pPr>
            <a:lvl5pPr>
              <a:defRPr/>
            </a:lvl5pPr>
            <a:lvl6pPr>
              <a:defRPr/>
            </a:lvl6pPr>
            <a:lvl7pPr>
              <a:defRPr/>
            </a:lvl7pPr>
            <a:lvl8pPr>
              <a:defRPr/>
            </a:lvl8pPr>
            <a:lvl9pPr>
              <a:buFont typeface="Arial" pitchFamily="34" charset="0"/>
              <a:buChar char="•"/>
              <a:defRPr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  <p:sp>
        <p:nvSpPr>
          <p:cNvPr id="9" name="TextovéPole 8"/>
          <p:cNvSpPr txBox="1"/>
          <p:nvPr userDrawn="1"/>
        </p:nvSpPr>
        <p:spPr>
          <a:xfrm>
            <a:off x="714348" y="5715016"/>
            <a:ext cx="7672293" cy="40011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Materiál je určen pro bezplatné používání pro potřeby výuky a vzdělávání na všech typech škol a školských zařízeních. </a:t>
            </a:r>
          </a:p>
          <a:p>
            <a:pPr algn="ctr"/>
            <a:r>
              <a:rPr lang="cs-CZ" sz="1000" b="0" i="0" kern="1200" dirty="0" smtClean="0">
                <a:solidFill>
                  <a:schemeClr val="tx1"/>
                </a:solidFill>
                <a:latin typeface="Bookman Old Style" pitchFamily="18" charset="0"/>
                <a:ea typeface="+mn-ea"/>
                <a:cs typeface="+mn-cs"/>
              </a:rPr>
              <a:t>Jakékoliv další využití podléhá autorskému zákonu.</a:t>
            </a:r>
            <a:endParaRPr lang="cs-CZ" sz="1000" dirty="0">
              <a:latin typeface="Bookman Old Style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359911631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371600"/>
            <a:ext cx="7772400" cy="2505075"/>
          </a:xfrm>
        </p:spPr>
        <p:txBody>
          <a:bodyPr anchor="b"/>
          <a:lstStyle>
            <a:lvl1pPr algn="ctr" defTabSz="914400" rtl="0" eaLnBrk="1" latinLnBrk="0" hangingPunct="1">
              <a:lnSpc>
                <a:spcPct val="100000"/>
              </a:lnSpc>
              <a:spcBef>
                <a:spcPct val="0"/>
              </a:spcBef>
              <a:buNone/>
              <a:defRPr lang="en-US" sz="4800" kern="1200" dirty="0" smtClean="0">
                <a:solidFill>
                  <a:schemeClr val="tx2"/>
                </a:solidFill>
                <a:effectLst>
                  <a:outerShdw blurRad="63500" dist="38100" dir="5400000" algn="t" rotWithShape="0">
                    <a:prstClr val="black">
                      <a:alpha val="25000"/>
                    </a:prstClr>
                  </a:outerShdw>
                </a:effectLst>
                <a:latin typeface="+mn-lt"/>
                <a:ea typeface="+mj-ea"/>
                <a:cs typeface="+mj-cs"/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4068763"/>
            <a:ext cx="7772400" cy="1131887"/>
          </a:xfrm>
        </p:spPr>
        <p:txBody>
          <a:bodyPr anchor="t"/>
          <a:lstStyle>
            <a:lvl1pPr marL="0" indent="0" algn="ct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4495800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Oval 7"/>
          <p:cNvSpPr/>
          <p:nvPr/>
        </p:nvSpPr>
        <p:spPr>
          <a:xfrm>
            <a:off x="4695825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Oval 8"/>
          <p:cNvSpPr/>
          <p:nvPr/>
        </p:nvSpPr>
        <p:spPr>
          <a:xfrm>
            <a:off x="4296728" y="3924300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12" name="Obrázek 11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100264" cy="3998976"/>
          </a:xfrm>
        </p:spPr>
        <p:txBody>
          <a:bodyPr/>
          <a:lstStyle>
            <a:lvl1pPr>
              <a:defRPr sz="2400"/>
            </a:lvl1pPr>
            <a:lvl2pPr>
              <a:defRPr sz="16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65760" y="1600200"/>
            <a:ext cx="4062224" cy="3998976"/>
          </a:xfrm>
        </p:spPr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pic>
        <p:nvPicPr>
          <p:cNvPr id="11" name="Obrázek 10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32656"/>
            <a:ext cx="8229600" cy="79208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68760"/>
            <a:ext cx="4040188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1268760"/>
            <a:ext cx="4041775" cy="609600"/>
          </a:xfrm>
        </p:spPr>
        <p:txBody>
          <a:bodyPr anchor="b">
            <a:noAutofit/>
          </a:bodyPr>
          <a:lstStyle>
            <a:lvl1pPr marL="0" indent="0" algn="ctr">
              <a:buNone/>
              <a:defRPr sz="18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457200" y="2060848"/>
            <a:ext cx="4135586" cy="3538328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672584" y="2060848"/>
            <a:ext cx="4075880" cy="3538329"/>
          </a:xfrm>
        </p:spPr>
        <p:txBody>
          <a:bodyPr/>
          <a:lstStyle>
            <a:lvl1pPr>
              <a:defRPr sz="1800"/>
            </a:lvl1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pic>
        <p:nvPicPr>
          <p:cNvPr id="14" name="Obrázek 13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768148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7" name="Obrázek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907087" y="428604"/>
            <a:ext cx="3008313" cy="1933596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>
                <a:effectLst>
                  <a:outerShdw blurRad="50800" dist="25400" dir="5400000" algn="t" rotWithShape="0">
                    <a:prstClr val="black">
                      <a:alpha val="25000"/>
                    </a:prstClr>
                  </a:outerShdw>
                </a:effectLst>
              </a:defRPr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19137" y="500041"/>
            <a:ext cx="5004991" cy="5099135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2000"/>
            </a:lvl2pPr>
            <a:lvl3pPr>
              <a:defRPr sz="20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5907087" y="2438401"/>
            <a:ext cx="2985393" cy="3160776"/>
          </a:xfrm>
        </p:spPr>
        <p:txBody>
          <a:bodyPr>
            <a:normAutofit/>
          </a:bodyPr>
          <a:lstStyle>
            <a:lvl1pPr marL="0" indent="0" algn="ctr">
              <a:lnSpc>
                <a:spcPct val="125000"/>
              </a:lnSpc>
              <a:buNone/>
              <a:defRPr sz="16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0" name="Obrázek 9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71472" y="476672"/>
            <a:ext cx="8143932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</p:spPr>
        <p:txBody>
          <a:bodyPr/>
          <a:lstStyle>
            <a:lvl1pPr>
              <a:defRPr sz="280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Obrázek 7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357888" y="5219001"/>
            <a:ext cx="900684" cy="2385060"/>
          </a:xfrm>
          <a:prstGeom prst="rect">
            <a:avLst/>
          </a:prstGeom>
        </p:spPr>
      </p:pic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428604"/>
            <a:ext cx="2057400" cy="5697559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428604"/>
            <a:ext cx="6019800" cy="5697559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1_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9576" y="476672"/>
            <a:ext cx="5711824" cy="647278"/>
          </a:xfrm>
        </p:spPr>
        <p:txBody>
          <a:bodyPr anchor="b"/>
          <a:lstStyle>
            <a:lvl1pPr algn="ctr">
              <a:lnSpc>
                <a:spcPct val="100000"/>
              </a:lnSpc>
              <a:defRPr sz="2800" b="0"/>
            </a:lvl1pPr>
          </a:lstStyle>
          <a:p>
            <a:r>
              <a:rPr lang="cs-CZ" smtClean="0"/>
              <a:t>Klepnutím lze upravit styl předlohy nadpisů.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508126" y="1143000"/>
            <a:ext cx="6054724" cy="4541044"/>
          </a:xfrm>
          <a:ln w="76200">
            <a:solidFill>
              <a:schemeClr val="bg1"/>
            </a:solidFill>
          </a:ln>
          <a:effectLst>
            <a:outerShdw blurRad="88900" dist="50800" dir="5400000" algn="ctr" rotWithShape="0">
              <a:srgbClr val="000000">
                <a:alpha val="25000"/>
              </a:srgbClr>
            </a:outerShdw>
          </a:effectLst>
        </p:spPr>
        <p:txBody>
          <a:bodyPr anchor="t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Klepnutím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12" name="Obrázek 11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357554" y="6215082"/>
            <a:ext cx="2786082" cy="608810"/>
          </a:xfrm>
          <a:prstGeom prst="rect">
            <a:avLst/>
          </a:prstGeo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0" name="Zaoblený obdélník 9"/>
          <p:cNvSpPr/>
          <p:nvPr/>
        </p:nvSpPr>
        <p:spPr>
          <a:xfrm>
            <a:off x="418596" y="434162"/>
            <a:ext cx="8306809" cy="3108960"/>
          </a:xfrm>
          <a:prstGeom prst="roundRect">
            <a:avLst>
              <a:gd name="adj" fmla="val 4578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5" name="Nadpis 4"/>
          <p:cNvSpPr>
            <a:spLocks noGrp="1"/>
          </p:cNvSpPr>
          <p:nvPr>
            <p:ph type="ctrTitle"/>
          </p:nvPr>
        </p:nvSpPr>
        <p:spPr>
          <a:xfrm>
            <a:off x="722376" y="1820206"/>
            <a:ext cx="7772400" cy="1828800"/>
          </a:xfrm>
        </p:spPr>
        <p:txBody>
          <a:bodyPr lIns="45720" rIns="45720" bIns="45720"/>
          <a:lstStyle>
            <a:lvl1pPr algn="r">
              <a:defRPr sz="4500" b="1">
                <a:solidFill>
                  <a:schemeClr val="accent1">
                    <a:tint val="88000"/>
                    <a:satMod val="150000"/>
                  </a:schemeClr>
                </a:solidFill>
                <a:effectLst>
                  <a:outerShdw blurRad="53975" dist="22860" dir="5400000" algn="tl" rotWithShape="0">
                    <a:srgbClr val="000000">
                      <a:alpha val="5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20" name="Podnadpis 19"/>
          <p:cNvSpPr>
            <a:spLocks noGrp="1"/>
          </p:cNvSpPr>
          <p:nvPr>
            <p:ph type="subTitle" idx="1"/>
          </p:nvPr>
        </p:nvSpPr>
        <p:spPr>
          <a:xfrm>
            <a:off x="722376" y="3685032"/>
            <a:ext cx="7772400" cy="914400"/>
          </a:xfrm>
        </p:spPr>
        <p:txBody>
          <a:bodyPr lIns="182880" tIns="0"/>
          <a:lstStyle>
            <a:lvl1pPr marL="36576" indent="0" algn="r">
              <a:spcBef>
                <a:spcPts val="0"/>
              </a:spcBef>
              <a:buNone/>
              <a:defRPr sz="2000">
                <a:solidFill>
                  <a:schemeClr val="bg2">
                    <a:shade val="25000"/>
                  </a:schemeClr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19" name="Zástupný symbol pro datum 18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smtClean="0"/>
          </a:p>
          <a:p>
            <a:endParaRPr lang="cs-CZ" dirty="0"/>
          </a:p>
        </p:txBody>
      </p:sp>
      <p:sp>
        <p:nvSpPr>
          <p:cNvPr id="11" name="Zástupný symbol pro číslo snímku 10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pic>
        <p:nvPicPr>
          <p:cNvPr id="9" name="Obrázek 8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798294" y="3266324"/>
            <a:ext cx="5760720" cy="1258824"/>
          </a:xfrm>
          <a:prstGeom prst="rect">
            <a:avLst/>
          </a:prstGeom>
        </p:spPr>
      </p:pic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502920" y="530352"/>
            <a:ext cx="8183880" cy="4187952"/>
          </a:xfrm>
        </p:spPr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Zaoblený obdélník 13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Zaoblený obdélník 10"/>
          <p:cNvSpPr/>
          <p:nvPr/>
        </p:nvSpPr>
        <p:spPr>
          <a:xfrm>
            <a:off x="418596" y="434162"/>
            <a:ext cx="8306809" cy="4341329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8344" y="4928616"/>
            <a:ext cx="8183880" cy="676656"/>
          </a:xfrm>
        </p:spPr>
        <p:txBody>
          <a:bodyPr lIns="91440" bIns="0" anchor="b"/>
          <a:lstStyle>
            <a:lvl1pPr algn="l">
              <a:buNone/>
              <a:defRPr sz="3600" b="0" cap="none" baseline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68344" y="5624484"/>
            <a:ext cx="8183880" cy="420624"/>
          </a:xfrm>
        </p:spPr>
        <p:txBody>
          <a:bodyPr lIns="118872" tIns="0" anchor="t"/>
          <a:lstStyle>
            <a:lvl1pPr marL="0" marR="36576" indent="0" algn="l">
              <a:spcBef>
                <a:spcPts val="0"/>
              </a:spcBef>
              <a:spcAft>
                <a:spcPts val="0"/>
              </a:spcAft>
              <a:buNone/>
              <a:defRPr sz="1800" b="0">
                <a:solidFill>
                  <a:schemeClr val="accent1">
                    <a:shade val="50000"/>
                    <a:satMod val="110000"/>
                  </a:schemeClr>
                </a:solidFill>
                <a:effectLst/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514352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755360" y="530352"/>
            <a:ext cx="3931920" cy="4389120"/>
          </a:xfrm>
        </p:spPr>
        <p:txBody>
          <a:bodyPr/>
          <a:lstStyle>
            <a:lvl1pPr>
              <a:defRPr sz="2600"/>
            </a:lvl1pPr>
            <a:lvl2pPr>
              <a:defRPr sz="22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 anchor="b"/>
          <a:lstStyle>
            <a:lvl1pPr>
              <a:defRPr b="1"/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607224" y="579438"/>
            <a:ext cx="3931920" cy="792162"/>
          </a:xfrm>
        </p:spPr>
        <p:txBody>
          <a:bodyPr lIns="146304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52169" y="579438"/>
            <a:ext cx="3931920" cy="792162"/>
          </a:xfrm>
        </p:spPr>
        <p:txBody>
          <a:bodyPr lIns="137160" anchor="ctr"/>
          <a:lstStyle>
            <a:lvl1pPr marL="0" indent="0" algn="l">
              <a:buNone/>
              <a:defRPr sz="2400" b="1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607224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52169" y="1447800"/>
            <a:ext cx="3931920" cy="3489960"/>
          </a:xfrm>
        </p:spPr>
        <p:txBody>
          <a:bodyPr anchor="t"/>
          <a:lstStyle>
            <a:lvl1pPr algn="l">
              <a:defRPr sz="2400"/>
            </a:lvl1pPr>
            <a:lvl2pPr algn="l">
              <a:defRPr sz="2000"/>
            </a:lvl2pPr>
            <a:lvl3pPr algn="l">
              <a:defRPr sz="1800"/>
            </a:lvl3pPr>
            <a:lvl4pPr algn="l">
              <a:defRPr sz="1600"/>
            </a:lvl4pPr>
            <a:lvl5pPr algn="l"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538784" y="533400"/>
            <a:ext cx="2971800" cy="914400"/>
          </a:xfrm>
        </p:spPr>
        <p:txBody>
          <a:bodyPr anchor="b"/>
          <a:lstStyle>
            <a:lvl1pPr algn="l">
              <a:buNone/>
              <a:defRPr sz="2200" b="1">
                <a:solidFill>
                  <a:schemeClr val="accent1"/>
                </a:solidFill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5538847" y="1447802"/>
            <a:ext cx="2971800" cy="4206112"/>
          </a:xfrm>
        </p:spPr>
        <p:txBody>
          <a:bodyPr lIns="91440"/>
          <a:lstStyle>
            <a:lvl1pPr marL="18288" marR="18288" indent="0">
              <a:spcBef>
                <a:spcPts val="0"/>
              </a:spcBef>
              <a:buNone/>
              <a:defRPr sz="1400">
                <a:solidFill>
                  <a:schemeClr val="tx1"/>
                </a:solidFill>
              </a:defRPr>
            </a:lvl1pPr>
            <a:lvl2pPr>
              <a:buNone/>
              <a:defRPr sz="1200">
                <a:solidFill>
                  <a:schemeClr val="tx1"/>
                </a:solidFill>
              </a:defRPr>
            </a:lvl2pPr>
            <a:lvl3pPr>
              <a:buNone/>
              <a:defRPr sz="1000">
                <a:solidFill>
                  <a:schemeClr val="tx1"/>
                </a:solidFill>
              </a:defRPr>
            </a:lvl3pPr>
            <a:lvl4pPr>
              <a:buNone/>
              <a:defRPr sz="900">
                <a:solidFill>
                  <a:schemeClr val="tx1"/>
                </a:solidFill>
              </a:defRPr>
            </a:lvl4pPr>
            <a:lvl5pPr>
              <a:buNone/>
              <a:defRPr sz="900">
                <a:solidFill>
                  <a:schemeClr val="tx1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761372" y="930144"/>
            <a:ext cx="4626159" cy="4724402"/>
          </a:xfrm>
        </p:spPr>
        <p:txBody>
          <a:bodyPr/>
          <a:lstStyle>
            <a:lvl1pPr>
              <a:defRPr sz="2800">
                <a:solidFill>
                  <a:schemeClr val="tx1"/>
                </a:solidFill>
              </a:defRPr>
            </a:lvl1pPr>
            <a:lvl2pPr>
              <a:defRPr sz="2600">
                <a:solidFill>
                  <a:schemeClr val="tx1"/>
                </a:solidFill>
              </a:defRPr>
            </a:lvl2pPr>
            <a:lvl3pPr>
              <a:defRPr sz="2400">
                <a:solidFill>
                  <a:schemeClr val="tx1"/>
                </a:solidFill>
              </a:defRPr>
            </a:lvl3pPr>
            <a:lvl4pPr>
              <a:defRPr sz="2000">
                <a:solidFill>
                  <a:schemeClr val="tx1"/>
                </a:solidFill>
              </a:defRPr>
            </a:lvl4pPr>
            <a:lvl5pPr>
              <a:defRPr sz="2000">
                <a:solidFill>
                  <a:schemeClr val="tx1"/>
                </a:solidFill>
              </a:defRPr>
            </a:lvl5pPr>
            <a:lvl6pPr>
              <a:buNone/>
              <a:defRPr/>
            </a:lvl6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Zaoblený obdélník 14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1" name="Obdélník s jedním zakulaceným rohem 10"/>
          <p:cNvSpPr/>
          <p:nvPr/>
        </p:nvSpPr>
        <p:spPr>
          <a:xfrm>
            <a:off x="6400800" y="434162"/>
            <a:ext cx="2324605" cy="4343400"/>
          </a:xfrm>
          <a:prstGeom prst="round1Rect">
            <a:avLst>
              <a:gd name="adj" fmla="val 2748"/>
            </a:avLst>
          </a:prstGeom>
          <a:solidFill>
            <a:srgbClr val="1C1C1C"/>
          </a:soli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5012056"/>
            <a:ext cx="8229600" cy="1051560"/>
          </a:xfrm>
        </p:spPr>
        <p:txBody>
          <a:bodyPr anchor="t"/>
          <a:lstStyle>
            <a:lvl1pPr algn="l">
              <a:buNone/>
              <a:defRPr sz="3600" b="0">
                <a:solidFill>
                  <a:schemeClr val="bg2">
                    <a:shade val="25000"/>
                  </a:schemeClr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 bwMode="grayWhite">
          <a:xfrm>
            <a:off x="6462712" y="533400"/>
            <a:ext cx="2240280" cy="4211480"/>
          </a:xfrm>
        </p:spPr>
        <p:txBody>
          <a:bodyPr lIns="91440"/>
          <a:lstStyle>
            <a:lvl1pPr marL="45720" indent="0" algn="l">
              <a:spcBef>
                <a:spcPts val="0"/>
              </a:spcBef>
              <a:buNone/>
              <a:defRPr sz="1400">
                <a:solidFill>
                  <a:srgbClr val="FFFFFF"/>
                </a:solidFill>
              </a:defRPr>
            </a:lvl1pPr>
            <a:lvl2pPr>
              <a:defRPr sz="1200">
                <a:solidFill>
                  <a:srgbClr val="FFFFFF"/>
                </a:solidFill>
              </a:defRPr>
            </a:lvl2pPr>
            <a:lvl3pPr>
              <a:defRPr sz="1000">
                <a:solidFill>
                  <a:srgbClr val="FFFFFF"/>
                </a:solidFill>
              </a:defRPr>
            </a:lvl3pPr>
            <a:lvl4pPr>
              <a:defRPr sz="900">
                <a:solidFill>
                  <a:srgbClr val="FFFFFF"/>
                </a:solidFill>
              </a:defRPr>
            </a:lvl4pPr>
            <a:lvl5pPr>
              <a:defRPr sz="900">
                <a:solidFill>
                  <a:srgbClr val="FFFFFF"/>
                </a:solidFill>
              </a:defRPr>
            </a:lvl5pPr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421480" y="435768"/>
            <a:ext cx="5925312" cy="4343400"/>
          </a:xfrm>
          <a:prstGeom prst="snipRoundRect">
            <a:avLst>
              <a:gd name="adj1" fmla="val 1040"/>
              <a:gd name="adj2" fmla="val 0"/>
            </a:avLst>
          </a:prstGeom>
          <a:solidFill>
            <a:schemeClr val="bg2">
              <a:shade val="10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Klepnutím na ikonu přidáte obrázek.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4983480"/>
            <a:ext cx="8183880" cy="1051560"/>
          </a:xfrm>
        </p:spPr>
        <p:txBody>
          <a:bodyPr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02920" y="530352"/>
            <a:ext cx="8183880" cy="4187952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533404"/>
            <a:ext cx="1981200" cy="5257799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533400" y="533402"/>
            <a:ext cx="5943600" cy="525780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theme" Target="../theme/theme1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21.xml"/><Relationship Id="rId3" Type="http://schemas.openxmlformats.org/officeDocument/2006/relationships/slideLayout" Target="../slideLayouts/slideLayout16.xml"/><Relationship Id="rId7" Type="http://schemas.openxmlformats.org/officeDocument/2006/relationships/slideLayout" Target="../slideLayouts/slideLayout20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5.xml"/><Relationship Id="rId1" Type="http://schemas.openxmlformats.org/officeDocument/2006/relationships/slideLayout" Target="../slideLayouts/slideLayout14.xml"/><Relationship Id="rId6" Type="http://schemas.openxmlformats.org/officeDocument/2006/relationships/slideLayout" Target="../slideLayouts/slideLayout19.xml"/><Relationship Id="rId11" Type="http://schemas.openxmlformats.org/officeDocument/2006/relationships/slideLayout" Target="../slideLayouts/slideLayout24.xml"/><Relationship Id="rId5" Type="http://schemas.openxmlformats.org/officeDocument/2006/relationships/slideLayout" Target="../slideLayouts/slideLayout18.xml"/><Relationship Id="rId10" Type="http://schemas.openxmlformats.org/officeDocument/2006/relationships/slideLayout" Target="../slideLayouts/slideLayout23.xml"/><Relationship Id="rId4" Type="http://schemas.openxmlformats.org/officeDocument/2006/relationships/slideLayout" Target="../slideLayouts/slideLayout17.xml"/><Relationship Id="rId9" Type="http://schemas.openxmlformats.org/officeDocument/2006/relationships/slideLayout" Target="../slideLayouts/slideLayout22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46000">
              <a:schemeClr val="bg1">
                <a:tint val="80000"/>
                <a:satMod val="250000"/>
              </a:schemeClr>
            </a:gs>
            <a:gs pos="62000">
              <a:schemeClr val="bg1">
                <a:tint val="90000"/>
                <a:shade val="90000"/>
                <a:satMod val="200000"/>
              </a:schemeClr>
            </a:gs>
            <a:gs pos="92000">
              <a:srgbClr val="7030A0">
                <a:alpha val="33000"/>
              </a:srgbClr>
            </a:gs>
          </a:gsLst>
          <a:lin ang="16200000" scaled="1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357166"/>
            <a:ext cx="8229600" cy="839586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/>
          <a:p>
            <a:r>
              <a:rPr lang="cs-CZ" dirty="0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340768"/>
            <a:ext cx="8229600" cy="4785395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en-US" dirty="0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363347" y="6356350"/>
            <a:ext cx="2085975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r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59165" y="6356350"/>
            <a:ext cx="2847975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43278" y="6356350"/>
            <a:ext cx="561975" cy="365125"/>
          </a:xfrm>
          <a:prstGeom prst="rect">
            <a:avLst/>
          </a:prstGeom>
        </p:spPr>
        <p:txBody>
          <a:bodyPr vert="horz" lIns="27432" tIns="45720" rIns="45720" bIns="45720" rtlCol="0" anchor="ctr"/>
          <a:lstStyle>
            <a:lvl1pPr algn="l">
              <a:defRPr sz="1200">
                <a:solidFill>
                  <a:schemeClr val="tx1">
                    <a:lumMod val="65000"/>
                    <a:lumOff val="35000"/>
                  </a:schemeClr>
                </a:solidFill>
                <a:latin typeface="Verdana" pitchFamily="34" charset="0"/>
                <a:ea typeface="Verdana" pitchFamily="34" charset="0"/>
                <a:cs typeface="Verdana" pitchFamily="34" charset="0"/>
              </a:defRPr>
            </a:lvl1pPr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7" name="Oval 6"/>
          <p:cNvSpPr/>
          <p:nvPr/>
        </p:nvSpPr>
        <p:spPr>
          <a:xfrm>
            <a:off x="8457760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algn="ctr" defTabSz="914400" rtl="0" eaLnBrk="1" latinLnBrk="0" hangingPunct="1"/>
            <a:endParaRPr lang="en-US" sz="1800" kern="120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8" name="Oval 7"/>
          <p:cNvSpPr/>
          <p:nvPr/>
        </p:nvSpPr>
        <p:spPr>
          <a:xfrm>
            <a:off x="569119" y="6499384"/>
            <a:ext cx="84772" cy="84772"/>
          </a:xfrm>
          <a:prstGeom prst="ellipse">
            <a:avLst/>
          </a:prstGeom>
          <a:solidFill>
            <a:schemeClr val="tx1">
              <a:lumMod val="50000"/>
              <a:lumOff val="50000"/>
            </a:schemeClr>
          </a:solidFill>
          <a:ln w="12700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TextovéPole 9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355595" y="44624"/>
            <a:ext cx="6672789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algn="ctr"/>
            <a:r>
              <a:rPr lang="cs-CZ" sz="140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Gymnázium a Jazyková škola</a:t>
            </a:r>
            <a:r>
              <a:rPr lang="cs-CZ" sz="1400" baseline="0" dirty="0" smtClean="0">
                <a:solidFill>
                  <a:schemeClr val="bg1"/>
                </a:solidFill>
                <a:latin typeface="Verdana" pitchFamily="34" charset="0"/>
                <a:ea typeface="Verdana" pitchFamily="34" charset="0"/>
                <a:cs typeface="Verdana" pitchFamily="34" charset="0"/>
              </a:rPr>
              <a:t> s právem státní jazykové zkoušky Svitavy</a:t>
            </a:r>
            <a:endParaRPr lang="cs-CZ" sz="1400" dirty="0">
              <a:solidFill>
                <a:schemeClr val="bg1"/>
              </a:solidFill>
              <a:latin typeface="Verdana" pitchFamily="34" charset="0"/>
              <a:ea typeface="Verdana" pitchFamily="34" charset="0"/>
              <a:cs typeface="Verdana" pitchFamily="34" charset="0"/>
            </a:endParaRPr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61" r:id="rId1"/>
    <p:sldLayoutId id="2147483762" r:id="rId2"/>
    <p:sldLayoutId id="2147483763" r:id="rId3"/>
    <p:sldLayoutId id="2147483764" r:id="rId4"/>
    <p:sldLayoutId id="2147483765" r:id="rId5"/>
    <p:sldLayoutId id="2147483766" r:id="rId6"/>
    <p:sldLayoutId id="2147483767" r:id="rId7"/>
    <p:sldLayoutId id="2147483768" r:id="rId8"/>
    <p:sldLayoutId id="2147483769" r:id="rId9"/>
    <p:sldLayoutId id="2147483770" r:id="rId10"/>
    <p:sldLayoutId id="2147483771" r:id="rId11"/>
    <p:sldLayoutId id="2147483772" r:id="rId12"/>
    <p:sldLayoutId id="2147483705" r:id="rId13"/>
  </p:sldLayoutIdLst>
  <p:timing>
    <p:tnLst>
      <p:par>
        <p:cTn id="1" dur="indefinite" restart="never" nodeType="tmRoot"/>
      </p:par>
    </p:tnLst>
  </p:timing>
  <p:txStyles>
    <p:titleStyle>
      <a:lvl1pPr algn="ctr" defTabSz="914400" rtl="0" eaLnBrk="1" latinLnBrk="0" hangingPunct="1">
        <a:lnSpc>
          <a:spcPts val="5800"/>
        </a:lnSpc>
        <a:spcBef>
          <a:spcPct val="0"/>
        </a:spcBef>
        <a:buNone/>
        <a:defRPr sz="2800" kern="1200">
          <a:solidFill>
            <a:schemeClr val="tx2"/>
          </a:solidFill>
          <a:effectLst>
            <a:outerShdw blurRad="63500" dist="38100" dir="5400000" algn="t" rotWithShape="0">
              <a:prstClr val="black">
                <a:alpha val="25000"/>
              </a:prstClr>
            </a:outerShdw>
          </a:effectLst>
          <a:latin typeface="Bookman Old Style" pitchFamily="18" charset="0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1pPr>
      <a:lvl2pPr marL="742950" indent="-28575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3pPr>
      <a:lvl4pPr marL="16002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2">
              <a:lumMod val="50000"/>
            </a:schemeClr>
          </a:solidFill>
          <a:latin typeface="Verdana" pitchFamily="34" charset="0"/>
          <a:ea typeface="Verdana" pitchFamily="34" charset="0"/>
          <a:cs typeface="Verdana" pitchFamily="34" charset="0"/>
        </a:defRPr>
      </a:lvl5pPr>
      <a:lvl6pPr marL="25146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Courier New" pitchFamily="49" charset="0"/>
        <a:buChar char="o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1600" kern="1200">
          <a:solidFill>
            <a:schemeClr val="tx1">
              <a:lumMod val="50000"/>
              <a:lumOff val="50000"/>
            </a:schemeClr>
          </a:solidFill>
          <a:latin typeface="+mj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Zaoblený obdélník 6"/>
          <p:cNvSpPr/>
          <p:nvPr/>
        </p:nvSpPr>
        <p:spPr>
          <a:xfrm>
            <a:off x="304800" y="329184"/>
            <a:ext cx="8532055" cy="6196819"/>
          </a:xfrm>
          <a:prstGeom prst="roundRect">
            <a:avLst>
              <a:gd name="adj" fmla="val 2081"/>
            </a:avLst>
          </a:prstGeom>
          <a:gradFill flip="none" rotWithShape="1">
            <a:gsLst>
              <a:gs pos="0">
                <a:srgbClr val="FFFFFF">
                  <a:shade val="100000"/>
                </a:srgbClr>
              </a:gs>
              <a:gs pos="98000">
                <a:srgbClr val="FFFFFF">
                  <a:shade val="100000"/>
                </a:srgbClr>
              </a:gs>
              <a:gs pos="99055">
                <a:srgbClr val="FFFFFF">
                  <a:shade val="93000"/>
                </a:srgbClr>
              </a:gs>
              <a:gs pos="100000">
                <a:srgbClr val="FFFFFF">
                  <a:shade val="70000"/>
                </a:srgbClr>
              </a:gs>
            </a:gsLst>
            <a:lin ang="5400000" scaled="1"/>
            <a:tileRect/>
          </a:gradFill>
          <a:ln w="2000" cap="rnd" cmpd="sng" algn="ctr">
            <a:solidFill>
              <a:srgbClr val="302F2C">
                <a:tint val="65000"/>
                <a:satMod val="120000"/>
              </a:srgbClr>
            </a:solidFill>
            <a:prstDash val="solid"/>
          </a:ln>
          <a:effectLst>
            <a:outerShdw blurRad="76200" dist="50800" dir="5400000" algn="tl" rotWithShape="0">
              <a:srgbClr val="000000">
                <a:alpha val="25000"/>
              </a:srgbClr>
            </a:outerShdw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Zaoblený obdélník 8"/>
          <p:cNvSpPr/>
          <p:nvPr/>
        </p:nvSpPr>
        <p:spPr>
          <a:xfrm>
            <a:off x="418596" y="434162"/>
            <a:ext cx="8306809" cy="5486400"/>
          </a:xfrm>
          <a:prstGeom prst="roundRect">
            <a:avLst>
              <a:gd name="adj" fmla="val 2127"/>
            </a:avLst>
          </a:prstGeom>
          <a:gradFill rotWithShape="1">
            <a:gsLst>
              <a:gs pos="0">
                <a:schemeClr val="bg1">
                  <a:tint val="75000"/>
                  <a:satMod val="150000"/>
                </a:schemeClr>
              </a:gs>
              <a:gs pos="55000">
                <a:schemeClr val="bg1">
                  <a:shade val="75000"/>
                  <a:satMod val="100000"/>
                </a:schemeClr>
              </a:gs>
              <a:gs pos="100000">
                <a:schemeClr val="bg1">
                  <a:shade val="35000"/>
                  <a:satMod val="100000"/>
                </a:schemeClr>
              </a:gs>
            </a:gsLst>
            <a:path path="circle">
              <a:fillToRect l="50000" t="175000" r="50000" b="-75000"/>
            </a:path>
          </a:gradFill>
          <a:ln w="889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3" name="Zástupný symbol pro nadpis 12"/>
          <p:cNvSpPr>
            <a:spLocks noGrp="1"/>
          </p:cNvSpPr>
          <p:nvPr>
            <p:ph type="title"/>
          </p:nvPr>
        </p:nvSpPr>
        <p:spPr>
          <a:xfrm>
            <a:off x="502920" y="4985590"/>
            <a:ext cx="8183880" cy="1051560"/>
          </a:xfrm>
          <a:prstGeom prst="rect">
            <a:avLst/>
          </a:prstGeom>
        </p:spPr>
        <p:txBody>
          <a:bodyPr vert="horz" anchor="b">
            <a:normAutofit/>
          </a:bodyPr>
          <a:lstStyle>
            <a:extLst/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idx="1"/>
          </p:nvPr>
        </p:nvSpPr>
        <p:spPr>
          <a:xfrm>
            <a:off x="502920" y="530352"/>
            <a:ext cx="8183880" cy="4187952"/>
          </a:xfrm>
          <a:prstGeom prst="rect">
            <a:avLst/>
          </a:prstGeom>
        </p:spPr>
        <p:txBody>
          <a:bodyPr vert="horz" lIns="182880" tIns="91440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25" name="Zástupný symbol pro datum 24"/>
          <p:cNvSpPr>
            <a:spLocks noGrp="1"/>
          </p:cNvSpPr>
          <p:nvPr>
            <p:ph type="dt" sz="half" idx="2"/>
          </p:nvPr>
        </p:nvSpPr>
        <p:spPr>
          <a:xfrm>
            <a:off x="3776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C2583FC6-98E3-4817-A823-02847B694C6F}" type="datetimeFigureOut">
              <a:rPr lang="cs-CZ" smtClean="0"/>
              <a:pPr/>
              <a:t>2.5.2014</a:t>
            </a:fld>
            <a:endParaRPr lang="cs-CZ"/>
          </a:p>
        </p:txBody>
      </p:sp>
      <p:sp>
        <p:nvSpPr>
          <p:cNvPr id="18" name="Zástupný symbol pro zápatí 17"/>
          <p:cNvSpPr>
            <a:spLocks noGrp="1"/>
          </p:cNvSpPr>
          <p:nvPr>
            <p:ph type="ftr" sz="quarter" idx="3"/>
          </p:nvPr>
        </p:nvSpPr>
        <p:spPr>
          <a:xfrm>
            <a:off x="6062328" y="6111875"/>
            <a:ext cx="22860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4"/>
          </p:nvPr>
        </p:nvSpPr>
        <p:spPr>
          <a:xfrm>
            <a:off x="8348328" y="6111875"/>
            <a:ext cx="45720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bg2">
                    <a:shade val="50000"/>
                  </a:schemeClr>
                </a:solidFill>
              </a:defRPr>
            </a:lvl1pPr>
            <a:extLst/>
          </a:lstStyle>
          <a:p>
            <a:fld id="{B737E477-D391-4165-A77F-C9D579ADD3BE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74" r:id="rId1"/>
    <p:sldLayoutId id="2147483775" r:id="rId2"/>
    <p:sldLayoutId id="2147483776" r:id="rId3"/>
    <p:sldLayoutId id="2147483777" r:id="rId4"/>
    <p:sldLayoutId id="2147483778" r:id="rId5"/>
    <p:sldLayoutId id="2147483779" r:id="rId6"/>
    <p:sldLayoutId id="2147483780" r:id="rId7"/>
    <p:sldLayoutId id="2147483781" r:id="rId8"/>
    <p:sldLayoutId id="2147483782" r:id="rId9"/>
    <p:sldLayoutId id="2147483783" r:id="rId10"/>
    <p:sldLayoutId id="2147483784" r:id="rId11"/>
  </p:sldLayoutIdLst>
  <p:txStyles>
    <p:titleStyle>
      <a:lvl1pPr algn="l" rtl="0" eaLnBrk="1" latinLnBrk="0" hangingPunct="1">
        <a:spcBef>
          <a:spcPct val="0"/>
        </a:spcBef>
        <a:buNone/>
        <a:defRPr kumimoji="0" sz="3600" b="1" kern="1200">
          <a:solidFill>
            <a:schemeClr val="accent1">
              <a:tint val="88000"/>
              <a:satMod val="150000"/>
            </a:schemeClr>
          </a:solidFill>
          <a:effectLst>
            <a:outerShdw blurRad="53975" dist="22860" dir="5400000" algn="tl" rotWithShape="0">
              <a:srgbClr val="000000">
                <a:alpha val="5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265176" indent="-265176" algn="l" rtl="0" eaLnBrk="1" latinLnBrk="0" hangingPunct="1">
        <a:spcBef>
          <a:spcPts val="250"/>
        </a:spcBef>
        <a:buClr>
          <a:schemeClr val="accent1"/>
        </a:buClr>
        <a:buSzPct val="80000"/>
        <a:buFont typeface="Wingdings 2"/>
        <a:buChar char=""/>
        <a:defRPr kumimoji="0" sz="28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548640" indent="-201168" algn="l" rtl="0" eaLnBrk="1" latinLnBrk="0" hangingPunct="1">
        <a:spcBef>
          <a:spcPts val="250"/>
        </a:spcBef>
        <a:buClr>
          <a:schemeClr val="accent1"/>
        </a:buClr>
        <a:buSzPct val="100000"/>
        <a:buFont typeface="Verdana"/>
        <a:buChar char="◦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786384" indent="-182880" algn="l" rtl="0" eaLnBrk="1" latinLnBrk="0" hangingPunct="1">
        <a:spcBef>
          <a:spcPts val="250"/>
        </a:spcBef>
        <a:buClr>
          <a:schemeClr val="accent2">
            <a:tint val="85000"/>
            <a:satMod val="285000"/>
          </a:schemeClr>
        </a:buClr>
        <a:buSzPct val="100000"/>
        <a:buFont typeface="Wingdings 2"/>
        <a:buChar char="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024128" indent="-182880" algn="l" rtl="0" eaLnBrk="1" latinLnBrk="0" hangingPunct="1">
        <a:spcBef>
          <a:spcPts val="230"/>
        </a:spcBef>
        <a:buClr>
          <a:schemeClr val="accent2">
            <a:tint val="85000"/>
            <a:satMod val="285000"/>
          </a:schemeClr>
        </a:buClr>
        <a:buSzPct val="112000"/>
        <a:buFont typeface="Verdana"/>
        <a:buChar char="◦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280160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490472" indent="-182880" algn="l" rtl="0" eaLnBrk="1" latinLnBrk="0" hangingPunct="1">
        <a:spcBef>
          <a:spcPts val="250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700" kern="1200" baseline="0">
          <a:solidFill>
            <a:schemeClr val="tx1"/>
          </a:solidFill>
          <a:latin typeface="+mn-lt"/>
          <a:ea typeface="+mn-ea"/>
          <a:cs typeface="+mn-cs"/>
        </a:defRPr>
      </a:lvl6pPr>
      <a:lvl7pPr marL="1700784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7pPr>
      <a:lvl8pPr marL="1920240" indent="-182880" algn="l" rtl="0" eaLnBrk="1" latinLnBrk="0" hangingPunct="1">
        <a:spcBef>
          <a:spcPts val="257"/>
        </a:spcBef>
        <a:buClr>
          <a:schemeClr val="accent3">
            <a:tint val="85000"/>
            <a:satMod val="275000"/>
          </a:schemeClr>
        </a:buClr>
        <a:buSzPct val="100000"/>
        <a:buFont typeface="Verdana"/>
        <a:buChar char="◦"/>
        <a:defRPr kumimoji="0" sz="15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2148840" indent="-182880" algn="l" rtl="0" eaLnBrk="1" latinLnBrk="0" hangingPunct="1">
        <a:spcBef>
          <a:spcPts val="255"/>
        </a:spcBef>
        <a:buClr>
          <a:schemeClr val="accent3">
            <a:tint val="85000"/>
            <a:satMod val="275000"/>
          </a:schemeClr>
        </a:buClr>
        <a:buSzPct val="100000"/>
        <a:buFont typeface="Wingdings 2"/>
        <a:buChar char=""/>
        <a:defRPr kumimoji="0" sz="1500" kern="120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wittau.de/orte/zwittau-stadt/langer_villa/langer_villa.htm" TargetMode="Externa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hyperlink" Target="http://www.virtualni-prohlidka.eu/virtualni-prohlidky/mesto_svitavy/kavarna/virtualni-prohlidky-mesto-svitavy-kavarna-v-parku-exterier.html" TargetMode="External"/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8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err="1" smtClean="0"/>
              <a:t>Svitavské</a:t>
            </a:r>
            <a:r>
              <a:rPr lang="cs-CZ" dirty="0" smtClean="0"/>
              <a:t> památky – Langrova vila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cs-CZ" dirty="0" smtClean="0"/>
              <a:t>Ivana </a:t>
            </a:r>
            <a:r>
              <a:rPr lang="cs-CZ" dirty="0" err="1" smtClean="0"/>
              <a:t>Pavlišová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428604"/>
            <a:ext cx="8229600" cy="571504"/>
          </a:xfrm>
        </p:spPr>
        <p:txBody>
          <a:bodyPr>
            <a:normAutofit fontScale="90000"/>
          </a:bodyPr>
          <a:lstStyle/>
          <a:p>
            <a:r>
              <a:rPr lang="cs-CZ" smtClean="0"/>
              <a:t>ANOTACE</a:t>
            </a:r>
            <a:endParaRPr lang="cs-CZ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857232"/>
            <a:ext cx="8219256" cy="4714908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r>
              <a:rPr lang="cs-CZ" sz="1200" b="1" dirty="0" smtClean="0"/>
              <a:t>Kód </a:t>
            </a:r>
            <a:r>
              <a:rPr lang="cs-CZ" sz="1200" b="1" dirty="0" err="1" smtClean="0"/>
              <a:t>DUMu</a:t>
            </a:r>
            <a:r>
              <a:rPr lang="cs-CZ" sz="1200" b="1" dirty="0" smtClean="0"/>
              <a:t>: 	</a:t>
            </a:r>
            <a:r>
              <a:rPr lang="cs-CZ" sz="1200" smtClean="0"/>
              <a:t>VY_32_INOVACE_4.DE.10</a:t>
            </a:r>
            <a:endParaRPr lang="cs-CZ" sz="1200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Číslo projektu: 	</a:t>
            </a:r>
            <a:r>
              <a:rPr lang="cs-CZ" sz="1200" dirty="0" smtClean="0"/>
              <a:t>CZ.1.07/1.5.00/34.0114	</a:t>
            </a:r>
            <a:endParaRPr lang="cs-CZ" sz="1200" b="1" dirty="0" smtClean="0"/>
          </a:p>
          <a:p>
            <a:endParaRPr lang="cs-CZ" sz="1200" b="1" dirty="0" smtClean="0"/>
          </a:p>
          <a:p>
            <a:r>
              <a:rPr lang="cs-CZ" sz="1200" b="1" dirty="0" smtClean="0"/>
              <a:t>Vytvořeno: 	listopad </a:t>
            </a:r>
            <a:r>
              <a:rPr lang="cs-CZ" sz="1200" dirty="0" smtClean="0"/>
              <a:t>2013</a:t>
            </a:r>
          </a:p>
          <a:p>
            <a:endParaRPr lang="cs-CZ" sz="1200" dirty="0" smtClean="0"/>
          </a:p>
          <a:p>
            <a:r>
              <a:rPr lang="cs-CZ" sz="1200" b="1" dirty="0" smtClean="0"/>
              <a:t>Ročník: </a:t>
            </a:r>
            <a:r>
              <a:rPr lang="cs-CZ" sz="1200" dirty="0" smtClean="0"/>
              <a:t>3. </a:t>
            </a:r>
            <a:r>
              <a:rPr lang="cs-CZ" sz="1200" dirty="0" err="1" smtClean="0"/>
              <a:t>roč</a:t>
            </a:r>
            <a:r>
              <a:rPr lang="cs-CZ" sz="1200" dirty="0" smtClean="0"/>
              <a:t>. - čtyřleté gymnázium (RVP-G), 3., 7. roč.  - osmileté gymnázium (RVP-G)</a:t>
            </a:r>
          </a:p>
          <a:p>
            <a:endParaRPr lang="cs-CZ" sz="1600" b="1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endParaRPr lang="cs-CZ" sz="1600" dirty="0" smtClean="0"/>
          </a:p>
          <a:p>
            <a:pPr algn="just"/>
            <a:r>
              <a:rPr lang="cs-CZ" sz="1200" b="1" dirty="0" smtClean="0"/>
              <a:t>Anotace: </a:t>
            </a:r>
          </a:p>
          <a:p>
            <a:endParaRPr lang="cs-CZ" dirty="0" smtClean="0"/>
          </a:p>
          <a:p>
            <a:pPr algn="just">
              <a:buNone/>
            </a:pPr>
            <a:r>
              <a:rPr lang="cs-CZ" sz="1900" b="1" dirty="0" smtClean="0"/>
              <a:t>	</a:t>
            </a:r>
            <a:endParaRPr lang="cs-CZ" sz="1700" dirty="0" smtClean="0"/>
          </a:p>
          <a:p>
            <a:pPr>
              <a:buNone/>
            </a:pPr>
            <a:endParaRPr lang="cs-CZ" i="1" dirty="0" smtClean="0"/>
          </a:p>
          <a:p>
            <a:pPr>
              <a:buNone/>
            </a:pPr>
            <a:endParaRPr lang="cs-CZ" i="1" dirty="0"/>
          </a:p>
        </p:txBody>
      </p:sp>
      <p:graphicFrame>
        <p:nvGraphicFramePr>
          <p:cNvPr id="6" name="Tabulka 5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xmlns="" val="1980341311"/>
              </p:ext>
            </p:extLst>
          </p:nvPr>
        </p:nvGraphicFramePr>
        <p:xfrm>
          <a:off x="971600" y="3068960"/>
          <a:ext cx="7429552" cy="101308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2071702"/>
                <a:gridCol w="5357850"/>
              </a:tblGrid>
              <a:tr h="367928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oblast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Člověk</a:t>
                      </a:r>
                      <a:r>
                        <a:rPr lang="cs-CZ" sz="1200" baseline="0" dirty="0" smtClean="0"/>
                        <a:t> a společnost</a:t>
                      </a:r>
                      <a:endParaRPr lang="cs-CZ" sz="12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Vzdělávací obor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Dějepis</a:t>
                      </a:r>
                      <a:endParaRPr lang="cs-CZ" sz="1200" dirty="0"/>
                    </a:p>
                  </a:txBody>
                  <a:tcPr/>
                </a:tc>
              </a:tr>
              <a:tr h="266432"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Tematický okruh</a:t>
                      </a:r>
                      <a:endParaRPr lang="cs-CZ" sz="1200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sz="1200" dirty="0" smtClean="0"/>
                        <a:t>Kulturní</a:t>
                      </a:r>
                      <a:r>
                        <a:rPr lang="cs-CZ" sz="1200" baseline="0" dirty="0" smtClean="0"/>
                        <a:t> a regionální dějiny</a:t>
                      </a:r>
                      <a:endParaRPr lang="cs-CZ" sz="1200" dirty="0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9" name="Podnadpis 2"/>
          <p:cNvSpPr txBox="1">
            <a:spLocks/>
          </p:cNvSpPr>
          <p:nvPr/>
        </p:nvSpPr>
        <p:spPr>
          <a:xfrm>
            <a:off x="971600" y="4293096"/>
            <a:ext cx="7429552" cy="1008112"/>
          </a:xfrm>
          <a:prstGeom prst="rect">
            <a:avLst/>
          </a:prstGeom>
          <a:solidFill>
            <a:schemeClr val="tx2">
              <a:lumMod val="20000"/>
              <a:lumOff val="80000"/>
            </a:schemeClr>
          </a:solidFill>
        </p:spPr>
        <p:txBody>
          <a:bodyPr vert="horz" lIns="91440" tIns="45720" rIns="91440" bIns="45720" rtlCol="0">
            <a:noAutofit/>
          </a:bodyPr>
          <a:lstStyle/>
          <a:p>
            <a:pPr algn="just"/>
            <a:r>
              <a:rPr lang="cs-CZ" sz="1100" dirty="0" smtClean="0"/>
              <a:t>Materiál slouží k výuce regionálních dějin. Navazuje na obecné kulturní dějiny, které konkretizuje  na nejbližší okolí. Materiál slouží jako úvodní seznámení před exkurzí po </a:t>
            </a:r>
            <a:r>
              <a:rPr lang="cs-CZ" sz="1100" dirty="0" err="1" smtClean="0"/>
              <a:t>svitavských</a:t>
            </a:r>
            <a:r>
              <a:rPr lang="cs-CZ" sz="1100" dirty="0" smtClean="0"/>
              <a:t> památkách a částečně jako pracovní list s úkoly, které mají žáci během exkurze vypracovat. </a:t>
            </a:r>
          </a:p>
          <a:p>
            <a:pPr algn="just"/>
            <a:endParaRPr lang="cs-CZ" sz="11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Langerova vila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1026" name="Picture 2" descr="Soubor:Svitavy Langerova vi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259632" y="332656"/>
            <a:ext cx="6611888" cy="4909327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96336" y="55892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9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dissolve">
                                      <p:cBhvr>
                                        <p:cTn id="7" dur="500"/>
                                        <p:tgtEl>
                                          <p:spTgt spid="10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Rodina Langerova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Rodina Langrů patřila k nejváženějším </a:t>
            </a:r>
            <a:r>
              <a:rPr lang="cs-CZ" sz="2400" dirty="0" err="1" smtClean="0"/>
              <a:t>svitavským</a:t>
            </a:r>
            <a:r>
              <a:rPr lang="cs-CZ" sz="2400" dirty="0" smtClean="0"/>
              <a:t> rodinám - Langrové byli živnostníci, podnikatelé, členové městských zastupitelstev a městských rad. V 19. století nabyli takového majetku, že se stali jednou z nejbohatších </a:t>
            </a:r>
            <a:r>
              <a:rPr lang="cs-CZ" sz="2400" dirty="0" err="1" smtClean="0"/>
              <a:t>svitavských</a:t>
            </a:r>
            <a:r>
              <a:rPr lang="cs-CZ" sz="2400" dirty="0" smtClean="0"/>
              <a:t> rodin.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Langrova vila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r>
              <a:rPr lang="cs-CZ" dirty="0" smtClean="0"/>
              <a:t>Langrova vila je považována za jednu z nejhezčích staveb ve Svitavách. Byla postavena na počátku 90. let 19. století. Prostředky na stavbu vily získal podle pamětníků Julius Langer nečestným způsobem při obchodování s dřívím. </a:t>
            </a:r>
          </a:p>
          <a:p>
            <a:endParaRPr lang="cs-CZ" dirty="0" smtClean="0"/>
          </a:p>
          <a:p>
            <a:r>
              <a:rPr lang="cs-CZ" dirty="0" smtClean="0"/>
              <a:t>K této skutečnosti se váže i jedna z pověstí, kterou zpracovala Drahomíra </a:t>
            </a:r>
            <a:r>
              <a:rPr lang="cs-CZ" dirty="0" err="1" smtClean="0"/>
              <a:t>Schusterová</a:t>
            </a:r>
            <a:r>
              <a:rPr lang="cs-CZ" dirty="0" smtClean="0"/>
              <a:t>.</a:t>
            </a:r>
          </a:p>
          <a:p>
            <a:endParaRPr lang="cs-CZ" dirty="0" smtClean="0"/>
          </a:p>
          <a:p>
            <a:r>
              <a:rPr lang="cs-CZ" dirty="0" smtClean="0"/>
              <a:t>V park </a:t>
            </a:r>
            <a:r>
              <a:rPr lang="cs-CZ" dirty="0" smtClean="0"/>
              <a:t>obklopujícím </a:t>
            </a:r>
            <a:r>
              <a:rPr lang="cs-CZ" dirty="0" smtClean="0"/>
              <a:t>vilu se nacházela  řada vzácných okrasných dřevin  a rostlin se zahradními altánky a jezírkem s mostem.</a:t>
            </a:r>
          </a:p>
          <a:p>
            <a:endParaRPr lang="cs-CZ" dirty="0" smtClean="0"/>
          </a:p>
          <a:p>
            <a:r>
              <a:rPr lang="cs-CZ" dirty="0" smtClean="0">
                <a:solidFill>
                  <a:schemeClr val="accent1">
                    <a:lumMod val="60000"/>
                    <a:lumOff val="40000"/>
                  </a:schemeClr>
                </a:solidFill>
                <a:hlinkClick r:id="rId2"/>
              </a:rPr>
              <a:t>původní pohledy</a:t>
            </a:r>
            <a:endParaRPr lang="cs-CZ" dirty="0" smtClean="0">
              <a:solidFill>
                <a:schemeClr val="accent1">
                  <a:lumMod val="60000"/>
                  <a:lumOff val="40000"/>
                </a:schemeClr>
              </a:solidFill>
            </a:endParaRPr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Historie vily v 1. </a:t>
            </a:r>
            <a:r>
              <a:rPr lang="cs-CZ" dirty="0" err="1" smtClean="0"/>
              <a:t>pol</a:t>
            </a:r>
            <a:r>
              <a:rPr lang="cs-CZ" dirty="0" smtClean="0"/>
              <a:t>.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400" dirty="0" smtClean="0"/>
              <a:t>Po smrti Julia Langra roku 1901 zdědil vilu syn Robert. Ten musel v období hospodářské krize 30. let 20. století své podniky rozprodat a exekuce hrozila i stavbě s okrasným parkem. Proto musel dům s parkem i přilehlými pozemky postoupit </a:t>
            </a:r>
            <a:r>
              <a:rPr lang="cs-CZ" sz="2400" dirty="0" err="1" smtClean="0"/>
              <a:t>svitavské</a:t>
            </a:r>
            <a:r>
              <a:rPr lang="cs-CZ" sz="2400" dirty="0" smtClean="0"/>
              <a:t> spořitelně. </a:t>
            </a:r>
          </a:p>
          <a:p>
            <a:r>
              <a:rPr lang="cs-CZ" sz="2400" dirty="0" smtClean="0"/>
              <a:t>Ta roku 1933 pronajala prostory vily městu, které sem přeneslo úřadovny z nevyhovující staré radnice na náměstí a v roce 1942 budovu definitivně odkoupilo. 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02920" y="5301208"/>
            <a:ext cx="8183880" cy="108012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Historie vily v 2. </a:t>
            </a:r>
            <a:r>
              <a:rPr lang="cs-CZ" dirty="0" err="1" smtClean="0"/>
              <a:t>pol</a:t>
            </a:r>
            <a:r>
              <a:rPr lang="cs-CZ" dirty="0" smtClean="0"/>
              <a:t>. 20. století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Autofit/>
          </a:bodyPr>
          <a:lstStyle/>
          <a:p>
            <a:r>
              <a:rPr lang="cs-CZ" sz="2400" dirty="0" smtClean="0"/>
              <a:t>Po roce 1945 zůstala budova Langrovy vily dlouho v původním stavu. Dostala pouze v té době obvyklou šedou fasádu, která skryla bohatou štukovou výzdobu. Za jedinou větší opravu vnitřních prostor v té době lze považovat obnovu malby stropu hlavního schodiště v letech 1969 až 1971. </a:t>
            </a:r>
          </a:p>
          <a:p>
            <a:r>
              <a:rPr lang="cs-CZ" sz="2400" dirty="0" smtClean="0"/>
              <a:t>Teprve po roce 1989 získala vila svou nynější podobu, a to výsledkem několika finančně náročných oprav exteriéru i interiéru. Ty respektují původní záměr stavitele. </a:t>
            </a:r>
          </a:p>
          <a:p>
            <a:r>
              <a:rPr lang="cs-CZ" sz="2400" dirty="0" smtClean="0"/>
              <a:t>Nový vzhled dostaly také někdejší hospodářské a technické budovy, které byly v roce 2004 zcela přestavěny.</a:t>
            </a:r>
            <a:endParaRPr lang="cs-CZ" sz="2400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Vyřešte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V jakém slohu byla budova postavena?</a:t>
            </a:r>
          </a:p>
          <a:p>
            <a:r>
              <a:rPr lang="cs-CZ" dirty="0" smtClean="0"/>
              <a:t>Na fasádě najdeme prvek jednoho z moderních směrů přelomu 19. a 20 století. Kterého?</a:t>
            </a:r>
          </a:p>
          <a:p>
            <a:r>
              <a:rPr lang="cs-CZ" dirty="0" smtClean="0"/>
              <a:t>Jak se jmenuje park u vily  dnes? </a:t>
            </a:r>
          </a:p>
          <a:p>
            <a:r>
              <a:rPr lang="cs-CZ" dirty="0" smtClean="0"/>
              <a:t>Co víte o této osobnosti moderních dějin, po níž je park pojmenován?</a:t>
            </a:r>
          </a:p>
          <a:p>
            <a:r>
              <a:rPr lang="cs-CZ" dirty="0" smtClean="0"/>
              <a:t>Čemu slouží vila dnes?</a:t>
            </a:r>
          </a:p>
          <a:p>
            <a:r>
              <a:rPr lang="cs-CZ" dirty="0" smtClean="0"/>
              <a:t>Co najdeme v bývalých hospodářských budovách?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162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6" name="Picture 2" descr="Soubor:Svitavy Langerova vila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763688" y="980728"/>
            <a:ext cx="5624867" cy="4176464"/>
          </a:xfrm>
          <a:prstGeom prst="rect">
            <a:avLst/>
          </a:prstGeom>
          <a:noFill/>
        </p:spPr>
      </p:pic>
      <p:sp>
        <p:nvSpPr>
          <p:cNvPr id="5" name="TextovéPole 4"/>
          <p:cNvSpPr txBox="1"/>
          <p:nvPr/>
        </p:nvSpPr>
        <p:spPr>
          <a:xfrm>
            <a:off x="7596336" y="5589240"/>
            <a:ext cx="36004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1</a:t>
            </a:r>
            <a:endParaRPr lang="cs-CZ" dirty="0"/>
          </a:p>
        </p:txBody>
      </p:sp>
      <p:sp>
        <p:nvSpPr>
          <p:cNvPr id="6" name="TextovéPole 5"/>
          <p:cNvSpPr txBox="1"/>
          <p:nvPr/>
        </p:nvSpPr>
        <p:spPr>
          <a:xfrm>
            <a:off x="467544" y="620688"/>
            <a:ext cx="288032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historizující sloh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467544" y="1340768"/>
            <a:ext cx="1584176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secese</a:t>
            </a:r>
            <a:endParaRPr lang="cs-CZ" dirty="0"/>
          </a:p>
        </p:txBody>
      </p:sp>
      <p:sp>
        <p:nvSpPr>
          <p:cNvPr id="8" name="TextovéPole 7"/>
          <p:cNvSpPr txBox="1"/>
          <p:nvPr/>
        </p:nvSpPr>
        <p:spPr>
          <a:xfrm>
            <a:off x="6732240" y="4005064"/>
            <a:ext cx="2051720" cy="369332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park Jana </a:t>
            </a:r>
            <a:r>
              <a:rPr lang="cs-CZ" dirty="0" err="1" smtClean="0"/>
              <a:t>Palacha</a:t>
            </a:r>
            <a:endParaRPr lang="cs-CZ" dirty="0"/>
          </a:p>
        </p:txBody>
      </p:sp>
      <p:sp>
        <p:nvSpPr>
          <p:cNvPr id="9" name="TextovéPole 8"/>
          <p:cNvSpPr txBox="1"/>
          <p:nvPr/>
        </p:nvSpPr>
        <p:spPr>
          <a:xfrm>
            <a:off x="323528" y="4869160"/>
            <a:ext cx="2664296" cy="646331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sídlo Městského úřadu, Městské policie</a:t>
            </a:r>
            <a:endParaRPr lang="cs-CZ" dirty="0"/>
          </a:p>
        </p:txBody>
      </p:sp>
      <p:sp>
        <p:nvSpPr>
          <p:cNvPr id="10" name="TextovéPole 9"/>
          <p:cNvSpPr txBox="1"/>
          <p:nvPr/>
        </p:nvSpPr>
        <p:spPr>
          <a:xfrm>
            <a:off x="6660232" y="1628800"/>
            <a:ext cx="2376264" cy="923330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</p:spPr>
        <p:txBody>
          <a:bodyPr wrap="square" rtlCol="0">
            <a:spAutoFit/>
          </a:bodyPr>
          <a:lstStyle/>
          <a:p>
            <a:r>
              <a:rPr lang="cs-CZ" dirty="0" smtClean="0"/>
              <a:t>odbory Městského úřadu, </a:t>
            </a:r>
            <a:r>
              <a:rPr lang="cs-CZ" dirty="0" smtClean="0">
                <a:hlinkClick r:id="rId3"/>
              </a:rPr>
              <a:t>kavárna Jana </a:t>
            </a:r>
            <a:r>
              <a:rPr lang="cs-CZ" dirty="0" err="1" smtClean="0">
                <a:hlinkClick r:id="rId3"/>
              </a:rPr>
              <a:t>Palacha</a:t>
            </a:r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1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7" grpId="0" animBg="1"/>
      <p:bldP spid="8" grpId="0" animBg="1"/>
      <p:bldP spid="9" grpId="0" animBg="1"/>
      <p:bldP spid="10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Přemýšlejte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Přečtěte si pověst Drahomíry </a:t>
            </a:r>
            <a:r>
              <a:rPr lang="cs-CZ" dirty="0" err="1" smtClean="0"/>
              <a:t>Schusterové</a:t>
            </a:r>
            <a:r>
              <a:rPr lang="cs-CZ" dirty="0" smtClean="0"/>
              <a:t> a rozhodněte, které informace představují historické jádro pověsti. Pokuste se je ověřit. Které části jsou výtvorem lidové poetiky?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 shadeToTitle="1">
        <a:gradFill flip="none" rotWithShape="1">
          <a:gsLst>
            <a:gs pos="0">
              <a:srgbClr val="FFFFFF"/>
            </a:gs>
            <a:gs pos="7001">
              <a:srgbClr val="E6E6E6"/>
            </a:gs>
            <a:gs pos="32001">
              <a:srgbClr val="7D8496"/>
            </a:gs>
            <a:gs pos="47000">
              <a:srgbClr val="E6E6E6"/>
            </a:gs>
            <a:gs pos="85001">
              <a:srgbClr val="7D8496"/>
            </a:gs>
            <a:gs pos="100000">
              <a:srgbClr val="E6E6E6"/>
            </a:gs>
          </a:gsLst>
          <a:lin ang="5400000" scaled="0"/>
          <a:tileRect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23528" y="1412776"/>
            <a:ext cx="8280920" cy="4608512"/>
          </a:xfrm>
        </p:spPr>
        <p:txBody>
          <a:bodyPr>
            <a:noAutofit/>
          </a:bodyPr>
          <a:lstStyle/>
          <a:p>
            <a:pPr marL="457200" indent="-457200">
              <a:buFont typeface="+mj-lt"/>
              <a:buAutoNum type="arabicPeriod"/>
            </a:pPr>
            <a:r>
              <a:rPr lang="cs-CZ" sz="1600" dirty="0" smtClean="0"/>
              <a:t>ESPERANTO-KLUBO PÍSEK. </a:t>
            </a:r>
            <a:r>
              <a:rPr lang="cs-CZ" sz="1600" i="1" dirty="0" err="1" smtClean="0"/>
              <a:t>Wikipedie.cz</a:t>
            </a:r>
            <a:r>
              <a:rPr lang="cs-CZ" sz="1600" dirty="0" smtClean="0"/>
              <a:t> [online]. [cit. 24.11.2013]. Dostupný na WWW: http://cs.wikipedia.org/wiki/Soubor:Svitavy_Langerova_vila.JPG </a:t>
            </a:r>
          </a:p>
          <a:p>
            <a:pPr marL="457200" indent="-457200">
              <a:buNone/>
            </a:pPr>
            <a:r>
              <a:rPr lang="cs-CZ" sz="1600" dirty="0" smtClean="0"/>
              <a:t>AUTOR NEUVEDEN. </a:t>
            </a:r>
            <a:r>
              <a:rPr lang="cs-CZ" sz="1600" i="1" dirty="0" smtClean="0"/>
              <a:t>Langrova vila</a:t>
            </a:r>
            <a:r>
              <a:rPr lang="cs-CZ" sz="1600" dirty="0" smtClean="0"/>
              <a:t> [online]. [cit. 24.11.2013]. Dostupný na WWW: http://cs.wikipedia.org/wiki/Langrova_vila </a:t>
            </a:r>
          </a:p>
          <a:p>
            <a:pPr marL="457200" indent="-457200">
              <a:buNone/>
            </a:pPr>
            <a:r>
              <a:rPr lang="cs-CZ" sz="1600" dirty="0" smtClean="0"/>
              <a:t>FIKEJZ, Radoslav a Vladimír VELEŠÍK. </a:t>
            </a:r>
            <a:r>
              <a:rPr lang="cs-CZ" sz="1600" i="1" dirty="0" smtClean="0"/>
              <a:t>Kronika města Svitavy</a:t>
            </a:r>
            <a:r>
              <a:rPr lang="cs-CZ" sz="1600" dirty="0" smtClean="0"/>
              <a:t>. Svitavy: Městské muzeum a galerie ve Svitavách, 2006, 396 s. ISBN 80-239-7488-2.</a:t>
            </a:r>
          </a:p>
          <a:p>
            <a:pPr marL="457200" indent="-457200">
              <a:buNone/>
            </a:pPr>
            <a:r>
              <a:rPr lang="cs-CZ" sz="1600" dirty="0" smtClean="0"/>
              <a:t>AUTOR NEUVEDEN. </a:t>
            </a:r>
            <a:r>
              <a:rPr lang="cs-CZ" sz="1600" i="1" dirty="0" smtClean="0"/>
              <a:t>Městský památkový okruh</a:t>
            </a:r>
            <a:r>
              <a:rPr lang="cs-CZ" sz="1600" dirty="0" smtClean="0"/>
              <a:t> [online]. [cit. 13.11.2013]. Dostupný na WWW: http://www.muzeum.</a:t>
            </a:r>
            <a:r>
              <a:rPr lang="cs-CZ" sz="1600" dirty="0" err="1" smtClean="0"/>
              <a:t>svitavy.cz</a:t>
            </a:r>
            <a:r>
              <a:rPr lang="cs-CZ" sz="1600" dirty="0" smtClean="0"/>
              <a:t>/stale-exp/</a:t>
            </a:r>
            <a:r>
              <a:rPr lang="cs-CZ" sz="1600" dirty="0" err="1" smtClean="0"/>
              <a:t>mestsky</a:t>
            </a:r>
            <a:r>
              <a:rPr lang="cs-CZ" sz="1600" dirty="0" smtClean="0"/>
              <a:t>-</a:t>
            </a:r>
            <a:r>
              <a:rPr lang="cs-CZ" sz="1600" dirty="0" err="1" smtClean="0"/>
              <a:t>pamatkovy</a:t>
            </a:r>
            <a:r>
              <a:rPr lang="cs-CZ" sz="1600" dirty="0" smtClean="0"/>
              <a:t>-okruh</a:t>
            </a:r>
          </a:p>
          <a:p>
            <a:pPr marL="457200" indent="-457200">
              <a:buNone/>
            </a:pPr>
            <a:r>
              <a:rPr lang="cs-CZ" sz="1600" dirty="0" smtClean="0"/>
              <a:t>ŠUSTROVÁ, Drahomíra. </a:t>
            </a:r>
            <a:r>
              <a:rPr lang="cs-CZ" sz="1600" i="1" dirty="0" err="1" smtClean="0"/>
              <a:t>Svitavské</a:t>
            </a:r>
            <a:r>
              <a:rPr lang="cs-CZ" sz="1600" i="1" dirty="0" smtClean="0"/>
              <a:t> pověsti</a:t>
            </a:r>
            <a:r>
              <a:rPr lang="cs-CZ" sz="1600" dirty="0" smtClean="0"/>
              <a:t>. Svitavy: Městské muzeum a galerie Svitavy, 1997.</a:t>
            </a:r>
          </a:p>
          <a:p>
            <a:pPr marL="457200" indent="-457200">
              <a:buNone/>
            </a:pPr>
            <a:r>
              <a:rPr lang="cs-CZ" sz="1600"/>
              <a:t>Veškeré hypertextové odkazy jsou platně ke dní vytvoření díla.</a:t>
            </a: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  <a:p>
            <a:pPr marL="457200" indent="-457200">
              <a:buFont typeface="+mj-lt"/>
              <a:buAutoNum type="arabicPeriod"/>
            </a:pPr>
            <a:endParaRPr lang="cs-CZ" sz="1600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6.jpeg"/></Relationships>
</file>

<file path=ppt/theme/theme1.xml><?xml version="1.0" encoding="utf-8"?>
<a:theme xmlns:a="http://schemas.openxmlformats.org/drawingml/2006/main" name="projekt_logo_cent">
  <a:themeElements>
    <a:clrScheme name="Exekutivní">
      <a:dk1>
        <a:sysClr val="windowText" lastClr="000000"/>
      </a:dk1>
      <a:lt1>
        <a:sysClr val="window" lastClr="FFFFFF"/>
      </a:lt1>
      <a:dk2>
        <a:srgbClr val="2F5897"/>
      </a:dk2>
      <a:lt2>
        <a:srgbClr val="E4E9EF"/>
      </a:lt2>
      <a:accent1>
        <a:srgbClr val="6076B4"/>
      </a:accent1>
      <a:accent2>
        <a:srgbClr val="9C5252"/>
      </a:accent2>
      <a:accent3>
        <a:srgbClr val="E68422"/>
      </a:accent3>
      <a:accent4>
        <a:srgbClr val="846648"/>
      </a:accent4>
      <a:accent5>
        <a:srgbClr val="63891F"/>
      </a:accent5>
      <a:accent6>
        <a:srgbClr val="758085"/>
      </a:accent6>
      <a:hlink>
        <a:srgbClr val="3399FF"/>
      </a:hlink>
      <a:folHlink>
        <a:srgbClr val="B2B2B2"/>
      </a:folHlink>
    </a:clrScheme>
    <a:fontScheme name="Exekutivní">
      <a:majorFont>
        <a:latin typeface="Century Gothic"/>
        <a:ea typeface=""/>
        <a:cs typeface=""/>
        <a:font script="Jpan" typeface="HGｺﾞｼｯｸM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Palatino Linotype"/>
        <a:ea typeface=""/>
        <a:cs typeface=""/>
        <a:font script="Jpan" typeface="HGS明朝E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Exekutivní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8575" cap="flat" cmpd="sng" algn="ctr">
          <a:solidFill>
            <a:schemeClr val="phClr"/>
          </a:solidFill>
          <a:prstDash val="solid"/>
        </a:ln>
        <a:ln w="508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50000">
              <a:schemeClr val="phClr">
                <a:tint val="80000"/>
                <a:satMod val="250000"/>
              </a:schemeClr>
            </a:gs>
            <a:gs pos="76000">
              <a:schemeClr val="phClr">
                <a:tint val="90000"/>
                <a:shade val="90000"/>
                <a:satMod val="200000"/>
              </a:schemeClr>
            </a:gs>
            <a:gs pos="92000">
              <a:schemeClr val="phClr">
                <a:tint val="90000"/>
                <a:shade val="70000"/>
                <a:satMod val="250000"/>
              </a:schemeClr>
            </a:gs>
          </a:gsLst>
          <a:path path="circle">
            <a:fillToRect l="50000" t="50000" r="50000" b="50000"/>
          </a:path>
        </a:gradFill>
        <a:blipFill>
          <a:blip xmlns:r="http://schemas.openxmlformats.org/officeDocument/2006/relationships" r:embed="rId1">
            <a:duotone>
              <a:schemeClr val="phClr">
                <a:tint val="95000"/>
              </a:schemeClr>
              <a:schemeClr val="phClr">
                <a:shade val="90000"/>
              </a:schemeClr>
            </a:duotone>
          </a:blip>
          <a:tile tx="0" ty="0" sx="100000" sy="10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Aspekt">
  <a:themeElements>
    <a:clrScheme name="Aspekt">
      <a:dk1>
        <a:sysClr val="windowText" lastClr="000000"/>
      </a:dk1>
      <a:lt1>
        <a:sysClr val="window" lastClr="FFFFFF"/>
      </a:lt1>
      <a:dk2>
        <a:srgbClr val="323232"/>
      </a:dk2>
      <a:lt2>
        <a:srgbClr val="E3DED1"/>
      </a:lt2>
      <a:accent1>
        <a:srgbClr val="F07F09"/>
      </a:accent1>
      <a:accent2>
        <a:srgbClr val="9F2936"/>
      </a:accent2>
      <a:accent3>
        <a:srgbClr val="1B587C"/>
      </a:accent3>
      <a:accent4>
        <a:srgbClr val="4E8542"/>
      </a:accent4>
      <a:accent5>
        <a:srgbClr val="604878"/>
      </a:accent5>
      <a:accent6>
        <a:srgbClr val="C19859"/>
      </a:accent6>
      <a:hlink>
        <a:srgbClr val="6B9F25"/>
      </a:hlink>
      <a:folHlink>
        <a:srgbClr val="B26B02"/>
      </a:folHlink>
    </a:clrScheme>
    <a:fontScheme name="Aspekt">
      <a:maj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ajorFont>
      <a:minorFont>
        <a:latin typeface="Verdana"/>
        <a:ea typeface=""/>
        <a:cs typeface="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</a:minorFont>
    </a:fontScheme>
    <a:fmtScheme name="Aspek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270000"/>
              </a:schemeClr>
            </a:gs>
            <a:gs pos="25000">
              <a:schemeClr val="phClr">
                <a:tint val="60000"/>
                <a:satMod val="300000"/>
              </a:schemeClr>
            </a:gs>
            <a:gs pos="100000">
              <a:schemeClr val="phClr">
                <a:tint val="29000"/>
                <a:satMod val="40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5000"/>
                <a:satMod val="155000"/>
              </a:schemeClr>
            </a:gs>
            <a:gs pos="60000">
              <a:schemeClr val="phClr">
                <a:shade val="95000"/>
                <a:satMod val="150000"/>
              </a:schemeClr>
            </a:gs>
            <a:gs pos="100000">
              <a:schemeClr val="phClr">
                <a:tint val="87000"/>
                <a:satMod val="2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atMod val="150000"/>
            </a:schemeClr>
          </a:solidFill>
          <a:prstDash val="solid"/>
        </a:ln>
        <a:ln w="425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65500" dist="381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contrasting" dir="t">
              <a:rot lat="0" lon="0" rev="12000000"/>
            </a:lightRig>
          </a:scene3d>
          <a:sp3d prstMaterial="powder">
            <a:bevelT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35000"/>
                <a:satMod val="150000"/>
              </a:schemeClr>
            </a:gs>
            <a:gs pos="45000">
              <a:schemeClr val="phClr">
                <a:shade val="68000"/>
                <a:satMod val="155000"/>
              </a:schemeClr>
            </a:gs>
            <a:gs pos="100000">
              <a:schemeClr val="phClr">
                <a:tint val="70000"/>
                <a:satMod val="175000"/>
              </a:schemeClr>
            </a:gs>
          </a:gsLst>
          <a:lin ang="16200000" scaled="0"/>
        </a:gradFill>
        <a:blipFill>
          <a:blip xmlns:r="http://schemas.openxmlformats.org/officeDocument/2006/relationships" r:embed="rId1">
            <a:duotone>
              <a:schemeClr val="phClr">
                <a:shade val="800"/>
                <a:satMod val="150000"/>
              </a:schemeClr>
              <a:schemeClr val="phClr">
                <a:tint val="80000"/>
                <a:satMod val="150000"/>
              </a:schemeClr>
            </a:duotone>
          </a:blip>
          <a:tile tx="0" ty="0" sx="75000" sy="7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Median</Template>
  <TotalTime>602</TotalTime>
  <Words>588</Words>
  <Application>Microsoft Office PowerPoint</Application>
  <PresentationFormat>Předvádění na obrazovce (4:3)</PresentationFormat>
  <Paragraphs>66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2</vt:i4>
      </vt:variant>
      <vt:variant>
        <vt:lpstr>Nadpisy snímků</vt:lpstr>
      </vt:variant>
      <vt:variant>
        <vt:i4>11</vt:i4>
      </vt:variant>
    </vt:vector>
  </HeadingPairs>
  <TitlesOfParts>
    <vt:vector size="13" baseType="lpstr">
      <vt:lpstr>projekt_logo_cent</vt:lpstr>
      <vt:lpstr>Aspekt</vt:lpstr>
      <vt:lpstr>Svitavské památky – Langrova vila</vt:lpstr>
      <vt:lpstr>ANOTACE</vt:lpstr>
      <vt:lpstr>Langerova vila</vt:lpstr>
      <vt:lpstr>Rodina Langerova</vt:lpstr>
      <vt:lpstr>Langrova vila</vt:lpstr>
      <vt:lpstr>Historie vily v 1. pol. 20. století</vt:lpstr>
      <vt:lpstr>Historie vily v 2. pol. 20. století</vt:lpstr>
      <vt:lpstr>Vyřešte</vt:lpstr>
      <vt:lpstr>Snímek 9</vt:lpstr>
      <vt:lpstr>Přemýšlejte</vt:lpstr>
      <vt:lpstr>Zdroje</vt:lpstr>
    </vt:vector>
  </TitlesOfParts>
  <Company>Gymnázium Svitavy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bc</dc:creator>
  <cp:lastModifiedBy>Dum</cp:lastModifiedBy>
  <cp:revision>35</cp:revision>
  <dcterms:created xsi:type="dcterms:W3CDTF">2012-07-02T08:03:24Z</dcterms:created>
  <dcterms:modified xsi:type="dcterms:W3CDTF">2014-05-02T10:10:47Z</dcterms:modified>
</cp:coreProperties>
</file>