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57.xml" ContentType="application/vnd.openxmlformats-officedocument.presentationml.slideLayout+xml"/>
  <Override PartName="/ppt/theme/theme5.xml" ContentType="application/vnd.openxmlformats-officedocument.theme+xml"/>
  <Override PartName="/ppt/slides/slide36.xml" ContentType="application/vnd.openxmlformats-officedocument.presentationml.slide+xml"/>
  <Override PartName="/ppt/slideLayouts/slideLayout46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24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Masters/slideMaster8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98.xml" ContentType="application/vnd.openxmlformats-officedocument.presentationml.slideLayout+xml"/>
  <Override PartName="/ppt/theme/theme10.xml" ContentType="application/vnd.openxmlformats-officedocument.them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103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21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Masters/slideMaster9.xml" ContentType="application/vnd.openxmlformats-officedocument.presentationml.slideMaster+xml"/>
  <Override PartName="/ppt/slideLayouts/slideLayout10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Masters/slideMaster5.xml" ContentType="application/vnd.openxmlformats-officedocument.presentationml.slideMaster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slideLayouts/slideLayout88.xml" ContentType="application/vnd.openxmlformats-officedocument.presentationml.slideLayout+xml"/>
  <Override PartName="/ppt/theme/theme11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115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Layouts/slideLayout2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Masters/slideMaster6.xml" ContentType="application/vnd.openxmlformats-officedocument.presentationml.slideMaster+xml"/>
  <Override PartName="/ppt/slideLayouts/slideLayout89.xml" ContentType="application/vnd.openxmlformats-officedocument.presentationml.slideLayout+xml"/>
  <Override PartName="/ppt/theme/theme8.xml" ContentType="application/vnd.openxmlformats-officedocument.theme+xml"/>
  <Override PartName="/ppt/theme/theme12.xml" ContentType="application/vnd.openxmlformats-officedocument.theme+xml"/>
  <Override PartName="/ppt/slides/slide7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109.xml" ContentType="application/vnd.openxmlformats-officedocument.presentationml.slideLayout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Layouts/slideLayout5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s/slide24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16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Masters/slideMaster7.xml" ContentType="application/vnd.openxmlformats-officedocument.presentationml.slideMaster+xml"/>
  <Override PartName="/ppt/slideMasters/slideMaster10.xml" ContentType="application/vnd.openxmlformats-officedocument.presentationml.slideMaster+xml"/>
  <Override PartName="/ppt/theme/theme9.xml" ContentType="application/vnd.openxmlformats-officedocument.theme+xml"/>
  <Override PartName="/ppt/slides/slide8.xml" ContentType="application/vnd.openxmlformats-officedocument.presentationml.slide+xml"/>
  <Override PartName="/ppt/slideLayouts/slideLayout6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s/slide29.xml" ContentType="application/vnd.openxmlformats-officedocument.presentationml.slide+xml"/>
  <Override PartName="/ppt/slideLayouts/slideLayout39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11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0" r:id="rId1"/>
    <p:sldMasterId id="2147483773" r:id="rId2"/>
    <p:sldMasterId id="2147483785" r:id="rId3"/>
    <p:sldMasterId id="2147483797" r:id="rId4"/>
    <p:sldMasterId id="2147483809" r:id="rId5"/>
    <p:sldMasterId id="2147483821" r:id="rId6"/>
    <p:sldMasterId id="2147483911" r:id="rId7"/>
    <p:sldMasterId id="2147483924" r:id="rId8"/>
    <p:sldMasterId id="2147483936" r:id="rId9"/>
    <p:sldMasterId id="2147483974" r:id="rId10"/>
    <p:sldMasterId id="2147483987" r:id="rId11"/>
  </p:sldMasterIdLst>
  <p:notesMasterIdLst>
    <p:notesMasterId r:id="rId51"/>
  </p:notesMasterIdLst>
  <p:sldIdLst>
    <p:sldId id="256" r:id="rId12"/>
    <p:sldId id="267" r:id="rId13"/>
    <p:sldId id="268" r:id="rId14"/>
    <p:sldId id="269" r:id="rId15"/>
    <p:sldId id="271" r:id="rId16"/>
    <p:sldId id="272" r:id="rId17"/>
    <p:sldId id="280" r:id="rId18"/>
    <p:sldId id="282" r:id="rId19"/>
    <p:sldId id="281" r:id="rId20"/>
    <p:sldId id="283" r:id="rId21"/>
    <p:sldId id="284" r:id="rId22"/>
    <p:sldId id="273" r:id="rId23"/>
    <p:sldId id="304" r:id="rId24"/>
    <p:sldId id="286" r:id="rId25"/>
    <p:sldId id="287" r:id="rId26"/>
    <p:sldId id="292" r:id="rId27"/>
    <p:sldId id="278" r:id="rId28"/>
    <p:sldId id="305" r:id="rId29"/>
    <p:sldId id="285" r:id="rId30"/>
    <p:sldId id="293" r:id="rId31"/>
    <p:sldId id="274" r:id="rId32"/>
    <p:sldId id="294" r:id="rId33"/>
    <p:sldId id="289" r:id="rId34"/>
    <p:sldId id="288" r:id="rId35"/>
    <p:sldId id="275" r:id="rId36"/>
    <p:sldId id="290" r:id="rId37"/>
    <p:sldId id="297" r:id="rId38"/>
    <p:sldId id="276" r:id="rId39"/>
    <p:sldId id="298" r:id="rId40"/>
    <p:sldId id="299" r:id="rId41"/>
    <p:sldId id="301" r:id="rId42"/>
    <p:sldId id="303" r:id="rId43"/>
    <p:sldId id="277" r:id="rId44"/>
    <p:sldId id="295" r:id="rId45"/>
    <p:sldId id="300" r:id="rId46"/>
    <p:sldId id="296" r:id="rId47"/>
    <p:sldId id="270" r:id="rId48"/>
    <p:sldId id="279" r:id="rId49"/>
    <p:sldId id="266" r:id="rId5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656" autoAdjust="0"/>
    <p:restoredTop sz="94660"/>
  </p:normalViewPr>
  <p:slideViewPr>
    <p:cSldViewPr>
      <p:cViewPr varScale="1">
        <p:scale>
          <a:sx n="103" d="100"/>
          <a:sy n="103" d="100"/>
        </p:scale>
        <p:origin x="-16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2.xml"/><Relationship Id="rId18" Type="http://schemas.openxmlformats.org/officeDocument/2006/relationships/slide" Target="slides/slide7.xml"/><Relationship Id="rId26" Type="http://schemas.openxmlformats.org/officeDocument/2006/relationships/slide" Target="slides/slide15.xml"/><Relationship Id="rId39" Type="http://schemas.openxmlformats.org/officeDocument/2006/relationships/slide" Target="slides/slide28.xml"/><Relationship Id="rId21" Type="http://schemas.openxmlformats.org/officeDocument/2006/relationships/slide" Target="slides/slide10.xml"/><Relationship Id="rId34" Type="http://schemas.openxmlformats.org/officeDocument/2006/relationships/slide" Target="slides/slide23.xml"/><Relationship Id="rId42" Type="http://schemas.openxmlformats.org/officeDocument/2006/relationships/slide" Target="slides/slide31.xml"/><Relationship Id="rId47" Type="http://schemas.openxmlformats.org/officeDocument/2006/relationships/slide" Target="slides/slide36.xml"/><Relationship Id="rId50" Type="http://schemas.openxmlformats.org/officeDocument/2006/relationships/slide" Target="slides/slide39.xml"/><Relationship Id="rId55" Type="http://schemas.openxmlformats.org/officeDocument/2006/relationships/tableStyles" Target="tableStyles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1.xml"/><Relationship Id="rId17" Type="http://schemas.openxmlformats.org/officeDocument/2006/relationships/slide" Target="slides/slide6.xml"/><Relationship Id="rId25" Type="http://schemas.openxmlformats.org/officeDocument/2006/relationships/slide" Target="slides/slide14.xml"/><Relationship Id="rId33" Type="http://schemas.openxmlformats.org/officeDocument/2006/relationships/slide" Target="slides/slide22.xml"/><Relationship Id="rId38" Type="http://schemas.openxmlformats.org/officeDocument/2006/relationships/slide" Target="slides/slide27.xml"/><Relationship Id="rId46" Type="http://schemas.openxmlformats.org/officeDocument/2006/relationships/slide" Target="slides/slide3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5.xml"/><Relationship Id="rId20" Type="http://schemas.openxmlformats.org/officeDocument/2006/relationships/slide" Target="slides/slide9.xml"/><Relationship Id="rId29" Type="http://schemas.openxmlformats.org/officeDocument/2006/relationships/slide" Target="slides/slide18.xml"/><Relationship Id="rId41" Type="http://schemas.openxmlformats.org/officeDocument/2006/relationships/slide" Target="slides/slide3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3.xml"/><Relationship Id="rId32" Type="http://schemas.openxmlformats.org/officeDocument/2006/relationships/slide" Target="slides/slide21.xml"/><Relationship Id="rId37" Type="http://schemas.openxmlformats.org/officeDocument/2006/relationships/slide" Target="slides/slide26.xml"/><Relationship Id="rId40" Type="http://schemas.openxmlformats.org/officeDocument/2006/relationships/slide" Target="slides/slide29.xml"/><Relationship Id="rId45" Type="http://schemas.openxmlformats.org/officeDocument/2006/relationships/slide" Target="slides/slide34.xml"/><Relationship Id="rId53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4.xml"/><Relationship Id="rId23" Type="http://schemas.openxmlformats.org/officeDocument/2006/relationships/slide" Target="slides/slide12.xml"/><Relationship Id="rId28" Type="http://schemas.openxmlformats.org/officeDocument/2006/relationships/slide" Target="slides/slide17.xml"/><Relationship Id="rId36" Type="http://schemas.openxmlformats.org/officeDocument/2006/relationships/slide" Target="slides/slide25.xml"/><Relationship Id="rId49" Type="http://schemas.openxmlformats.org/officeDocument/2006/relationships/slide" Target="slides/slide38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8.xml"/><Relationship Id="rId31" Type="http://schemas.openxmlformats.org/officeDocument/2006/relationships/slide" Target="slides/slide20.xml"/><Relationship Id="rId44" Type="http://schemas.openxmlformats.org/officeDocument/2006/relationships/slide" Target="slides/slide33.xml"/><Relationship Id="rId52" Type="http://schemas.openxmlformats.org/officeDocument/2006/relationships/presProps" Target="presProps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3.xml"/><Relationship Id="rId22" Type="http://schemas.openxmlformats.org/officeDocument/2006/relationships/slide" Target="slides/slide11.xml"/><Relationship Id="rId27" Type="http://schemas.openxmlformats.org/officeDocument/2006/relationships/slide" Target="slides/slide16.xml"/><Relationship Id="rId30" Type="http://schemas.openxmlformats.org/officeDocument/2006/relationships/slide" Target="slides/slide19.xml"/><Relationship Id="rId35" Type="http://schemas.openxmlformats.org/officeDocument/2006/relationships/slide" Target="slides/slide24.xml"/><Relationship Id="rId43" Type="http://schemas.openxmlformats.org/officeDocument/2006/relationships/slide" Target="slides/slide32.xml"/><Relationship Id="rId48" Type="http://schemas.openxmlformats.org/officeDocument/2006/relationships/slide" Target="slides/slide37.xml"/><Relationship Id="rId8" Type="http://schemas.openxmlformats.org/officeDocument/2006/relationships/slideMaster" Target="slideMasters/slideMaster8.xml"/><Relationship Id="rId51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B6C05E-B8FB-4732-A2A4-9CA65BBC25EE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6024D2-81E2-4317-9648-8C0F57A9E4C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7190307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6024D2-81E2-4317-9648-8C0F57A9E4C7}" type="slidenum">
              <a:rPr lang="cs-CZ" smtClean="0"/>
              <a:pPr/>
              <a:t>27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28153080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3.jpe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3.jpeg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3.jpeg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5.xml"/><Relationship Id="rId4" Type="http://schemas.openxmlformats.org/officeDocument/2006/relationships/image" Target="../media/image3.jpeg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5.xml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5.xml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6.xml"/><Relationship Id="rId4" Type="http://schemas.openxmlformats.org/officeDocument/2006/relationships/image" Target="../media/image3.jpeg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6.xml"/></Relationships>
</file>

<file path=ppt/slideLayouts/_rels/slideLayout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6.xml"/></Relationships>
</file>

<file path=ppt/slideLayouts/_rels/slideLayout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7.xml"/><Relationship Id="rId4" Type="http://schemas.openxmlformats.org/officeDocument/2006/relationships/image" Target="../media/image3.jpeg"/></Relationships>
</file>

<file path=ppt/slideLayouts/_rels/slideLayout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7.xml"/></Relationships>
</file>

<file path=ppt/slideLayouts/_rels/slideLayout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7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8.xml"/><Relationship Id="rId4" Type="http://schemas.openxmlformats.org/officeDocument/2006/relationships/image" Target="../media/image3.jpeg"/></Relationships>
</file>

<file path=ppt/slideLayouts/_rels/slideLayout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8.xml"/></Relationships>
</file>

<file path=ppt/slideLayouts/_rels/slideLayout9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8.xml"/></Relationships>
</file>

<file path=ppt/slideLayouts/_rels/slideLayout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8.xml"/></Relationships>
</file>

<file path=ppt/slideLayouts/_rels/slideLayout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9.xml"/><Relationship Id="rId4" Type="http://schemas.openxmlformats.org/officeDocument/2006/relationships/image" Target="../media/image3.jpeg"/></Relationships>
</file>

<file path=ppt/slideLayouts/_rels/slideLayout9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9.xml"/></Relationships>
</file>

<file path=ppt/slideLayouts/_rels/slideLayout10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9.xml"/></Relationships>
</file>

<file path=ppt/slideLayouts/_rels/slideLayout10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9.xml"/></Relationships>
</file>

<file path=ppt/slideLayouts/_rels/slideLayout10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0.xml"/><Relationship Id="rId4" Type="http://schemas.openxmlformats.org/officeDocument/2006/relationships/image" Target="../media/image3.jpeg"/></Relationships>
</file>

<file path=ppt/slideLayouts/_rels/slideLayout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0.xml"/></Relationships>
</file>

<file path=ppt/slideLayouts/_rels/slideLayout1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0.xml"/></Relationships>
</file>

<file path=ppt/slideLayouts/_rels/slideLayout1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0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1.xml"/><Relationship Id="rId4" Type="http://schemas.openxmlformats.org/officeDocument/2006/relationships/image" Target="../media/image3.jpeg"/></Relationships>
</file>

<file path=ppt/slideLayouts/_rels/slideLayout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eg"/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2.jpeg"/><Relationship Id="rId1" Type="http://schemas.openxmlformats.org/officeDocument/2006/relationships/slideMaster" Target="../slideMasters/slideMaster11.xml"/></Relationships>
</file>

<file path=ppt/slideLayouts/_rels/slideLayout1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3.jpeg"/><Relationship Id="rId1" Type="http://schemas.openxmlformats.org/officeDocument/2006/relationships/slideMaster" Target="../slideMasters/slideMaster11.xml"/></Relationships>
</file>

<file path=ppt/slideLayouts/_rels/slideLayout1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1.xml"/></Relationships>
</file>

<file path=ppt/slideLayouts/_rels/slideLayout1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71678"/>
            <a:ext cx="7774632" cy="997282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2800" cap="small" baseline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323528" y="6309320"/>
            <a:ext cx="5713035" cy="365125"/>
          </a:xfrm>
        </p:spPr>
        <p:txBody>
          <a:bodyPr/>
          <a:lstStyle/>
          <a:p>
            <a:endParaRPr lang="cs-CZ" smtClean="0"/>
          </a:p>
          <a:p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399897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9165" y="6356350"/>
            <a:ext cx="2626951" cy="3651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Zdroje a literat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Zdroje a použitá 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9" name="TextovéPole 8"/>
          <p:cNvSpPr txBox="1"/>
          <p:nvPr userDrawn="1"/>
        </p:nvSpPr>
        <p:spPr>
          <a:xfrm>
            <a:off x="714348" y="5715016"/>
            <a:ext cx="76722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000" b="0" i="0" kern="1200" dirty="0" smtClean="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rPr>
              <a:t>Materiál je určen pro bezplatné používání pro potřeby výuky a vzdělávání na všech typech škol a školských zařízeních. </a:t>
            </a:r>
          </a:p>
          <a:p>
            <a:pPr algn="ctr"/>
            <a:r>
              <a:rPr lang="cs-CZ" sz="1000" b="0" i="0" kern="1200" dirty="0" smtClean="0">
                <a:solidFill>
                  <a:schemeClr val="tx1"/>
                </a:solidFill>
                <a:latin typeface="Bookman Old Style" pitchFamily="18" charset="0"/>
                <a:ea typeface="+mn-ea"/>
                <a:cs typeface="+mn-cs"/>
              </a:rPr>
              <a:t>Jakékoliv další využití podléhá autorskému zákonu.</a:t>
            </a:r>
            <a:endParaRPr lang="cs-CZ" sz="1000" dirty="0">
              <a:latin typeface="Bookman Old Styl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91163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100264" cy="3998976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62224" cy="3998976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26876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4135586" cy="353832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060848"/>
            <a:ext cx="4075880" cy="3538329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6814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428604"/>
            <a:ext cx="3008313" cy="1933596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500041"/>
            <a:ext cx="5004991" cy="509913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3160776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76672"/>
            <a:ext cx="8143932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4357888" y="5219001"/>
            <a:ext cx="900684" cy="238506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28604"/>
            <a:ext cx="2057400" cy="5697559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28604"/>
            <a:ext cx="6019800" cy="5697559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476672"/>
            <a:ext cx="5711824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9_02.jpg"/>
          <p:cNvPicPr preferRelativeResize="0">
            <a:picLocks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754112" y="0"/>
            <a:ext cx="73152" cy="6858000"/>
          </a:xfrm>
          <a:prstGeom prst="rect">
            <a:avLst/>
          </a:prstGeom>
        </p:spPr>
      </p:pic>
      <p:pic>
        <p:nvPicPr>
          <p:cNvPr id="7" name="Picture 6" descr="1_0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10500" y="0"/>
            <a:ext cx="1333500" cy="6858000"/>
          </a:xfrm>
          <a:prstGeom prst="rect">
            <a:avLst/>
          </a:prstGeom>
        </p:spPr>
      </p:pic>
      <p:grpSp>
        <p:nvGrpSpPr>
          <p:cNvPr id="4" name="Group 17"/>
          <p:cNvGrpSpPr/>
          <p:nvPr/>
        </p:nvGrpSpPr>
        <p:grpSpPr>
          <a:xfrm>
            <a:off x="0" y="6630352"/>
            <a:ext cx="9144000" cy="228600"/>
            <a:chOff x="0" y="6582727"/>
            <a:chExt cx="9144000" cy="228600"/>
          </a:xfrm>
        </p:grpSpPr>
        <p:sp>
          <p:nvSpPr>
            <p:cNvPr id="10" name="Rectangle 9"/>
            <p:cNvSpPr/>
            <p:nvPr/>
          </p:nvSpPr>
          <p:spPr>
            <a:xfrm>
              <a:off x="7813040" y="6582727"/>
              <a:ext cx="1330960" cy="228600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134101" y="6582727"/>
              <a:ext cx="1609724" cy="2286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0" y="6582727"/>
              <a:ext cx="6096000" cy="2286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371600"/>
            <a:ext cx="6781800" cy="1069975"/>
          </a:xfrm>
        </p:spPr>
        <p:txBody>
          <a:bodyPr bIns="0" anchor="b" anchorCtr="0">
            <a:noAutofit/>
          </a:bodyPr>
          <a:lstStyle>
            <a:lvl1pPr>
              <a:defRPr sz="420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2438400"/>
            <a:ext cx="6781800" cy="762000"/>
          </a:xfrm>
        </p:spPr>
        <p:txBody>
          <a:bodyPr lIns="0" tIns="0" rIns="0">
            <a:normAutofit/>
          </a:bodyPr>
          <a:lstStyle>
            <a:lvl1pPr marL="0" indent="0" algn="l">
              <a:buNone/>
              <a:defRPr sz="2400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>
          <a:xfrm>
            <a:off x="6210300" y="6610350"/>
            <a:ext cx="1524000" cy="228600"/>
          </a:xfrm>
        </p:spPr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>
          <a:xfrm>
            <a:off x="7924800" y="6610350"/>
            <a:ext cx="1198880" cy="228600"/>
          </a:xfrm>
        </p:spPr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>
          <a:xfrm>
            <a:off x="457200" y="6611112"/>
            <a:ext cx="5600700" cy="228600"/>
          </a:xfrm>
        </p:spPr>
        <p:txBody>
          <a:bodyPr/>
          <a:lstStyle/>
          <a:p>
            <a:endParaRPr lang="cs-CZ" smtClean="0"/>
          </a:p>
          <a:p>
            <a:endParaRPr lang="cs-CZ" dirty="0"/>
          </a:p>
        </p:txBody>
      </p:sp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32" name="Rectangle 3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3" name="Picture 12" descr="bar_06.pn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0" name="Picture 9" descr="2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2"/>
          <p:cNvGrpSpPr/>
          <p:nvPr/>
        </p:nvGrpSpPr>
        <p:grpSpPr>
          <a:xfrm>
            <a:off x="1438274" y="6629400"/>
            <a:ext cx="7705726" cy="228600"/>
            <a:chOff x="1438274" y="6629400"/>
            <a:chExt cx="7705726" cy="228600"/>
          </a:xfrm>
        </p:grpSpPr>
        <p:sp>
          <p:nvSpPr>
            <p:cNvPr id="27" name="Rectangle 26"/>
            <p:cNvSpPr/>
            <p:nvPr/>
          </p:nvSpPr>
          <p:spPr>
            <a:xfrm>
              <a:off x="8763000" y="662940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7142480" y="662940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438274" y="6629400"/>
              <a:ext cx="5663565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5245101"/>
            <a:ext cx="6934199" cy="1155700"/>
          </a:xfrm>
        </p:spPr>
        <p:txBody>
          <a:bodyPr anchor="t">
            <a:normAutofit/>
          </a:bodyPr>
          <a:lstStyle>
            <a:lvl1pPr algn="r">
              <a:defRPr sz="4200" b="0" i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2600" y="4114800"/>
            <a:ext cx="6934199" cy="1130300"/>
          </a:xfrm>
        </p:spPr>
        <p:txBody>
          <a:bodyPr anchor="b">
            <a:normAutofit/>
          </a:bodyPr>
          <a:lstStyle>
            <a:lvl1pPr marL="0" indent="0" algn="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0" name="Picture 9" descr="9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63980" cy="6858000"/>
          </a:xfrm>
          <a:prstGeom prst="rect">
            <a:avLst/>
          </a:prstGeom>
        </p:spPr>
      </p:pic>
      <p:sp>
        <p:nvSpPr>
          <p:cNvPr id="24" name="Date Placeholder 23"/>
          <p:cNvSpPr>
            <a:spLocks noGrp="1"/>
          </p:cNvSpPr>
          <p:nvPr>
            <p:ph type="dt" sz="half" idx="10"/>
          </p:nvPr>
        </p:nvSpPr>
        <p:spPr>
          <a:xfrm>
            <a:off x="7162800" y="6610350"/>
            <a:ext cx="1524000" cy="246888"/>
          </a:xfrm>
        </p:spPr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1"/>
          </p:nvPr>
        </p:nvSpPr>
        <p:spPr>
          <a:xfrm>
            <a:off x="8742680" y="6610350"/>
            <a:ext cx="381000" cy="246888"/>
          </a:xfrm>
        </p:spPr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6" name="Footer Placeholder 25"/>
          <p:cNvSpPr>
            <a:spLocks noGrp="1"/>
          </p:cNvSpPr>
          <p:nvPr>
            <p:ph type="ftr" sz="quarter" idx="12"/>
          </p:nvPr>
        </p:nvSpPr>
        <p:spPr>
          <a:xfrm>
            <a:off x="1524000" y="6610350"/>
            <a:ext cx="5562600" cy="24765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20" name="Picture 19" descr="vert_bar_02.png"/>
          <p:cNvPicPr preferRelativeResize="0">
            <a:picLocks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62456" y="0"/>
            <a:ext cx="73152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bar_06.png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pic>
        <p:nvPicPr>
          <p:cNvPr id="12" name="Picture 11" descr="3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6" name="Content Placeholder 15"/>
          <p:cNvSpPr>
            <a:spLocks noGrp="1"/>
          </p:cNvSpPr>
          <p:nvPr>
            <p:ph sz="quarter" idx="14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grpSp>
        <p:nvGrpSpPr>
          <p:cNvPr id="3" name="Group 14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7" name="Rectangle 16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981200"/>
            <a:ext cx="4040188" cy="411162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6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Picture 13" descr="4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5" name="Text Placeholder 2"/>
          <p:cNvSpPr>
            <a:spLocks noGrp="1"/>
          </p:cNvSpPr>
          <p:nvPr>
            <p:ph type="body" idx="13"/>
          </p:nvPr>
        </p:nvSpPr>
        <p:spPr>
          <a:xfrm>
            <a:off x="4648200" y="1981200"/>
            <a:ext cx="4040188" cy="411162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6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7" name="Content Placeholder 16"/>
          <p:cNvSpPr>
            <a:spLocks noGrp="1"/>
          </p:cNvSpPr>
          <p:nvPr>
            <p:ph sz="quarter" idx="14"/>
          </p:nvPr>
        </p:nvSpPr>
        <p:spPr>
          <a:xfrm>
            <a:off x="457200" y="2438400"/>
            <a:ext cx="4038600" cy="3657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9" name="Content Placeholder 18"/>
          <p:cNvSpPr>
            <a:spLocks noGrp="1"/>
          </p:cNvSpPr>
          <p:nvPr>
            <p:ph sz="quarter" idx="15"/>
          </p:nvPr>
        </p:nvSpPr>
        <p:spPr>
          <a:xfrm>
            <a:off x="4648200" y="2438400"/>
            <a:ext cx="4038600" cy="3657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6" name="Picture 15" descr="bar_06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4" name="Group 17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20" name="Rectangle 19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Date Placeholder 22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5" name="Footer Placeholder 24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pic>
        <p:nvPicPr>
          <p:cNvPr id="10" name="Picture 9" descr="2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3" name="Group 11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3" name="Rectangle 12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0" name="Rectangle 9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3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3" name="Text Placeholder 2"/>
          <p:cNvSpPr>
            <a:spLocks noGrp="1"/>
          </p:cNvSpPr>
          <p:nvPr>
            <p:ph type="title"/>
          </p:nvPr>
        </p:nvSpPr>
        <p:spPr>
          <a:xfrm>
            <a:off x="457200" y="1524000"/>
            <a:ext cx="3352800" cy="914400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4419600" y="1524000"/>
            <a:ext cx="42672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>
          <a:xfrm>
            <a:off x="457201" y="2514599"/>
            <a:ext cx="3352800" cy="3127248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Picture 13" descr="bar_06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2" name="Group 15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7" name="Rectangle 16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5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3" name="Rectangle 12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048"/>
            <a:ext cx="3355848" cy="914400"/>
          </a:xfrm>
        </p:spPr>
        <p:txBody>
          <a:bodyPr anchor="b">
            <a:normAutofit/>
          </a:bodyPr>
          <a:lstStyle>
            <a:lvl1pPr algn="l">
              <a:defRPr lang="en-US" sz="1800" b="1" i="0" kern="1200" cap="all" spc="1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Font typeface="Wingdings" pitchFamily="2" charset="2"/>
              <a:buNone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25696" y="1554480"/>
            <a:ext cx="4270248" cy="4059936"/>
          </a:xfrm>
          <a:solidFill>
            <a:schemeClr val="bg1"/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514600"/>
            <a:ext cx="3355848" cy="3127248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lang="en-US" sz="1400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Picture 7" descr="4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pic>
        <p:nvPicPr>
          <p:cNvPr id="9" name="Picture 8" descr="bar_06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4419600" y="1524000"/>
            <a:ext cx="4267200" cy="158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419600" y="5637212"/>
            <a:ext cx="4267200" cy="158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grpSp>
        <p:nvGrpSpPr>
          <p:cNvPr id="4" name="Group 1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2" name="Rectangle 1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4" name="Picture 13" descr="2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89085"/>
            <a:ext cx="2057400" cy="553707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85216"/>
            <a:ext cx="6019800" cy="554126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grpSp>
        <p:nvGrpSpPr>
          <p:cNvPr id="4" name="Group 1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2" name="Rectangle 1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4" name="Picture 13" descr="2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9_02.jpg"/>
          <p:cNvPicPr preferRelativeResize="0">
            <a:picLocks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754112" y="0"/>
            <a:ext cx="73152" cy="6858000"/>
          </a:xfrm>
          <a:prstGeom prst="rect">
            <a:avLst/>
          </a:prstGeom>
        </p:spPr>
      </p:pic>
      <p:pic>
        <p:nvPicPr>
          <p:cNvPr id="7" name="Picture 6" descr="1_0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10500" y="0"/>
            <a:ext cx="1333500" cy="6858000"/>
          </a:xfrm>
          <a:prstGeom prst="rect">
            <a:avLst/>
          </a:prstGeom>
        </p:spPr>
      </p:pic>
      <p:grpSp>
        <p:nvGrpSpPr>
          <p:cNvPr id="4" name="Group 17"/>
          <p:cNvGrpSpPr/>
          <p:nvPr/>
        </p:nvGrpSpPr>
        <p:grpSpPr>
          <a:xfrm>
            <a:off x="0" y="6630352"/>
            <a:ext cx="9144000" cy="228600"/>
            <a:chOff x="0" y="6582727"/>
            <a:chExt cx="9144000" cy="228600"/>
          </a:xfrm>
        </p:grpSpPr>
        <p:sp>
          <p:nvSpPr>
            <p:cNvPr id="10" name="Rectangle 9"/>
            <p:cNvSpPr/>
            <p:nvPr/>
          </p:nvSpPr>
          <p:spPr>
            <a:xfrm>
              <a:off x="7813040" y="6582727"/>
              <a:ext cx="1330960" cy="228600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134101" y="6582727"/>
              <a:ext cx="1609724" cy="2286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0" y="6582727"/>
              <a:ext cx="6096000" cy="2286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371600"/>
            <a:ext cx="6781800" cy="1069975"/>
          </a:xfrm>
        </p:spPr>
        <p:txBody>
          <a:bodyPr bIns="0" anchor="b" anchorCtr="0">
            <a:noAutofit/>
          </a:bodyPr>
          <a:lstStyle>
            <a:lvl1pPr>
              <a:defRPr sz="420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2438400"/>
            <a:ext cx="6781800" cy="762000"/>
          </a:xfrm>
        </p:spPr>
        <p:txBody>
          <a:bodyPr lIns="0" tIns="0" rIns="0">
            <a:normAutofit/>
          </a:bodyPr>
          <a:lstStyle>
            <a:lvl1pPr marL="0" indent="0" algn="l">
              <a:buNone/>
              <a:defRPr sz="2400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>
          <a:xfrm>
            <a:off x="6210300" y="6610350"/>
            <a:ext cx="1524000" cy="228600"/>
          </a:xfrm>
        </p:spPr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>
          <a:xfrm>
            <a:off x="7924800" y="6610350"/>
            <a:ext cx="1198880" cy="228600"/>
          </a:xfrm>
        </p:spPr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>
          <a:xfrm>
            <a:off x="457200" y="6611112"/>
            <a:ext cx="5600700" cy="228600"/>
          </a:xfrm>
        </p:spPr>
        <p:txBody>
          <a:bodyPr/>
          <a:lstStyle/>
          <a:p>
            <a:endParaRPr lang="cs-CZ" smtClean="0"/>
          </a:p>
          <a:p>
            <a:endParaRPr lang="cs-CZ" dirty="0"/>
          </a:p>
        </p:txBody>
      </p:sp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32" name="Rectangle 3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3" name="Picture 12" descr="bar_06.pn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0" name="Picture 9" descr="2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2"/>
          <p:cNvGrpSpPr/>
          <p:nvPr/>
        </p:nvGrpSpPr>
        <p:grpSpPr>
          <a:xfrm>
            <a:off x="1438274" y="6629400"/>
            <a:ext cx="7705726" cy="228600"/>
            <a:chOff x="1438274" y="6629400"/>
            <a:chExt cx="7705726" cy="228600"/>
          </a:xfrm>
        </p:grpSpPr>
        <p:sp>
          <p:nvSpPr>
            <p:cNvPr id="27" name="Rectangle 26"/>
            <p:cNvSpPr/>
            <p:nvPr/>
          </p:nvSpPr>
          <p:spPr>
            <a:xfrm>
              <a:off x="8763000" y="662940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7142480" y="662940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438274" y="6629400"/>
              <a:ext cx="5663565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5245101"/>
            <a:ext cx="6934199" cy="1155700"/>
          </a:xfrm>
        </p:spPr>
        <p:txBody>
          <a:bodyPr anchor="t">
            <a:normAutofit/>
          </a:bodyPr>
          <a:lstStyle>
            <a:lvl1pPr algn="r">
              <a:defRPr sz="4200" b="0" i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2600" y="4114800"/>
            <a:ext cx="6934199" cy="1130300"/>
          </a:xfrm>
        </p:spPr>
        <p:txBody>
          <a:bodyPr anchor="b">
            <a:normAutofit/>
          </a:bodyPr>
          <a:lstStyle>
            <a:lvl1pPr marL="0" indent="0" algn="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0" name="Picture 9" descr="9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63980" cy="6858000"/>
          </a:xfrm>
          <a:prstGeom prst="rect">
            <a:avLst/>
          </a:prstGeom>
        </p:spPr>
      </p:pic>
      <p:sp>
        <p:nvSpPr>
          <p:cNvPr id="24" name="Date Placeholder 23"/>
          <p:cNvSpPr>
            <a:spLocks noGrp="1"/>
          </p:cNvSpPr>
          <p:nvPr>
            <p:ph type="dt" sz="half" idx="10"/>
          </p:nvPr>
        </p:nvSpPr>
        <p:spPr>
          <a:xfrm>
            <a:off x="7162800" y="6610350"/>
            <a:ext cx="1524000" cy="246888"/>
          </a:xfrm>
        </p:spPr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1"/>
          </p:nvPr>
        </p:nvSpPr>
        <p:spPr>
          <a:xfrm>
            <a:off x="8742680" y="6610350"/>
            <a:ext cx="381000" cy="246888"/>
          </a:xfrm>
        </p:spPr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6" name="Footer Placeholder 25"/>
          <p:cNvSpPr>
            <a:spLocks noGrp="1"/>
          </p:cNvSpPr>
          <p:nvPr>
            <p:ph type="ftr" sz="quarter" idx="12"/>
          </p:nvPr>
        </p:nvSpPr>
        <p:spPr>
          <a:xfrm>
            <a:off x="1524000" y="6610350"/>
            <a:ext cx="5562600" cy="24765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20" name="Picture 19" descr="vert_bar_02.png"/>
          <p:cNvPicPr preferRelativeResize="0">
            <a:picLocks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62456" y="0"/>
            <a:ext cx="73152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bar_06.png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pic>
        <p:nvPicPr>
          <p:cNvPr id="12" name="Picture 11" descr="3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6" name="Content Placeholder 15"/>
          <p:cNvSpPr>
            <a:spLocks noGrp="1"/>
          </p:cNvSpPr>
          <p:nvPr>
            <p:ph sz="quarter" idx="14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grpSp>
        <p:nvGrpSpPr>
          <p:cNvPr id="3" name="Group 14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7" name="Rectangle 16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981200"/>
            <a:ext cx="4040188" cy="411162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6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Picture 13" descr="4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5" name="Text Placeholder 2"/>
          <p:cNvSpPr>
            <a:spLocks noGrp="1"/>
          </p:cNvSpPr>
          <p:nvPr>
            <p:ph type="body" idx="13"/>
          </p:nvPr>
        </p:nvSpPr>
        <p:spPr>
          <a:xfrm>
            <a:off x="4648200" y="1981200"/>
            <a:ext cx="4040188" cy="411162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6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7" name="Content Placeholder 16"/>
          <p:cNvSpPr>
            <a:spLocks noGrp="1"/>
          </p:cNvSpPr>
          <p:nvPr>
            <p:ph sz="quarter" idx="14"/>
          </p:nvPr>
        </p:nvSpPr>
        <p:spPr>
          <a:xfrm>
            <a:off x="457200" y="2438400"/>
            <a:ext cx="4038600" cy="3657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9" name="Content Placeholder 18"/>
          <p:cNvSpPr>
            <a:spLocks noGrp="1"/>
          </p:cNvSpPr>
          <p:nvPr>
            <p:ph sz="quarter" idx="15"/>
          </p:nvPr>
        </p:nvSpPr>
        <p:spPr>
          <a:xfrm>
            <a:off x="4648200" y="2438400"/>
            <a:ext cx="4038600" cy="3657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6" name="Picture 15" descr="bar_06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4" name="Group 17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20" name="Rectangle 19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Date Placeholder 22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5" name="Footer Placeholder 24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pic>
        <p:nvPicPr>
          <p:cNvPr id="10" name="Picture 9" descr="2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3" name="Group 11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3" name="Rectangle 12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0" name="Rectangle 9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3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3" name="Text Placeholder 2"/>
          <p:cNvSpPr>
            <a:spLocks noGrp="1"/>
          </p:cNvSpPr>
          <p:nvPr>
            <p:ph type="title"/>
          </p:nvPr>
        </p:nvSpPr>
        <p:spPr>
          <a:xfrm>
            <a:off x="457200" y="1524000"/>
            <a:ext cx="3352800" cy="914400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4419600" y="1524000"/>
            <a:ext cx="42672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>
          <a:xfrm>
            <a:off x="457201" y="2514599"/>
            <a:ext cx="3352800" cy="3127248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Picture 13" descr="bar_06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2" name="Group 15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7" name="Rectangle 16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5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3" name="Rectangle 12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048"/>
            <a:ext cx="3355848" cy="914400"/>
          </a:xfrm>
        </p:spPr>
        <p:txBody>
          <a:bodyPr anchor="b">
            <a:normAutofit/>
          </a:bodyPr>
          <a:lstStyle>
            <a:lvl1pPr algn="l">
              <a:defRPr lang="en-US" sz="1800" b="1" i="0" kern="1200" cap="all" spc="1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Font typeface="Wingdings" pitchFamily="2" charset="2"/>
              <a:buNone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25696" y="1554480"/>
            <a:ext cx="4270248" cy="4059936"/>
          </a:xfrm>
          <a:solidFill>
            <a:schemeClr val="bg1"/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514600"/>
            <a:ext cx="3355848" cy="3127248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lang="en-US" sz="1400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Picture 7" descr="4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pic>
        <p:nvPicPr>
          <p:cNvPr id="9" name="Picture 8" descr="bar_06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4419600" y="1524000"/>
            <a:ext cx="4267200" cy="158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419600" y="5637212"/>
            <a:ext cx="4267200" cy="158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grpSp>
        <p:nvGrpSpPr>
          <p:cNvPr id="4" name="Group 1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2" name="Rectangle 1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4" name="Picture 13" descr="2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89085"/>
            <a:ext cx="2057400" cy="553707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85216"/>
            <a:ext cx="6019800" cy="554126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grpSp>
        <p:nvGrpSpPr>
          <p:cNvPr id="4" name="Group 1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2" name="Rectangle 1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4" name="Picture 13" descr="2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9_02.jpg"/>
          <p:cNvPicPr preferRelativeResize="0">
            <a:picLocks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754112" y="0"/>
            <a:ext cx="73152" cy="6858000"/>
          </a:xfrm>
          <a:prstGeom prst="rect">
            <a:avLst/>
          </a:prstGeom>
        </p:spPr>
      </p:pic>
      <p:pic>
        <p:nvPicPr>
          <p:cNvPr id="7" name="Picture 6" descr="1_0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10500" y="0"/>
            <a:ext cx="1333500" cy="6858000"/>
          </a:xfrm>
          <a:prstGeom prst="rect">
            <a:avLst/>
          </a:prstGeom>
        </p:spPr>
      </p:pic>
      <p:grpSp>
        <p:nvGrpSpPr>
          <p:cNvPr id="4" name="Group 17"/>
          <p:cNvGrpSpPr/>
          <p:nvPr/>
        </p:nvGrpSpPr>
        <p:grpSpPr>
          <a:xfrm>
            <a:off x="0" y="6630352"/>
            <a:ext cx="9144000" cy="228600"/>
            <a:chOff x="0" y="6582727"/>
            <a:chExt cx="9144000" cy="228600"/>
          </a:xfrm>
        </p:grpSpPr>
        <p:sp>
          <p:nvSpPr>
            <p:cNvPr id="10" name="Rectangle 9"/>
            <p:cNvSpPr/>
            <p:nvPr/>
          </p:nvSpPr>
          <p:spPr>
            <a:xfrm>
              <a:off x="7813040" y="6582727"/>
              <a:ext cx="1330960" cy="228600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134101" y="6582727"/>
              <a:ext cx="1609724" cy="2286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0" y="6582727"/>
              <a:ext cx="6096000" cy="2286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371600"/>
            <a:ext cx="6781800" cy="1069975"/>
          </a:xfrm>
        </p:spPr>
        <p:txBody>
          <a:bodyPr bIns="0" anchor="b" anchorCtr="0">
            <a:noAutofit/>
          </a:bodyPr>
          <a:lstStyle>
            <a:lvl1pPr>
              <a:defRPr sz="420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2438400"/>
            <a:ext cx="6781800" cy="762000"/>
          </a:xfrm>
        </p:spPr>
        <p:txBody>
          <a:bodyPr lIns="0" tIns="0" rIns="0">
            <a:normAutofit/>
          </a:bodyPr>
          <a:lstStyle>
            <a:lvl1pPr marL="0" indent="0" algn="l">
              <a:buNone/>
              <a:defRPr sz="2400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>
          <a:xfrm>
            <a:off x="6210300" y="6610350"/>
            <a:ext cx="1524000" cy="228600"/>
          </a:xfrm>
        </p:spPr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>
          <a:xfrm>
            <a:off x="7924800" y="6610350"/>
            <a:ext cx="1198880" cy="228600"/>
          </a:xfrm>
        </p:spPr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>
          <a:xfrm>
            <a:off x="457200" y="6611112"/>
            <a:ext cx="5600700" cy="228600"/>
          </a:xfrm>
        </p:spPr>
        <p:txBody>
          <a:bodyPr/>
          <a:lstStyle/>
          <a:p>
            <a:endParaRPr lang="cs-CZ" smtClean="0"/>
          </a:p>
          <a:p>
            <a:endParaRPr lang="cs-CZ" dirty="0"/>
          </a:p>
        </p:txBody>
      </p:sp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32" name="Rectangle 3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3" name="Picture 12" descr="bar_06.pn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0" name="Picture 9" descr="2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2"/>
          <p:cNvGrpSpPr/>
          <p:nvPr/>
        </p:nvGrpSpPr>
        <p:grpSpPr>
          <a:xfrm>
            <a:off x="1438274" y="6629400"/>
            <a:ext cx="7705726" cy="228600"/>
            <a:chOff x="1438274" y="6629400"/>
            <a:chExt cx="7705726" cy="228600"/>
          </a:xfrm>
        </p:grpSpPr>
        <p:sp>
          <p:nvSpPr>
            <p:cNvPr id="27" name="Rectangle 26"/>
            <p:cNvSpPr/>
            <p:nvPr/>
          </p:nvSpPr>
          <p:spPr>
            <a:xfrm>
              <a:off x="8763000" y="662940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7142480" y="662940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438274" y="6629400"/>
              <a:ext cx="5663565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5245101"/>
            <a:ext cx="6934199" cy="1155700"/>
          </a:xfrm>
        </p:spPr>
        <p:txBody>
          <a:bodyPr anchor="t">
            <a:normAutofit/>
          </a:bodyPr>
          <a:lstStyle>
            <a:lvl1pPr algn="r">
              <a:defRPr sz="4200" b="0" i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2600" y="4114800"/>
            <a:ext cx="6934199" cy="1130300"/>
          </a:xfrm>
        </p:spPr>
        <p:txBody>
          <a:bodyPr anchor="b">
            <a:normAutofit/>
          </a:bodyPr>
          <a:lstStyle>
            <a:lvl1pPr marL="0" indent="0" algn="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0" name="Picture 9" descr="9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63980" cy="6858000"/>
          </a:xfrm>
          <a:prstGeom prst="rect">
            <a:avLst/>
          </a:prstGeom>
        </p:spPr>
      </p:pic>
      <p:sp>
        <p:nvSpPr>
          <p:cNvPr id="24" name="Date Placeholder 23"/>
          <p:cNvSpPr>
            <a:spLocks noGrp="1"/>
          </p:cNvSpPr>
          <p:nvPr>
            <p:ph type="dt" sz="half" idx="10"/>
          </p:nvPr>
        </p:nvSpPr>
        <p:spPr>
          <a:xfrm>
            <a:off x="7162800" y="6610350"/>
            <a:ext cx="1524000" cy="246888"/>
          </a:xfrm>
        </p:spPr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1"/>
          </p:nvPr>
        </p:nvSpPr>
        <p:spPr>
          <a:xfrm>
            <a:off x="8742680" y="6610350"/>
            <a:ext cx="381000" cy="246888"/>
          </a:xfrm>
        </p:spPr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6" name="Footer Placeholder 25"/>
          <p:cNvSpPr>
            <a:spLocks noGrp="1"/>
          </p:cNvSpPr>
          <p:nvPr>
            <p:ph type="ftr" sz="quarter" idx="12"/>
          </p:nvPr>
        </p:nvSpPr>
        <p:spPr>
          <a:xfrm>
            <a:off x="1524000" y="6610350"/>
            <a:ext cx="5562600" cy="24765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20" name="Picture 19" descr="vert_bar_02.png"/>
          <p:cNvPicPr preferRelativeResize="0">
            <a:picLocks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62456" y="0"/>
            <a:ext cx="73152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bar_06.png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pic>
        <p:nvPicPr>
          <p:cNvPr id="12" name="Picture 11" descr="3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6" name="Content Placeholder 15"/>
          <p:cNvSpPr>
            <a:spLocks noGrp="1"/>
          </p:cNvSpPr>
          <p:nvPr>
            <p:ph sz="quarter" idx="14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grpSp>
        <p:nvGrpSpPr>
          <p:cNvPr id="3" name="Group 14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7" name="Rectangle 16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981200"/>
            <a:ext cx="4040188" cy="411162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6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Picture 13" descr="4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5" name="Text Placeholder 2"/>
          <p:cNvSpPr>
            <a:spLocks noGrp="1"/>
          </p:cNvSpPr>
          <p:nvPr>
            <p:ph type="body" idx="13"/>
          </p:nvPr>
        </p:nvSpPr>
        <p:spPr>
          <a:xfrm>
            <a:off x="4648200" y="1981200"/>
            <a:ext cx="4040188" cy="411162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6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7" name="Content Placeholder 16"/>
          <p:cNvSpPr>
            <a:spLocks noGrp="1"/>
          </p:cNvSpPr>
          <p:nvPr>
            <p:ph sz="quarter" idx="14"/>
          </p:nvPr>
        </p:nvSpPr>
        <p:spPr>
          <a:xfrm>
            <a:off x="457200" y="2438400"/>
            <a:ext cx="4038600" cy="3657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9" name="Content Placeholder 18"/>
          <p:cNvSpPr>
            <a:spLocks noGrp="1"/>
          </p:cNvSpPr>
          <p:nvPr>
            <p:ph sz="quarter" idx="15"/>
          </p:nvPr>
        </p:nvSpPr>
        <p:spPr>
          <a:xfrm>
            <a:off x="4648200" y="2438400"/>
            <a:ext cx="4038600" cy="3657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6" name="Picture 15" descr="bar_06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4" name="Group 17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20" name="Rectangle 19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Date Placeholder 22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5" name="Footer Placeholder 24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pic>
        <p:nvPicPr>
          <p:cNvPr id="10" name="Picture 9" descr="2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3" name="Group 11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3" name="Rectangle 12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0" name="Rectangle 9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3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3" name="Text Placeholder 2"/>
          <p:cNvSpPr>
            <a:spLocks noGrp="1"/>
          </p:cNvSpPr>
          <p:nvPr>
            <p:ph type="title"/>
          </p:nvPr>
        </p:nvSpPr>
        <p:spPr>
          <a:xfrm>
            <a:off x="457200" y="1524000"/>
            <a:ext cx="3352800" cy="914400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4419600" y="1524000"/>
            <a:ext cx="42672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>
          <a:xfrm>
            <a:off x="457201" y="2514599"/>
            <a:ext cx="3352800" cy="3127248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Picture 13" descr="bar_06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2" name="Group 15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7" name="Rectangle 16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5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3" name="Rectangle 12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048"/>
            <a:ext cx="3355848" cy="914400"/>
          </a:xfrm>
        </p:spPr>
        <p:txBody>
          <a:bodyPr anchor="b">
            <a:normAutofit/>
          </a:bodyPr>
          <a:lstStyle>
            <a:lvl1pPr algn="l">
              <a:defRPr lang="en-US" sz="1800" b="1" i="0" kern="1200" cap="all" spc="1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Font typeface="Wingdings" pitchFamily="2" charset="2"/>
              <a:buNone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25696" y="1554480"/>
            <a:ext cx="4270248" cy="4059936"/>
          </a:xfrm>
          <a:solidFill>
            <a:schemeClr val="bg1"/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514600"/>
            <a:ext cx="3355848" cy="3127248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lang="en-US" sz="1400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Picture 7" descr="4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pic>
        <p:nvPicPr>
          <p:cNvPr id="9" name="Picture 8" descr="bar_06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4419600" y="1524000"/>
            <a:ext cx="4267200" cy="158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419600" y="5637212"/>
            <a:ext cx="4267200" cy="158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grpSp>
        <p:nvGrpSpPr>
          <p:cNvPr id="4" name="Group 1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2" name="Rectangle 1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4" name="Picture 13" descr="2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89085"/>
            <a:ext cx="2057400" cy="553707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85216"/>
            <a:ext cx="6019800" cy="554126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grpSp>
        <p:nvGrpSpPr>
          <p:cNvPr id="4" name="Group 1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2" name="Rectangle 1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4" name="Picture 13" descr="2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9_02.jpg"/>
          <p:cNvPicPr preferRelativeResize="0">
            <a:picLocks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754112" y="0"/>
            <a:ext cx="73152" cy="6858000"/>
          </a:xfrm>
          <a:prstGeom prst="rect">
            <a:avLst/>
          </a:prstGeom>
        </p:spPr>
      </p:pic>
      <p:pic>
        <p:nvPicPr>
          <p:cNvPr id="7" name="Picture 6" descr="1_0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10500" y="0"/>
            <a:ext cx="1333500" cy="6858000"/>
          </a:xfrm>
          <a:prstGeom prst="rect">
            <a:avLst/>
          </a:prstGeom>
        </p:spPr>
      </p:pic>
      <p:grpSp>
        <p:nvGrpSpPr>
          <p:cNvPr id="4" name="Group 17"/>
          <p:cNvGrpSpPr/>
          <p:nvPr/>
        </p:nvGrpSpPr>
        <p:grpSpPr>
          <a:xfrm>
            <a:off x="0" y="6630352"/>
            <a:ext cx="9144000" cy="228600"/>
            <a:chOff x="0" y="6582727"/>
            <a:chExt cx="9144000" cy="228600"/>
          </a:xfrm>
        </p:grpSpPr>
        <p:sp>
          <p:nvSpPr>
            <p:cNvPr id="10" name="Rectangle 9"/>
            <p:cNvSpPr/>
            <p:nvPr/>
          </p:nvSpPr>
          <p:spPr>
            <a:xfrm>
              <a:off x="7813040" y="6582727"/>
              <a:ext cx="1330960" cy="228600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134101" y="6582727"/>
              <a:ext cx="1609724" cy="2286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0" y="6582727"/>
              <a:ext cx="6096000" cy="2286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371600"/>
            <a:ext cx="6781800" cy="1069975"/>
          </a:xfrm>
        </p:spPr>
        <p:txBody>
          <a:bodyPr bIns="0" anchor="b" anchorCtr="0">
            <a:noAutofit/>
          </a:bodyPr>
          <a:lstStyle>
            <a:lvl1pPr>
              <a:defRPr sz="420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2438400"/>
            <a:ext cx="6781800" cy="762000"/>
          </a:xfrm>
        </p:spPr>
        <p:txBody>
          <a:bodyPr lIns="0" tIns="0" rIns="0">
            <a:normAutofit/>
          </a:bodyPr>
          <a:lstStyle>
            <a:lvl1pPr marL="0" indent="0" algn="l">
              <a:buNone/>
              <a:defRPr sz="2400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>
          <a:xfrm>
            <a:off x="6210300" y="6610350"/>
            <a:ext cx="1524000" cy="228600"/>
          </a:xfrm>
        </p:spPr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>
          <a:xfrm>
            <a:off x="7924800" y="6610350"/>
            <a:ext cx="1198880" cy="228600"/>
          </a:xfrm>
        </p:spPr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>
          <a:xfrm>
            <a:off x="457200" y="6611112"/>
            <a:ext cx="5600700" cy="228600"/>
          </a:xfrm>
        </p:spPr>
        <p:txBody>
          <a:bodyPr/>
          <a:lstStyle/>
          <a:p>
            <a:endParaRPr lang="cs-CZ" smtClean="0"/>
          </a:p>
          <a:p>
            <a:endParaRPr lang="cs-CZ" dirty="0"/>
          </a:p>
        </p:txBody>
      </p:sp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32" name="Rectangle 3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3" name="Picture 12" descr="bar_06.pn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0" name="Picture 9" descr="2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2"/>
          <p:cNvGrpSpPr/>
          <p:nvPr/>
        </p:nvGrpSpPr>
        <p:grpSpPr>
          <a:xfrm>
            <a:off x="1438274" y="6629400"/>
            <a:ext cx="7705726" cy="228600"/>
            <a:chOff x="1438274" y="6629400"/>
            <a:chExt cx="7705726" cy="228600"/>
          </a:xfrm>
        </p:grpSpPr>
        <p:sp>
          <p:nvSpPr>
            <p:cNvPr id="27" name="Rectangle 26"/>
            <p:cNvSpPr/>
            <p:nvPr/>
          </p:nvSpPr>
          <p:spPr>
            <a:xfrm>
              <a:off x="8763000" y="662940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7142480" y="662940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438274" y="6629400"/>
              <a:ext cx="5663565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5245101"/>
            <a:ext cx="6934199" cy="1155700"/>
          </a:xfrm>
        </p:spPr>
        <p:txBody>
          <a:bodyPr anchor="t">
            <a:normAutofit/>
          </a:bodyPr>
          <a:lstStyle>
            <a:lvl1pPr algn="r">
              <a:defRPr sz="4200" b="0" i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2600" y="4114800"/>
            <a:ext cx="6934199" cy="1130300"/>
          </a:xfrm>
        </p:spPr>
        <p:txBody>
          <a:bodyPr anchor="b">
            <a:normAutofit/>
          </a:bodyPr>
          <a:lstStyle>
            <a:lvl1pPr marL="0" indent="0" algn="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0" name="Picture 9" descr="9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63980" cy="6858000"/>
          </a:xfrm>
          <a:prstGeom prst="rect">
            <a:avLst/>
          </a:prstGeom>
        </p:spPr>
      </p:pic>
      <p:sp>
        <p:nvSpPr>
          <p:cNvPr id="24" name="Date Placeholder 23"/>
          <p:cNvSpPr>
            <a:spLocks noGrp="1"/>
          </p:cNvSpPr>
          <p:nvPr>
            <p:ph type="dt" sz="half" idx="10"/>
          </p:nvPr>
        </p:nvSpPr>
        <p:spPr>
          <a:xfrm>
            <a:off x="7162800" y="6610350"/>
            <a:ext cx="1524000" cy="246888"/>
          </a:xfrm>
        </p:spPr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1"/>
          </p:nvPr>
        </p:nvSpPr>
        <p:spPr>
          <a:xfrm>
            <a:off x="8742680" y="6610350"/>
            <a:ext cx="381000" cy="246888"/>
          </a:xfrm>
        </p:spPr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6" name="Footer Placeholder 25"/>
          <p:cNvSpPr>
            <a:spLocks noGrp="1"/>
          </p:cNvSpPr>
          <p:nvPr>
            <p:ph type="ftr" sz="quarter" idx="12"/>
          </p:nvPr>
        </p:nvSpPr>
        <p:spPr>
          <a:xfrm>
            <a:off x="1524000" y="6610350"/>
            <a:ext cx="5562600" cy="24765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20" name="Picture 19" descr="vert_bar_02.png"/>
          <p:cNvPicPr preferRelativeResize="0">
            <a:picLocks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62456" y="0"/>
            <a:ext cx="73152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bar_06.png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pic>
        <p:nvPicPr>
          <p:cNvPr id="12" name="Picture 11" descr="3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6" name="Content Placeholder 15"/>
          <p:cNvSpPr>
            <a:spLocks noGrp="1"/>
          </p:cNvSpPr>
          <p:nvPr>
            <p:ph sz="quarter" idx="14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grpSp>
        <p:nvGrpSpPr>
          <p:cNvPr id="3" name="Group 14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7" name="Rectangle 16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981200"/>
            <a:ext cx="4040188" cy="411162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6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Picture 13" descr="4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5" name="Text Placeholder 2"/>
          <p:cNvSpPr>
            <a:spLocks noGrp="1"/>
          </p:cNvSpPr>
          <p:nvPr>
            <p:ph type="body" idx="13"/>
          </p:nvPr>
        </p:nvSpPr>
        <p:spPr>
          <a:xfrm>
            <a:off x="4648200" y="1981200"/>
            <a:ext cx="4040188" cy="411162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6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7" name="Content Placeholder 16"/>
          <p:cNvSpPr>
            <a:spLocks noGrp="1"/>
          </p:cNvSpPr>
          <p:nvPr>
            <p:ph sz="quarter" idx="14"/>
          </p:nvPr>
        </p:nvSpPr>
        <p:spPr>
          <a:xfrm>
            <a:off x="457200" y="2438400"/>
            <a:ext cx="4038600" cy="3657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9" name="Content Placeholder 18"/>
          <p:cNvSpPr>
            <a:spLocks noGrp="1"/>
          </p:cNvSpPr>
          <p:nvPr>
            <p:ph sz="quarter" idx="15"/>
          </p:nvPr>
        </p:nvSpPr>
        <p:spPr>
          <a:xfrm>
            <a:off x="4648200" y="2438400"/>
            <a:ext cx="4038600" cy="3657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6" name="Picture 15" descr="bar_06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4" name="Group 17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20" name="Rectangle 19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Date Placeholder 22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5" name="Footer Placeholder 24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pic>
        <p:nvPicPr>
          <p:cNvPr id="10" name="Picture 9" descr="2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3" name="Group 11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3" name="Rectangle 12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0" name="Rectangle 9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3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3" name="Text Placeholder 2"/>
          <p:cNvSpPr>
            <a:spLocks noGrp="1"/>
          </p:cNvSpPr>
          <p:nvPr>
            <p:ph type="title"/>
          </p:nvPr>
        </p:nvSpPr>
        <p:spPr>
          <a:xfrm>
            <a:off x="457200" y="1524000"/>
            <a:ext cx="3352800" cy="914400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4419600" y="1524000"/>
            <a:ext cx="42672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>
          <a:xfrm>
            <a:off x="457201" y="2514599"/>
            <a:ext cx="3352800" cy="3127248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Picture 13" descr="bar_06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2" name="Group 15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7" name="Rectangle 16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5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3" name="Rectangle 12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048"/>
            <a:ext cx="3355848" cy="914400"/>
          </a:xfrm>
        </p:spPr>
        <p:txBody>
          <a:bodyPr anchor="b">
            <a:normAutofit/>
          </a:bodyPr>
          <a:lstStyle>
            <a:lvl1pPr algn="l">
              <a:defRPr lang="en-US" sz="1800" b="1" i="0" kern="1200" cap="all" spc="1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Font typeface="Wingdings" pitchFamily="2" charset="2"/>
              <a:buNone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25696" y="1554480"/>
            <a:ext cx="4270248" cy="4059936"/>
          </a:xfrm>
          <a:solidFill>
            <a:schemeClr val="bg1"/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514600"/>
            <a:ext cx="3355848" cy="3127248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lang="en-US" sz="1400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Picture 7" descr="4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pic>
        <p:nvPicPr>
          <p:cNvPr id="9" name="Picture 8" descr="bar_06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4419600" y="1524000"/>
            <a:ext cx="4267200" cy="158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419600" y="5637212"/>
            <a:ext cx="4267200" cy="158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grpSp>
        <p:nvGrpSpPr>
          <p:cNvPr id="4" name="Group 1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2" name="Rectangle 1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4" name="Picture 13" descr="2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89085"/>
            <a:ext cx="2057400" cy="553707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85216"/>
            <a:ext cx="6019800" cy="554126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grpSp>
        <p:nvGrpSpPr>
          <p:cNvPr id="4" name="Group 1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2" name="Rectangle 1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4" name="Picture 13" descr="2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9_02.jpg"/>
          <p:cNvPicPr preferRelativeResize="0">
            <a:picLocks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754112" y="0"/>
            <a:ext cx="73152" cy="6858000"/>
          </a:xfrm>
          <a:prstGeom prst="rect">
            <a:avLst/>
          </a:prstGeom>
        </p:spPr>
      </p:pic>
      <p:pic>
        <p:nvPicPr>
          <p:cNvPr id="7" name="Picture 6" descr="1_0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10500" y="0"/>
            <a:ext cx="1333500" cy="6858000"/>
          </a:xfrm>
          <a:prstGeom prst="rect">
            <a:avLst/>
          </a:prstGeom>
        </p:spPr>
      </p:pic>
      <p:grpSp>
        <p:nvGrpSpPr>
          <p:cNvPr id="4" name="Group 17"/>
          <p:cNvGrpSpPr/>
          <p:nvPr/>
        </p:nvGrpSpPr>
        <p:grpSpPr>
          <a:xfrm>
            <a:off x="0" y="6630352"/>
            <a:ext cx="9144000" cy="228600"/>
            <a:chOff x="0" y="6582727"/>
            <a:chExt cx="9144000" cy="228600"/>
          </a:xfrm>
        </p:grpSpPr>
        <p:sp>
          <p:nvSpPr>
            <p:cNvPr id="10" name="Rectangle 9"/>
            <p:cNvSpPr/>
            <p:nvPr/>
          </p:nvSpPr>
          <p:spPr>
            <a:xfrm>
              <a:off x="7813040" y="6582727"/>
              <a:ext cx="1330960" cy="228600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134101" y="6582727"/>
              <a:ext cx="1609724" cy="2286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0" y="6582727"/>
              <a:ext cx="6096000" cy="2286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371600"/>
            <a:ext cx="6781800" cy="1069975"/>
          </a:xfrm>
        </p:spPr>
        <p:txBody>
          <a:bodyPr bIns="0" anchor="b" anchorCtr="0">
            <a:noAutofit/>
          </a:bodyPr>
          <a:lstStyle>
            <a:lvl1pPr>
              <a:defRPr sz="420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2438400"/>
            <a:ext cx="6781800" cy="762000"/>
          </a:xfrm>
        </p:spPr>
        <p:txBody>
          <a:bodyPr lIns="0" tIns="0" rIns="0">
            <a:normAutofit/>
          </a:bodyPr>
          <a:lstStyle>
            <a:lvl1pPr marL="0" indent="0" algn="l">
              <a:buNone/>
              <a:defRPr sz="2400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>
          <a:xfrm>
            <a:off x="6210300" y="6610350"/>
            <a:ext cx="1524000" cy="228600"/>
          </a:xfrm>
        </p:spPr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>
          <a:xfrm>
            <a:off x="7924800" y="6610350"/>
            <a:ext cx="1198880" cy="228600"/>
          </a:xfrm>
        </p:spPr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>
          <a:xfrm>
            <a:off x="457200" y="6611112"/>
            <a:ext cx="5600700" cy="228600"/>
          </a:xfrm>
        </p:spPr>
        <p:txBody>
          <a:bodyPr/>
          <a:lstStyle/>
          <a:p>
            <a:endParaRPr lang="cs-CZ" smtClean="0"/>
          </a:p>
          <a:p>
            <a:endParaRPr lang="cs-CZ" dirty="0"/>
          </a:p>
        </p:txBody>
      </p:sp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32" name="Rectangle 3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3" name="Picture 12" descr="bar_06.pn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0" name="Picture 9" descr="2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2"/>
          <p:cNvGrpSpPr/>
          <p:nvPr/>
        </p:nvGrpSpPr>
        <p:grpSpPr>
          <a:xfrm>
            <a:off x="1438274" y="6629400"/>
            <a:ext cx="7705726" cy="228600"/>
            <a:chOff x="1438274" y="6629400"/>
            <a:chExt cx="7705726" cy="228600"/>
          </a:xfrm>
        </p:grpSpPr>
        <p:sp>
          <p:nvSpPr>
            <p:cNvPr id="27" name="Rectangle 26"/>
            <p:cNvSpPr/>
            <p:nvPr/>
          </p:nvSpPr>
          <p:spPr>
            <a:xfrm>
              <a:off x="8763000" y="662940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7142480" y="662940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438274" y="6629400"/>
              <a:ext cx="5663565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5245101"/>
            <a:ext cx="6934199" cy="1155700"/>
          </a:xfrm>
        </p:spPr>
        <p:txBody>
          <a:bodyPr anchor="t">
            <a:normAutofit/>
          </a:bodyPr>
          <a:lstStyle>
            <a:lvl1pPr algn="r">
              <a:defRPr sz="4200" b="0" i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2600" y="4114800"/>
            <a:ext cx="6934199" cy="1130300"/>
          </a:xfrm>
        </p:spPr>
        <p:txBody>
          <a:bodyPr anchor="b">
            <a:normAutofit/>
          </a:bodyPr>
          <a:lstStyle>
            <a:lvl1pPr marL="0" indent="0" algn="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0" name="Picture 9" descr="9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63980" cy="6858000"/>
          </a:xfrm>
          <a:prstGeom prst="rect">
            <a:avLst/>
          </a:prstGeom>
        </p:spPr>
      </p:pic>
      <p:sp>
        <p:nvSpPr>
          <p:cNvPr id="24" name="Date Placeholder 23"/>
          <p:cNvSpPr>
            <a:spLocks noGrp="1"/>
          </p:cNvSpPr>
          <p:nvPr>
            <p:ph type="dt" sz="half" idx="10"/>
          </p:nvPr>
        </p:nvSpPr>
        <p:spPr>
          <a:xfrm>
            <a:off x="7162800" y="6610350"/>
            <a:ext cx="1524000" cy="246888"/>
          </a:xfrm>
        </p:spPr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1"/>
          </p:nvPr>
        </p:nvSpPr>
        <p:spPr>
          <a:xfrm>
            <a:off x="8742680" y="6610350"/>
            <a:ext cx="381000" cy="246888"/>
          </a:xfrm>
        </p:spPr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6" name="Footer Placeholder 25"/>
          <p:cNvSpPr>
            <a:spLocks noGrp="1"/>
          </p:cNvSpPr>
          <p:nvPr>
            <p:ph type="ftr" sz="quarter" idx="12"/>
          </p:nvPr>
        </p:nvSpPr>
        <p:spPr>
          <a:xfrm>
            <a:off x="1524000" y="6610350"/>
            <a:ext cx="5562600" cy="24765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20" name="Picture 19" descr="vert_bar_02.png"/>
          <p:cNvPicPr preferRelativeResize="0">
            <a:picLocks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62456" y="0"/>
            <a:ext cx="73152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bar_06.png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pic>
        <p:nvPicPr>
          <p:cNvPr id="12" name="Picture 11" descr="3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6" name="Content Placeholder 15"/>
          <p:cNvSpPr>
            <a:spLocks noGrp="1"/>
          </p:cNvSpPr>
          <p:nvPr>
            <p:ph sz="quarter" idx="14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grpSp>
        <p:nvGrpSpPr>
          <p:cNvPr id="3" name="Group 14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7" name="Rectangle 16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981200"/>
            <a:ext cx="4040188" cy="411162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6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Picture 13" descr="4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5" name="Text Placeholder 2"/>
          <p:cNvSpPr>
            <a:spLocks noGrp="1"/>
          </p:cNvSpPr>
          <p:nvPr>
            <p:ph type="body" idx="13"/>
          </p:nvPr>
        </p:nvSpPr>
        <p:spPr>
          <a:xfrm>
            <a:off x="4648200" y="1981200"/>
            <a:ext cx="4040188" cy="411162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6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7" name="Content Placeholder 16"/>
          <p:cNvSpPr>
            <a:spLocks noGrp="1"/>
          </p:cNvSpPr>
          <p:nvPr>
            <p:ph sz="quarter" idx="14"/>
          </p:nvPr>
        </p:nvSpPr>
        <p:spPr>
          <a:xfrm>
            <a:off x="457200" y="2438400"/>
            <a:ext cx="4038600" cy="3657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9" name="Content Placeholder 18"/>
          <p:cNvSpPr>
            <a:spLocks noGrp="1"/>
          </p:cNvSpPr>
          <p:nvPr>
            <p:ph sz="quarter" idx="15"/>
          </p:nvPr>
        </p:nvSpPr>
        <p:spPr>
          <a:xfrm>
            <a:off x="4648200" y="2438400"/>
            <a:ext cx="4038600" cy="3657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6" name="Picture 15" descr="bar_06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4" name="Group 17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20" name="Rectangle 19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Date Placeholder 22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5" name="Footer Placeholder 24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pic>
        <p:nvPicPr>
          <p:cNvPr id="10" name="Picture 9" descr="2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3" name="Group 11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3" name="Rectangle 12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0" name="Rectangle 9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3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3" name="Text Placeholder 2"/>
          <p:cNvSpPr>
            <a:spLocks noGrp="1"/>
          </p:cNvSpPr>
          <p:nvPr>
            <p:ph type="title"/>
          </p:nvPr>
        </p:nvSpPr>
        <p:spPr>
          <a:xfrm>
            <a:off x="457200" y="1524000"/>
            <a:ext cx="3352800" cy="914400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4419600" y="1524000"/>
            <a:ext cx="42672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>
          <a:xfrm>
            <a:off x="457201" y="2514599"/>
            <a:ext cx="3352800" cy="3127248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Picture 13" descr="bar_06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2" name="Group 15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7" name="Rectangle 16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5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3" name="Rectangle 12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048"/>
            <a:ext cx="3355848" cy="914400"/>
          </a:xfrm>
        </p:spPr>
        <p:txBody>
          <a:bodyPr anchor="b">
            <a:normAutofit/>
          </a:bodyPr>
          <a:lstStyle>
            <a:lvl1pPr algn="l">
              <a:defRPr lang="en-US" sz="1800" b="1" i="0" kern="1200" cap="all" spc="1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Font typeface="Wingdings" pitchFamily="2" charset="2"/>
              <a:buNone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25696" y="1554480"/>
            <a:ext cx="4270248" cy="4059936"/>
          </a:xfrm>
          <a:solidFill>
            <a:schemeClr val="bg1"/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514600"/>
            <a:ext cx="3355848" cy="3127248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lang="en-US" sz="1400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Picture 7" descr="4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pic>
        <p:nvPicPr>
          <p:cNvPr id="9" name="Picture 8" descr="bar_06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4419600" y="1524000"/>
            <a:ext cx="4267200" cy="158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419600" y="5637212"/>
            <a:ext cx="4267200" cy="158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grpSp>
        <p:nvGrpSpPr>
          <p:cNvPr id="4" name="Group 1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2" name="Rectangle 1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4" name="Picture 13" descr="2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89085"/>
            <a:ext cx="2057400" cy="553707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85216"/>
            <a:ext cx="6019800" cy="554126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grpSp>
        <p:nvGrpSpPr>
          <p:cNvPr id="4" name="Group 1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2" name="Rectangle 1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4" name="Picture 13" descr="2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9_02.jpg"/>
          <p:cNvPicPr preferRelativeResize="0">
            <a:picLocks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754112" y="0"/>
            <a:ext cx="73152" cy="6858000"/>
          </a:xfrm>
          <a:prstGeom prst="rect">
            <a:avLst/>
          </a:prstGeom>
        </p:spPr>
      </p:pic>
      <p:pic>
        <p:nvPicPr>
          <p:cNvPr id="7" name="Picture 6" descr="1_0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10500" y="0"/>
            <a:ext cx="1333500" cy="6858000"/>
          </a:xfrm>
          <a:prstGeom prst="rect">
            <a:avLst/>
          </a:prstGeom>
        </p:spPr>
      </p:pic>
      <p:grpSp>
        <p:nvGrpSpPr>
          <p:cNvPr id="4" name="Group 17"/>
          <p:cNvGrpSpPr/>
          <p:nvPr/>
        </p:nvGrpSpPr>
        <p:grpSpPr>
          <a:xfrm>
            <a:off x="0" y="6630352"/>
            <a:ext cx="9144000" cy="228600"/>
            <a:chOff x="0" y="6582727"/>
            <a:chExt cx="9144000" cy="228600"/>
          </a:xfrm>
        </p:grpSpPr>
        <p:sp>
          <p:nvSpPr>
            <p:cNvPr id="10" name="Rectangle 9"/>
            <p:cNvSpPr/>
            <p:nvPr/>
          </p:nvSpPr>
          <p:spPr>
            <a:xfrm>
              <a:off x="7813040" y="6582727"/>
              <a:ext cx="1330960" cy="228600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134101" y="6582727"/>
              <a:ext cx="1609724" cy="2286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0" y="6582727"/>
              <a:ext cx="6096000" cy="2286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371600"/>
            <a:ext cx="6781800" cy="1069975"/>
          </a:xfrm>
        </p:spPr>
        <p:txBody>
          <a:bodyPr bIns="0" anchor="b" anchorCtr="0">
            <a:noAutofit/>
          </a:bodyPr>
          <a:lstStyle>
            <a:lvl1pPr>
              <a:defRPr sz="420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2438400"/>
            <a:ext cx="6781800" cy="762000"/>
          </a:xfrm>
        </p:spPr>
        <p:txBody>
          <a:bodyPr lIns="0" tIns="0" rIns="0">
            <a:normAutofit/>
          </a:bodyPr>
          <a:lstStyle>
            <a:lvl1pPr marL="0" indent="0" algn="l">
              <a:buNone/>
              <a:defRPr sz="2400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>
          <a:xfrm>
            <a:off x="6210300" y="6610350"/>
            <a:ext cx="1524000" cy="228600"/>
          </a:xfrm>
        </p:spPr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>
          <a:xfrm>
            <a:off x="7924800" y="6610350"/>
            <a:ext cx="1198880" cy="228600"/>
          </a:xfrm>
        </p:spPr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>
          <a:xfrm>
            <a:off x="457200" y="6611112"/>
            <a:ext cx="5600700" cy="228600"/>
          </a:xfrm>
        </p:spPr>
        <p:txBody>
          <a:bodyPr/>
          <a:lstStyle/>
          <a:p>
            <a:endParaRPr lang="cs-CZ" smtClean="0"/>
          </a:p>
          <a:p>
            <a:endParaRPr lang="cs-CZ" dirty="0"/>
          </a:p>
        </p:txBody>
      </p:sp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32" name="Rectangle 3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3" name="Picture 12" descr="bar_06.pn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0" name="Picture 9" descr="2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2"/>
          <p:cNvGrpSpPr/>
          <p:nvPr/>
        </p:nvGrpSpPr>
        <p:grpSpPr>
          <a:xfrm>
            <a:off x="1438274" y="6629400"/>
            <a:ext cx="7705726" cy="228600"/>
            <a:chOff x="1438274" y="6629400"/>
            <a:chExt cx="7705726" cy="228600"/>
          </a:xfrm>
        </p:grpSpPr>
        <p:sp>
          <p:nvSpPr>
            <p:cNvPr id="27" name="Rectangle 26"/>
            <p:cNvSpPr/>
            <p:nvPr/>
          </p:nvSpPr>
          <p:spPr>
            <a:xfrm>
              <a:off x="8763000" y="662940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7142480" y="662940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438274" y="6629400"/>
              <a:ext cx="5663565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5245101"/>
            <a:ext cx="6934199" cy="1155700"/>
          </a:xfrm>
        </p:spPr>
        <p:txBody>
          <a:bodyPr anchor="t">
            <a:normAutofit/>
          </a:bodyPr>
          <a:lstStyle>
            <a:lvl1pPr algn="r">
              <a:defRPr sz="4200" b="0" i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2600" y="4114800"/>
            <a:ext cx="6934199" cy="1130300"/>
          </a:xfrm>
        </p:spPr>
        <p:txBody>
          <a:bodyPr anchor="b">
            <a:normAutofit/>
          </a:bodyPr>
          <a:lstStyle>
            <a:lvl1pPr marL="0" indent="0" algn="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0" name="Picture 9" descr="9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63980" cy="6858000"/>
          </a:xfrm>
          <a:prstGeom prst="rect">
            <a:avLst/>
          </a:prstGeom>
        </p:spPr>
      </p:pic>
      <p:sp>
        <p:nvSpPr>
          <p:cNvPr id="24" name="Date Placeholder 23"/>
          <p:cNvSpPr>
            <a:spLocks noGrp="1"/>
          </p:cNvSpPr>
          <p:nvPr>
            <p:ph type="dt" sz="half" idx="10"/>
          </p:nvPr>
        </p:nvSpPr>
        <p:spPr>
          <a:xfrm>
            <a:off x="7162800" y="6610350"/>
            <a:ext cx="1524000" cy="246888"/>
          </a:xfrm>
        </p:spPr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1"/>
          </p:nvPr>
        </p:nvSpPr>
        <p:spPr>
          <a:xfrm>
            <a:off x="8742680" y="6610350"/>
            <a:ext cx="381000" cy="246888"/>
          </a:xfrm>
        </p:spPr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6" name="Footer Placeholder 25"/>
          <p:cNvSpPr>
            <a:spLocks noGrp="1"/>
          </p:cNvSpPr>
          <p:nvPr>
            <p:ph type="ftr" sz="quarter" idx="12"/>
          </p:nvPr>
        </p:nvSpPr>
        <p:spPr>
          <a:xfrm>
            <a:off x="1524000" y="6610350"/>
            <a:ext cx="5562600" cy="24765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20" name="Picture 19" descr="vert_bar_02.png"/>
          <p:cNvPicPr preferRelativeResize="0">
            <a:picLocks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62456" y="0"/>
            <a:ext cx="73152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bar_06.png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pic>
        <p:nvPicPr>
          <p:cNvPr id="12" name="Picture 11" descr="3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6" name="Content Placeholder 15"/>
          <p:cNvSpPr>
            <a:spLocks noGrp="1"/>
          </p:cNvSpPr>
          <p:nvPr>
            <p:ph sz="quarter" idx="14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grpSp>
        <p:nvGrpSpPr>
          <p:cNvPr id="3" name="Group 14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7" name="Rectangle 16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981200"/>
            <a:ext cx="4040188" cy="411162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6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Picture 13" descr="4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5" name="Text Placeholder 2"/>
          <p:cNvSpPr>
            <a:spLocks noGrp="1"/>
          </p:cNvSpPr>
          <p:nvPr>
            <p:ph type="body" idx="13"/>
          </p:nvPr>
        </p:nvSpPr>
        <p:spPr>
          <a:xfrm>
            <a:off x="4648200" y="1981200"/>
            <a:ext cx="4040188" cy="411162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6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7" name="Content Placeholder 16"/>
          <p:cNvSpPr>
            <a:spLocks noGrp="1"/>
          </p:cNvSpPr>
          <p:nvPr>
            <p:ph sz="quarter" idx="14"/>
          </p:nvPr>
        </p:nvSpPr>
        <p:spPr>
          <a:xfrm>
            <a:off x="457200" y="2438400"/>
            <a:ext cx="4038600" cy="3657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9" name="Content Placeholder 18"/>
          <p:cNvSpPr>
            <a:spLocks noGrp="1"/>
          </p:cNvSpPr>
          <p:nvPr>
            <p:ph sz="quarter" idx="15"/>
          </p:nvPr>
        </p:nvSpPr>
        <p:spPr>
          <a:xfrm>
            <a:off x="4648200" y="2438400"/>
            <a:ext cx="4038600" cy="3657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6" name="Picture 15" descr="bar_06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4" name="Group 17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20" name="Rectangle 19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Date Placeholder 22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5" name="Footer Placeholder 24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pic>
        <p:nvPicPr>
          <p:cNvPr id="10" name="Picture 9" descr="2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3" name="Group 11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3" name="Rectangle 12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0" name="Rectangle 9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3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3" name="Text Placeholder 2"/>
          <p:cNvSpPr>
            <a:spLocks noGrp="1"/>
          </p:cNvSpPr>
          <p:nvPr>
            <p:ph type="title"/>
          </p:nvPr>
        </p:nvSpPr>
        <p:spPr>
          <a:xfrm>
            <a:off x="457200" y="1524000"/>
            <a:ext cx="3352800" cy="914400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4419600" y="1524000"/>
            <a:ext cx="42672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>
          <a:xfrm>
            <a:off x="457201" y="2514599"/>
            <a:ext cx="3352800" cy="3127248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Picture 13" descr="bar_06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2" name="Group 15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7" name="Rectangle 16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5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3" name="Rectangle 12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048"/>
            <a:ext cx="3355848" cy="914400"/>
          </a:xfrm>
        </p:spPr>
        <p:txBody>
          <a:bodyPr anchor="b">
            <a:normAutofit/>
          </a:bodyPr>
          <a:lstStyle>
            <a:lvl1pPr algn="l">
              <a:defRPr lang="en-US" sz="1800" b="1" i="0" kern="1200" cap="all" spc="1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Font typeface="Wingdings" pitchFamily="2" charset="2"/>
              <a:buNone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25696" y="1554480"/>
            <a:ext cx="4270248" cy="4059936"/>
          </a:xfrm>
          <a:solidFill>
            <a:schemeClr val="bg1"/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514600"/>
            <a:ext cx="3355848" cy="3127248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lang="en-US" sz="1400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Picture 7" descr="4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pic>
        <p:nvPicPr>
          <p:cNvPr id="9" name="Picture 8" descr="bar_06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4419600" y="1524000"/>
            <a:ext cx="4267200" cy="158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419600" y="5637212"/>
            <a:ext cx="4267200" cy="158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grpSp>
        <p:nvGrpSpPr>
          <p:cNvPr id="4" name="Group 1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2" name="Rectangle 1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4" name="Picture 13" descr="2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89085"/>
            <a:ext cx="2057400" cy="553707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85216"/>
            <a:ext cx="6019800" cy="554126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grpSp>
        <p:nvGrpSpPr>
          <p:cNvPr id="4" name="Group 1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2" name="Rectangle 1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4" name="Picture 13" descr="2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76672"/>
            <a:ext cx="8143932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9_02.jpg"/>
          <p:cNvPicPr preferRelativeResize="0">
            <a:picLocks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754112" y="0"/>
            <a:ext cx="73152" cy="6858000"/>
          </a:xfrm>
          <a:prstGeom prst="rect">
            <a:avLst/>
          </a:prstGeom>
        </p:spPr>
      </p:pic>
      <p:pic>
        <p:nvPicPr>
          <p:cNvPr id="7" name="Picture 6" descr="1_0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10500" y="0"/>
            <a:ext cx="1333500" cy="6858000"/>
          </a:xfrm>
          <a:prstGeom prst="rect">
            <a:avLst/>
          </a:prstGeom>
        </p:spPr>
      </p:pic>
      <p:grpSp>
        <p:nvGrpSpPr>
          <p:cNvPr id="4" name="Group 17"/>
          <p:cNvGrpSpPr/>
          <p:nvPr/>
        </p:nvGrpSpPr>
        <p:grpSpPr>
          <a:xfrm>
            <a:off x="0" y="6630352"/>
            <a:ext cx="9144000" cy="228600"/>
            <a:chOff x="0" y="6582727"/>
            <a:chExt cx="9144000" cy="228600"/>
          </a:xfrm>
        </p:grpSpPr>
        <p:sp>
          <p:nvSpPr>
            <p:cNvPr id="10" name="Rectangle 9"/>
            <p:cNvSpPr/>
            <p:nvPr/>
          </p:nvSpPr>
          <p:spPr>
            <a:xfrm>
              <a:off x="7813040" y="6582727"/>
              <a:ext cx="1330960" cy="228600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134101" y="6582727"/>
              <a:ext cx="1609724" cy="2286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0" y="6582727"/>
              <a:ext cx="6096000" cy="2286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371600"/>
            <a:ext cx="6781800" cy="1069975"/>
          </a:xfrm>
        </p:spPr>
        <p:txBody>
          <a:bodyPr bIns="0" anchor="b" anchorCtr="0">
            <a:noAutofit/>
          </a:bodyPr>
          <a:lstStyle>
            <a:lvl1pPr>
              <a:defRPr sz="420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2438400"/>
            <a:ext cx="6781800" cy="762000"/>
          </a:xfrm>
        </p:spPr>
        <p:txBody>
          <a:bodyPr lIns="0" tIns="0" rIns="0">
            <a:normAutofit/>
          </a:bodyPr>
          <a:lstStyle>
            <a:lvl1pPr marL="0" indent="0" algn="l">
              <a:buNone/>
              <a:defRPr sz="2400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>
          <a:xfrm>
            <a:off x="6210300" y="6610350"/>
            <a:ext cx="1524000" cy="228600"/>
          </a:xfrm>
        </p:spPr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>
          <a:xfrm>
            <a:off x="7924800" y="6610350"/>
            <a:ext cx="1198880" cy="228600"/>
          </a:xfrm>
        </p:spPr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>
          <a:xfrm>
            <a:off x="457200" y="6611112"/>
            <a:ext cx="5600700" cy="228600"/>
          </a:xfrm>
        </p:spPr>
        <p:txBody>
          <a:bodyPr/>
          <a:lstStyle/>
          <a:p>
            <a:endParaRPr lang="cs-CZ" smtClean="0"/>
          </a:p>
          <a:p>
            <a:endParaRPr lang="cs-CZ" dirty="0"/>
          </a:p>
        </p:txBody>
      </p:sp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32" name="Rectangle 3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3" name="Picture 12" descr="bar_06.pn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0" name="Picture 9" descr="2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2"/>
          <p:cNvGrpSpPr/>
          <p:nvPr/>
        </p:nvGrpSpPr>
        <p:grpSpPr>
          <a:xfrm>
            <a:off x="1438274" y="6629400"/>
            <a:ext cx="7705726" cy="228600"/>
            <a:chOff x="1438274" y="6629400"/>
            <a:chExt cx="7705726" cy="228600"/>
          </a:xfrm>
        </p:grpSpPr>
        <p:sp>
          <p:nvSpPr>
            <p:cNvPr id="27" name="Rectangle 26"/>
            <p:cNvSpPr/>
            <p:nvPr/>
          </p:nvSpPr>
          <p:spPr>
            <a:xfrm>
              <a:off x="8763000" y="662940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7142480" y="662940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438274" y="6629400"/>
              <a:ext cx="5663565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5245101"/>
            <a:ext cx="6934199" cy="1155700"/>
          </a:xfrm>
        </p:spPr>
        <p:txBody>
          <a:bodyPr anchor="t">
            <a:normAutofit/>
          </a:bodyPr>
          <a:lstStyle>
            <a:lvl1pPr algn="r">
              <a:defRPr sz="4200" b="0" i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2600" y="4114800"/>
            <a:ext cx="6934199" cy="1130300"/>
          </a:xfrm>
        </p:spPr>
        <p:txBody>
          <a:bodyPr anchor="b">
            <a:normAutofit/>
          </a:bodyPr>
          <a:lstStyle>
            <a:lvl1pPr marL="0" indent="0" algn="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0" name="Picture 9" descr="9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63980" cy="6858000"/>
          </a:xfrm>
          <a:prstGeom prst="rect">
            <a:avLst/>
          </a:prstGeom>
        </p:spPr>
      </p:pic>
      <p:sp>
        <p:nvSpPr>
          <p:cNvPr id="24" name="Date Placeholder 23"/>
          <p:cNvSpPr>
            <a:spLocks noGrp="1"/>
          </p:cNvSpPr>
          <p:nvPr>
            <p:ph type="dt" sz="half" idx="10"/>
          </p:nvPr>
        </p:nvSpPr>
        <p:spPr>
          <a:xfrm>
            <a:off x="7162800" y="6610350"/>
            <a:ext cx="1524000" cy="246888"/>
          </a:xfrm>
        </p:spPr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1"/>
          </p:nvPr>
        </p:nvSpPr>
        <p:spPr>
          <a:xfrm>
            <a:off x="8742680" y="6610350"/>
            <a:ext cx="381000" cy="246888"/>
          </a:xfrm>
        </p:spPr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6" name="Footer Placeholder 25"/>
          <p:cNvSpPr>
            <a:spLocks noGrp="1"/>
          </p:cNvSpPr>
          <p:nvPr>
            <p:ph type="ftr" sz="quarter" idx="12"/>
          </p:nvPr>
        </p:nvSpPr>
        <p:spPr>
          <a:xfrm>
            <a:off x="1524000" y="6610350"/>
            <a:ext cx="5562600" cy="24765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20" name="Picture 19" descr="vert_bar_02.png"/>
          <p:cNvPicPr preferRelativeResize="0">
            <a:picLocks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62456" y="0"/>
            <a:ext cx="73152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bar_06.png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pic>
        <p:nvPicPr>
          <p:cNvPr id="12" name="Picture 11" descr="3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6" name="Content Placeholder 15"/>
          <p:cNvSpPr>
            <a:spLocks noGrp="1"/>
          </p:cNvSpPr>
          <p:nvPr>
            <p:ph sz="quarter" idx="14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grpSp>
        <p:nvGrpSpPr>
          <p:cNvPr id="3" name="Group 14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7" name="Rectangle 16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981200"/>
            <a:ext cx="4040188" cy="411162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6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Picture 13" descr="4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5" name="Text Placeholder 2"/>
          <p:cNvSpPr>
            <a:spLocks noGrp="1"/>
          </p:cNvSpPr>
          <p:nvPr>
            <p:ph type="body" idx="13"/>
          </p:nvPr>
        </p:nvSpPr>
        <p:spPr>
          <a:xfrm>
            <a:off x="4648200" y="1981200"/>
            <a:ext cx="4040188" cy="411162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6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7" name="Content Placeholder 16"/>
          <p:cNvSpPr>
            <a:spLocks noGrp="1"/>
          </p:cNvSpPr>
          <p:nvPr>
            <p:ph sz="quarter" idx="14"/>
          </p:nvPr>
        </p:nvSpPr>
        <p:spPr>
          <a:xfrm>
            <a:off x="457200" y="2438400"/>
            <a:ext cx="4038600" cy="3657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9" name="Content Placeholder 18"/>
          <p:cNvSpPr>
            <a:spLocks noGrp="1"/>
          </p:cNvSpPr>
          <p:nvPr>
            <p:ph sz="quarter" idx="15"/>
          </p:nvPr>
        </p:nvSpPr>
        <p:spPr>
          <a:xfrm>
            <a:off x="4648200" y="2438400"/>
            <a:ext cx="4038600" cy="3657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6" name="Picture 15" descr="bar_06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4" name="Group 17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20" name="Rectangle 19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Date Placeholder 22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5" name="Footer Placeholder 24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pic>
        <p:nvPicPr>
          <p:cNvPr id="10" name="Picture 9" descr="2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3" name="Group 11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3" name="Rectangle 12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0" name="Rectangle 9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3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3" name="Text Placeholder 2"/>
          <p:cNvSpPr>
            <a:spLocks noGrp="1"/>
          </p:cNvSpPr>
          <p:nvPr>
            <p:ph type="title"/>
          </p:nvPr>
        </p:nvSpPr>
        <p:spPr>
          <a:xfrm>
            <a:off x="457200" y="1524000"/>
            <a:ext cx="3352800" cy="914400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4419600" y="1524000"/>
            <a:ext cx="42672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>
          <a:xfrm>
            <a:off x="457201" y="2514599"/>
            <a:ext cx="3352800" cy="3127248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Picture 13" descr="bar_06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2" name="Group 15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7" name="Rectangle 16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5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3" name="Rectangle 12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048"/>
            <a:ext cx="3355848" cy="914400"/>
          </a:xfrm>
        </p:spPr>
        <p:txBody>
          <a:bodyPr anchor="b">
            <a:normAutofit/>
          </a:bodyPr>
          <a:lstStyle>
            <a:lvl1pPr algn="l">
              <a:defRPr lang="en-US" sz="1800" b="1" i="0" kern="1200" cap="all" spc="1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Font typeface="Wingdings" pitchFamily="2" charset="2"/>
              <a:buNone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25696" y="1554480"/>
            <a:ext cx="4270248" cy="4059936"/>
          </a:xfrm>
          <a:solidFill>
            <a:schemeClr val="bg1"/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514600"/>
            <a:ext cx="3355848" cy="3127248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lang="en-US" sz="1400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Picture 7" descr="4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pic>
        <p:nvPicPr>
          <p:cNvPr id="9" name="Picture 8" descr="bar_06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4419600" y="1524000"/>
            <a:ext cx="4267200" cy="158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419600" y="5637212"/>
            <a:ext cx="4267200" cy="158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grpSp>
        <p:nvGrpSpPr>
          <p:cNvPr id="4" name="Group 1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2" name="Rectangle 1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4" name="Picture 13" descr="2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89085"/>
            <a:ext cx="2057400" cy="553707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85216"/>
            <a:ext cx="6019800" cy="554126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grpSp>
        <p:nvGrpSpPr>
          <p:cNvPr id="4" name="Group 1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2" name="Rectangle 1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4" name="Picture 13" descr="2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9_02.jpg"/>
          <p:cNvPicPr preferRelativeResize="0">
            <a:picLocks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754112" y="0"/>
            <a:ext cx="73152" cy="6858000"/>
          </a:xfrm>
          <a:prstGeom prst="rect">
            <a:avLst/>
          </a:prstGeom>
        </p:spPr>
      </p:pic>
      <p:pic>
        <p:nvPicPr>
          <p:cNvPr id="7" name="Picture 6" descr="1_0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10500" y="0"/>
            <a:ext cx="1333500" cy="6858000"/>
          </a:xfrm>
          <a:prstGeom prst="rect">
            <a:avLst/>
          </a:prstGeom>
        </p:spPr>
      </p:pic>
      <p:grpSp>
        <p:nvGrpSpPr>
          <p:cNvPr id="4" name="Group 17"/>
          <p:cNvGrpSpPr/>
          <p:nvPr/>
        </p:nvGrpSpPr>
        <p:grpSpPr>
          <a:xfrm>
            <a:off x="0" y="6630352"/>
            <a:ext cx="9144000" cy="228600"/>
            <a:chOff x="0" y="6582727"/>
            <a:chExt cx="9144000" cy="228600"/>
          </a:xfrm>
        </p:grpSpPr>
        <p:sp>
          <p:nvSpPr>
            <p:cNvPr id="10" name="Rectangle 9"/>
            <p:cNvSpPr/>
            <p:nvPr/>
          </p:nvSpPr>
          <p:spPr>
            <a:xfrm>
              <a:off x="7813040" y="6582727"/>
              <a:ext cx="1330960" cy="228600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134101" y="6582727"/>
              <a:ext cx="1609724" cy="2286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0" y="6582727"/>
              <a:ext cx="6096000" cy="2286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371600"/>
            <a:ext cx="6781800" cy="1069975"/>
          </a:xfrm>
        </p:spPr>
        <p:txBody>
          <a:bodyPr bIns="0" anchor="b" anchorCtr="0">
            <a:noAutofit/>
          </a:bodyPr>
          <a:lstStyle>
            <a:lvl1pPr>
              <a:defRPr sz="420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2438400"/>
            <a:ext cx="6781800" cy="762000"/>
          </a:xfrm>
        </p:spPr>
        <p:txBody>
          <a:bodyPr lIns="0" tIns="0" rIns="0">
            <a:normAutofit/>
          </a:bodyPr>
          <a:lstStyle>
            <a:lvl1pPr marL="0" indent="0" algn="l">
              <a:buNone/>
              <a:defRPr sz="2400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>
          <a:xfrm>
            <a:off x="6210300" y="6610350"/>
            <a:ext cx="1524000" cy="228600"/>
          </a:xfrm>
        </p:spPr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>
          <a:xfrm>
            <a:off x="7924800" y="6610350"/>
            <a:ext cx="1198880" cy="228600"/>
          </a:xfrm>
        </p:spPr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>
          <a:xfrm>
            <a:off x="457200" y="6611112"/>
            <a:ext cx="5600700" cy="228600"/>
          </a:xfrm>
        </p:spPr>
        <p:txBody>
          <a:bodyPr/>
          <a:lstStyle/>
          <a:p>
            <a:endParaRPr lang="cs-CZ" smtClean="0"/>
          </a:p>
          <a:p>
            <a:endParaRPr lang="cs-CZ" dirty="0"/>
          </a:p>
        </p:txBody>
      </p:sp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32" name="Rectangle 3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3" name="Picture 12" descr="bar_06.pn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0" name="Picture 9" descr="2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2"/>
          <p:cNvGrpSpPr/>
          <p:nvPr/>
        </p:nvGrpSpPr>
        <p:grpSpPr>
          <a:xfrm>
            <a:off x="1438274" y="6629400"/>
            <a:ext cx="7705726" cy="228600"/>
            <a:chOff x="1438274" y="6629400"/>
            <a:chExt cx="7705726" cy="228600"/>
          </a:xfrm>
        </p:grpSpPr>
        <p:sp>
          <p:nvSpPr>
            <p:cNvPr id="27" name="Rectangle 26"/>
            <p:cNvSpPr/>
            <p:nvPr/>
          </p:nvSpPr>
          <p:spPr>
            <a:xfrm>
              <a:off x="8763000" y="662940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7142480" y="662940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438274" y="6629400"/>
              <a:ext cx="5663565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5245101"/>
            <a:ext cx="6934199" cy="1155700"/>
          </a:xfrm>
        </p:spPr>
        <p:txBody>
          <a:bodyPr anchor="t">
            <a:normAutofit/>
          </a:bodyPr>
          <a:lstStyle>
            <a:lvl1pPr algn="r">
              <a:defRPr sz="4200" b="0" i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2600" y="4114800"/>
            <a:ext cx="6934199" cy="1130300"/>
          </a:xfrm>
        </p:spPr>
        <p:txBody>
          <a:bodyPr anchor="b">
            <a:normAutofit/>
          </a:bodyPr>
          <a:lstStyle>
            <a:lvl1pPr marL="0" indent="0" algn="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0" name="Picture 9" descr="9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63980" cy="6858000"/>
          </a:xfrm>
          <a:prstGeom prst="rect">
            <a:avLst/>
          </a:prstGeom>
        </p:spPr>
      </p:pic>
      <p:sp>
        <p:nvSpPr>
          <p:cNvPr id="24" name="Date Placeholder 23"/>
          <p:cNvSpPr>
            <a:spLocks noGrp="1"/>
          </p:cNvSpPr>
          <p:nvPr>
            <p:ph type="dt" sz="half" idx="10"/>
          </p:nvPr>
        </p:nvSpPr>
        <p:spPr>
          <a:xfrm>
            <a:off x="7162800" y="6610350"/>
            <a:ext cx="1524000" cy="246888"/>
          </a:xfrm>
        </p:spPr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1"/>
          </p:nvPr>
        </p:nvSpPr>
        <p:spPr>
          <a:xfrm>
            <a:off x="8742680" y="6610350"/>
            <a:ext cx="381000" cy="246888"/>
          </a:xfrm>
        </p:spPr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6" name="Footer Placeholder 25"/>
          <p:cNvSpPr>
            <a:spLocks noGrp="1"/>
          </p:cNvSpPr>
          <p:nvPr>
            <p:ph type="ftr" sz="quarter" idx="12"/>
          </p:nvPr>
        </p:nvSpPr>
        <p:spPr>
          <a:xfrm>
            <a:off x="1524000" y="6610350"/>
            <a:ext cx="5562600" cy="24765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20" name="Picture 19" descr="vert_bar_02.png"/>
          <p:cNvPicPr preferRelativeResize="0">
            <a:picLocks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62456" y="0"/>
            <a:ext cx="73152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bar_06.png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pic>
        <p:nvPicPr>
          <p:cNvPr id="12" name="Picture 11" descr="3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6" name="Content Placeholder 15"/>
          <p:cNvSpPr>
            <a:spLocks noGrp="1"/>
          </p:cNvSpPr>
          <p:nvPr>
            <p:ph sz="quarter" idx="14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grpSp>
        <p:nvGrpSpPr>
          <p:cNvPr id="3" name="Group 14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7" name="Rectangle 16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981200"/>
            <a:ext cx="4040188" cy="411162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6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Picture 13" descr="4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5" name="Text Placeholder 2"/>
          <p:cNvSpPr>
            <a:spLocks noGrp="1"/>
          </p:cNvSpPr>
          <p:nvPr>
            <p:ph type="body" idx="13"/>
          </p:nvPr>
        </p:nvSpPr>
        <p:spPr>
          <a:xfrm>
            <a:off x="4648200" y="1981200"/>
            <a:ext cx="4040188" cy="411162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6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7" name="Content Placeholder 16"/>
          <p:cNvSpPr>
            <a:spLocks noGrp="1"/>
          </p:cNvSpPr>
          <p:nvPr>
            <p:ph sz="quarter" idx="14"/>
          </p:nvPr>
        </p:nvSpPr>
        <p:spPr>
          <a:xfrm>
            <a:off x="457200" y="2438400"/>
            <a:ext cx="4038600" cy="3657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9" name="Content Placeholder 18"/>
          <p:cNvSpPr>
            <a:spLocks noGrp="1"/>
          </p:cNvSpPr>
          <p:nvPr>
            <p:ph sz="quarter" idx="15"/>
          </p:nvPr>
        </p:nvSpPr>
        <p:spPr>
          <a:xfrm>
            <a:off x="4648200" y="2438400"/>
            <a:ext cx="4038600" cy="3657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6" name="Picture 15" descr="bar_06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4" name="Group 17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20" name="Rectangle 19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Date Placeholder 22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5" name="Footer Placeholder 24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pic>
        <p:nvPicPr>
          <p:cNvPr id="10" name="Picture 9" descr="2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3" name="Group 11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3" name="Rectangle 12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0" name="Rectangle 9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3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3" name="Text Placeholder 2"/>
          <p:cNvSpPr>
            <a:spLocks noGrp="1"/>
          </p:cNvSpPr>
          <p:nvPr>
            <p:ph type="title"/>
          </p:nvPr>
        </p:nvSpPr>
        <p:spPr>
          <a:xfrm>
            <a:off x="457200" y="1524000"/>
            <a:ext cx="3352800" cy="914400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4419600" y="1524000"/>
            <a:ext cx="42672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>
          <a:xfrm>
            <a:off x="457201" y="2514599"/>
            <a:ext cx="3352800" cy="3127248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Picture 13" descr="bar_06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2" name="Group 15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7" name="Rectangle 16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5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3" name="Rectangle 12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048"/>
            <a:ext cx="3355848" cy="914400"/>
          </a:xfrm>
        </p:spPr>
        <p:txBody>
          <a:bodyPr anchor="b">
            <a:normAutofit/>
          </a:bodyPr>
          <a:lstStyle>
            <a:lvl1pPr algn="l">
              <a:defRPr lang="en-US" sz="1800" b="1" i="0" kern="1200" cap="all" spc="1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Font typeface="Wingdings" pitchFamily="2" charset="2"/>
              <a:buNone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25696" y="1554480"/>
            <a:ext cx="4270248" cy="4059936"/>
          </a:xfrm>
          <a:solidFill>
            <a:schemeClr val="bg1"/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514600"/>
            <a:ext cx="3355848" cy="3127248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lang="en-US" sz="1400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Picture 7" descr="4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pic>
        <p:nvPicPr>
          <p:cNvPr id="9" name="Picture 8" descr="bar_06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4419600" y="1524000"/>
            <a:ext cx="4267200" cy="158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419600" y="5637212"/>
            <a:ext cx="4267200" cy="158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grpSp>
        <p:nvGrpSpPr>
          <p:cNvPr id="4" name="Group 1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2" name="Rectangle 1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4" name="Picture 13" descr="2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89085"/>
            <a:ext cx="2057400" cy="553707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85216"/>
            <a:ext cx="6019800" cy="554126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grpSp>
        <p:nvGrpSpPr>
          <p:cNvPr id="4" name="Group 1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2" name="Rectangle 1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4" name="Picture 13" descr="2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9_02.jpg"/>
          <p:cNvPicPr preferRelativeResize="0">
            <a:picLocks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754112" y="0"/>
            <a:ext cx="73152" cy="6858000"/>
          </a:xfrm>
          <a:prstGeom prst="rect">
            <a:avLst/>
          </a:prstGeom>
        </p:spPr>
      </p:pic>
      <p:pic>
        <p:nvPicPr>
          <p:cNvPr id="7" name="Picture 6" descr="1_0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10500" y="0"/>
            <a:ext cx="1333500" cy="6858000"/>
          </a:xfrm>
          <a:prstGeom prst="rect">
            <a:avLst/>
          </a:prstGeom>
        </p:spPr>
      </p:pic>
      <p:grpSp>
        <p:nvGrpSpPr>
          <p:cNvPr id="4" name="Group 17"/>
          <p:cNvGrpSpPr/>
          <p:nvPr/>
        </p:nvGrpSpPr>
        <p:grpSpPr>
          <a:xfrm>
            <a:off x="0" y="6630352"/>
            <a:ext cx="9144000" cy="228600"/>
            <a:chOff x="0" y="6582727"/>
            <a:chExt cx="9144000" cy="228600"/>
          </a:xfrm>
        </p:grpSpPr>
        <p:sp>
          <p:nvSpPr>
            <p:cNvPr id="10" name="Rectangle 9"/>
            <p:cNvSpPr/>
            <p:nvPr/>
          </p:nvSpPr>
          <p:spPr>
            <a:xfrm>
              <a:off x="7813040" y="6582727"/>
              <a:ext cx="1330960" cy="228600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134101" y="6582727"/>
              <a:ext cx="1609724" cy="2286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0" y="6582727"/>
              <a:ext cx="6096000" cy="2286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371600"/>
            <a:ext cx="6781800" cy="1069975"/>
          </a:xfrm>
        </p:spPr>
        <p:txBody>
          <a:bodyPr bIns="0" anchor="b" anchorCtr="0">
            <a:noAutofit/>
          </a:bodyPr>
          <a:lstStyle>
            <a:lvl1pPr>
              <a:defRPr sz="420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2438400"/>
            <a:ext cx="6781800" cy="762000"/>
          </a:xfrm>
        </p:spPr>
        <p:txBody>
          <a:bodyPr lIns="0" tIns="0" rIns="0">
            <a:normAutofit/>
          </a:bodyPr>
          <a:lstStyle>
            <a:lvl1pPr marL="0" indent="0" algn="l">
              <a:buNone/>
              <a:defRPr sz="2400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>
          <a:xfrm>
            <a:off x="6210300" y="6610350"/>
            <a:ext cx="1524000" cy="228600"/>
          </a:xfrm>
        </p:spPr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>
          <a:xfrm>
            <a:off x="7924800" y="6610350"/>
            <a:ext cx="1198880" cy="228600"/>
          </a:xfrm>
        </p:spPr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>
          <a:xfrm>
            <a:off x="457200" y="6611112"/>
            <a:ext cx="5600700" cy="228600"/>
          </a:xfrm>
        </p:spPr>
        <p:txBody>
          <a:bodyPr/>
          <a:lstStyle/>
          <a:p>
            <a:endParaRPr lang="cs-CZ" smtClean="0"/>
          </a:p>
          <a:p>
            <a:endParaRPr lang="cs-CZ" dirty="0"/>
          </a:p>
        </p:txBody>
      </p:sp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32" name="Rectangle 3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3" name="Picture 12" descr="bar_06.pn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0" name="Picture 9" descr="2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2"/>
          <p:cNvGrpSpPr/>
          <p:nvPr/>
        </p:nvGrpSpPr>
        <p:grpSpPr>
          <a:xfrm>
            <a:off x="1438274" y="6629400"/>
            <a:ext cx="7705726" cy="228600"/>
            <a:chOff x="1438274" y="6629400"/>
            <a:chExt cx="7705726" cy="228600"/>
          </a:xfrm>
        </p:grpSpPr>
        <p:sp>
          <p:nvSpPr>
            <p:cNvPr id="27" name="Rectangle 26"/>
            <p:cNvSpPr/>
            <p:nvPr/>
          </p:nvSpPr>
          <p:spPr>
            <a:xfrm>
              <a:off x="8763000" y="662940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7142480" y="662940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438274" y="6629400"/>
              <a:ext cx="5663565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5245101"/>
            <a:ext cx="6934199" cy="1155700"/>
          </a:xfrm>
        </p:spPr>
        <p:txBody>
          <a:bodyPr anchor="t">
            <a:normAutofit/>
          </a:bodyPr>
          <a:lstStyle>
            <a:lvl1pPr algn="r">
              <a:defRPr sz="4200" b="0" i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2600" y="4114800"/>
            <a:ext cx="6934199" cy="1130300"/>
          </a:xfrm>
        </p:spPr>
        <p:txBody>
          <a:bodyPr anchor="b">
            <a:normAutofit/>
          </a:bodyPr>
          <a:lstStyle>
            <a:lvl1pPr marL="0" indent="0" algn="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0" name="Picture 9" descr="9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63980" cy="6858000"/>
          </a:xfrm>
          <a:prstGeom prst="rect">
            <a:avLst/>
          </a:prstGeom>
        </p:spPr>
      </p:pic>
      <p:sp>
        <p:nvSpPr>
          <p:cNvPr id="24" name="Date Placeholder 23"/>
          <p:cNvSpPr>
            <a:spLocks noGrp="1"/>
          </p:cNvSpPr>
          <p:nvPr>
            <p:ph type="dt" sz="half" idx="10"/>
          </p:nvPr>
        </p:nvSpPr>
        <p:spPr>
          <a:xfrm>
            <a:off x="7162800" y="6610350"/>
            <a:ext cx="1524000" cy="246888"/>
          </a:xfrm>
        </p:spPr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1"/>
          </p:nvPr>
        </p:nvSpPr>
        <p:spPr>
          <a:xfrm>
            <a:off x="8742680" y="6610350"/>
            <a:ext cx="381000" cy="246888"/>
          </a:xfrm>
        </p:spPr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6" name="Footer Placeholder 25"/>
          <p:cNvSpPr>
            <a:spLocks noGrp="1"/>
          </p:cNvSpPr>
          <p:nvPr>
            <p:ph type="ftr" sz="quarter" idx="12"/>
          </p:nvPr>
        </p:nvSpPr>
        <p:spPr>
          <a:xfrm>
            <a:off x="1524000" y="6610350"/>
            <a:ext cx="5562600" cy="24765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20" name="Picture 19" descr="vert_bar_02.png"/>
          <p:cNvPicPr preferRelativeResize="0">
            <a:picLocks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62456" y="0"/>
            <a:ext cx="73152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bar_06.png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pic>
        <p:nvPicPr>
          <p:cNvPr id="12" name="Picture 11" descr="3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6" name="Content Placeholder 15"/>
          <p:cNvSpPr>
            <a:spLocks noGrp="1"/>
          </p:cNvSpPr>
          <p:nvPr>
            <p:ph sz="quarter" idx="14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grpSp>
        <p:nvGrpSpPr>
          <p:cNvPr id="3" name="Group 14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7" name="Rectangle 16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981200"/>
            <a:ext cx="4040188" cy="411162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6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Picture 13" descr="4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5" name="Text Placeholder 2"/>
          <p:cNvSpPr>
            <a:spLocks noGrp="1"/>
          </p:cNvSpPr>
          <p:nvPr>
            <p:ph type="body" idx="13"/>
          </p:nvPr>
        </p:nvSpPr>
        <p:spPr>
          <a:xfrm>
            <a:off x="4648200" y="1981200"/>
            <a:ext cx="4040188" cy="411162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6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7" name="Content Placeholder 16"/>
          <p:cNvSpPr>
            <a:spLocks noGrp="1"/>
          </p:cNvSpPr>
          <p:nvPr>
            <p:ph sz="quarter" idx="14"/>
          </p:nvPr>
        </p:nvSpPr>
        <p:spPr>
          <a:xfrm>
            <a:off x="457200" y="2438400"/>
            <a:ext cx="4038600" cy="3657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9" name="Content Placeholder 18"/>
          <p:cNvSpPr>
            <a:spLocks noGrp="1"/>
          </p:cNvSpPr>
          <p:nvPr>
            <p:ph sz="quarter" idx="15"/>
          </p:nvPr>
        </p:nvSpPr>
        <p:spPr>
          <a:xfrm>
            <a:off x="4648200" y="2438400"/>
            <a:ext cx="4038600" cy="3657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6" name="Picture 15" descr="bar_06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4" name="Group 17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20" name="Rectangle 19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Date Placeholder 22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5" name="Footer Placeholder 24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pic>
        <p:nvPicPr>
          <p:cNvPr id="10" name="Picture 9" descr="2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3" name="Group 11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3" name="Rectangle 12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0" name="Rectangle 9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3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3" name="Text Placeholder 2"/>
          <p:cNvSpPr>
            <a:spLocks noGrp="1"/>
          </p:cNvSpPr>
          <p:nvPr>
            <p:ph type="title"/>
          </p:nvPr>
        </p:nvSpPr>
        <p:spPr>
          <a:xfrm>
            <a:off x="457200" y="1524000"/>
            <a:ext cx="3352800" cy="914400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4419600" y="1524000"/>
            <a:ext cx="42672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>
          <a:xfrm>
            <a:off x="457201" y="2514599"/>
            <a:ext cx="3352800" cy="3127248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Picture 13" descr="bar_06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2" name="Group 15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7" name="Rectangle 16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5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3" name="Rectangle 12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048"/>
            <a:ext cx="3355848" cy="914400"/>
          </a:xfrm>
        </p:spPr>
        <p:txBody>
          <a:bodyPr anchor="b">
            <a:normAutofit/>
          </a:bodyPr>
          <a:lstStyle>
            <a:lvl1pPr algn="l">
              <a:defRPr lang="en-US" sz="1800" b="1" i="0" kern="1200" cap="all" spc="1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Font typeface="Wingdings" pitchFamily="2" charset="2"/>
              <a:buNone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25696" y="1554480"/>
            <a:ext cx="4270248" cy="4059936"/>
          </a:xfrm>
          <a:solidFill>
            <a:schemeClr val="bg1"/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514600"/>
            <a:ext cx="3355848" cy="3127248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lang="en-US" sz="1400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Picture 7" descr="4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pic>
        <p:nvPicPr>
          <p:cNvPr id="9" name="Picture 8" descr="bar_06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4419600" y="1524000"/>
            <a:ext cx="4267200" cy="158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419600" y="5637212"/>
            <a:ext cx="4267200" cy="158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grpSp>
        <p:nvGrpSpPr>
          <p:cNvPr id="4" name="Group 1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2" name="Rectangle 1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4" name="Picture 13" descr="2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89085"/>
            <a:ext cx="2057400" cy="553707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85216"/>
            <a:ext cx="6019800" cy="554126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grpSp>
        <p:nvGrpSpPr>
          <p:cNvPr id="4" name="Group 1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2" name="Rectangle 1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4" name="Picture 13" descr="2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76672"/>
            <a:ext cx="8143932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9_02.jpg"/>
          <p:cNvPicPr preferRelativeResize="0">
            <a:picLocks/>
          </p:cNvPicPr>
          <p:nvPr/>
        </p:nvPicPr>
        <p:blipFill>
          <a:blip r:embed="rId2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754112" y="0"/>
            <a:ext cx="73152" cy="6858000"/>
          </a:xfrm>
          <a:prstGeom prst="rect">
            <a:avLst/>
          </a:prstGeom>
        </p:spPr>
      </p:pic>
      <p:pic>
        <p:nvPicPr>
          <p:cNvPr id="7" name="Picture 6" descr="1_0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7810500" y="0"/>
            <a:ext cx="1333500" cy="6858000"/>
          </a:xfrm>
          <a:prstGeom prst="rect">
            <a:avLst/>
          </a:prstGeom>
        </p:spPr>
      </p:pic>
      <p:grpSp>
        <p:nvGrpSpPr>
          <p:cNvPr id="4" name="Group 17"/>
          <p:cNvGrpSpPr/>
          <p:nvPr/>
        </p:nvGrpSpPr>
        <p:grpSpPr>
          <a:xfrm>
            <a:off x="0" y="6630352"/>
            <a:ext cx="9144000" cy="228600"/>
            <a:chOff x="0" y="6582727"/>
            <a:chExt cx="9144000" cy="228600"/>
          </a:xfrm>
        </p:grpSpPr>
        <p:sp>
          <p:nvSpPr>
            <p:cNvPr id="10" name="Rectangle 9"/>
            <p:cNvSpPr/>
            <p:nvPr/>
          </p:nvSpPr>
          <p:spPr>
            <a:xfrm>
              <a:off x="7813040" y="6582727"/>
              <a:ext cx="1330960" cy="228600"/>
            </a:xfrm>
            <a:prstGeom prst="rect">
              <a:avLst/>
            </a:prstGeom>
            <a:solidFill>
              <a:schemeClr val="bg1">
                <a:alpha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6134101" y="6582727"/>
              <a:ext cx="1609724" cy="2286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0" y="6582727"/>
              <a:ext cx="6096000" cy="228600"/>
            </a:xfrm>
            <a:prstGeom prst="rect">
              <a:avLst/>
            </a:prstGeom>
            <a:solidFill>
              <a:schemeClr val="bg1">
                <a:alpha val="3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1371600"/>
            <a:ext cx="6781800" cy="1069975"/>
          </a:xfrm>
        </p:spPr>
        <p:txBody>
          <a:bodyPr bIns="0" anchor="b" anchorCtr="0">
            <a:noAutofit/>
          </a:bodyPr>
          <a:lstStyle>
            <a:lvl1pPr>
              <a:defRPr sz="4200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2438400"/>
            <a:ext cx="6781800" cy="762000"/>
          </a:xfrm>
        </p:spPr>
        <p:txBody>
          <a:bodyPr lIns="0" tIns="0" rIns="0">
            <a:normAutofit/>
          </a:bodyPr>
          <a:lstStyle>
            <a:lvl1pPr marL="0" indent="0" algn="l">
              <a:buNone/>
              <a:defRPr sz="2400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19" name="Date Placeholder 18"/>
          <p:cNvSpPr>
            <a:spLocks noGrp="1"/>
          </p:cNvSpPr>
          <p:nvPr>
            <p:ph type="dt" sz="half" idx="10"/>
          </p:nvPr>
        </p:nvSpPr>
        <p:spPr>
          <a:xfrm>
            <a:off x="6210300" y="6610350"/>
            <a:ext cx="1524000" cy="228600"/>
          </a:xfrm>
        </p:spPr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0" name="Slide Number Placeholder 19"/>
          <p:cNvSpPr>
            <a:spLocks noGrp="1"/>
          </p:cNvSpPr>
          <p:nvPr>
            <p:ph type="sldNum" sz="quarter" idx="11"/>
          </p:nvPr>
        </p:nvSpPr>
        <p:spPr>
          <a:xfrm>
            <a:off x="7924800" y="6610350"/>
            <a:ext cx="1198880" cy="228600"/>
          </a:xfrm>
        </p:spPr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2"/>
          </p:nvPr>
        </p:nvSpPr>
        <p:spPr>
          <a:xfrm>
            <a:off x="457200" y="6611112"/>
            <a:ext cx="5600700" cy="228600"/>
          </a:xfrm>
        </p:spPr>
        <p:txBody>
          <a:bodyPr/>
          <a:lstStyle/>
          <a:p>
            <a:endParaRPr lang="cs-CZ" smtClean="0"/>
          </a:p>
          <a:p>
            <a:endParaRPr lang="cs-CZ" dirty="0"/>
          </a:p>
        </p:txBody>
      </p:sp>
      <p:pic>
        <p:nvPicPr>
          <p:cNvPr id="13" name="Obrázek 12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32" name="Rectangle 3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3" name="Rectangle 3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34" name="Rectangle 33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3" name="Picture 12" descr="bar_06.pn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0" name="Picture 9" descr="2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7" name="Date Placeholder 1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2"/>
          <p:cNvGrpSpPr/>
          <p:nvPr/>
        </p:nvGrpSpPr>
        <p:grpSpPr>
          <a:xfrm>
            <a:off x="1438274" y="6629400"/>
            <a:ext cx="7705726" cy="228600"/>
            <a:chOff x="1438274" y="6629400"/>
            <a:chExt cx="7705726" cy="228600"/>
          </a:xfrm>
        </p:grpSpPr>
        <p:sp>
          <p:nvSpPr>
            <p:cNvPr id="27" name="Rectangle 26"/>
            <p:cNvSpPr/>
            <p:nvPr/>
          </p:nvSpPr>
          <p:spPr>
            <a:xfrm>
              <a:off x="8763000" y="662940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8" name="Rectangle 27"/>
            <p:cNvSpPr/>
            <p:nvPr/>
          </p:nvSpPr>
          <p:spPr>
            <a:xfrm>
              <a:off x="7142480" y="662940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9" name="Rectangle 28"/>
            <p:cNvSpPr/>
            <p:nvPr/>
          </p:nvSpPr>
          <p:spPr>
            <a:xfrm>
              <a:off x="1438274" y="6629400"/>
              <a:ext cx="5663565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52600" y="5245101"/>
            <a:ext cx="6934199" cy="1155700"/>
          </a:xfrm>
        </p:spPr>
        <p:txBody>
          <a:bodyPr anchor="t">
            <a:normAutofit/>
          </a:bodyPr>
          <a:lstStyle>
            <a:lvl1pPr algn="r">
              <a:defRPr sz="4200" b="0" i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752600" y="4114800"/>
            <a:ext cx="6934199" cy="1130300"/>
          </a:xfrm>
        </p:spPr>
        <p:txBody>
          <a:bodyPr anchor="b">
            <a:normAutofit/>
          </a:bodyPr>
          <a:lstStyle>
            <a:lvl1pPr marL="0" indent="0" algn="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0" name="Picture 9" descr="9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363980" cy="6858000"/>
          </a:xfrm>
          <a:prstGeom prst="rect">
            <a:avLst/>
          </a:prstGeom>
        </p:spPr>
      </p:pic>
      <p:sp>
        <p:nvSpPr>
          <p:cNvPr id="24" name="Date Placeholder 23"/>
          <p:cNvSpPr>
            <a:spLocks noGrp="1"/>
          </p:cNvSpPr>
          <p:nvPr>
            <p:ph type="dt" sz="half" idx="10"/>
          </p:nvPr>
        </p:nvSpPr>
        <p:spPr>
          <a:xfrm>
            <a:off x="7162800" y="6610350"/>
            <a:ext cx="1524000" cy="246888"/>
          </a:xfrm>
        </p:spPr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5" name="Slide Number Placeholder 24"/>
          <p:cNvSpPr>
            <a:spLocks noGrp="1"/>
          </p:cNvSpPr>
          <p:nvPr>
            <p:ph type="sldNum" sz="quarter" idx="11"/>
          </p:nvPr>
        </p:nvSpPr>
        <p:spPr>
          <a:xfrm>
            <a:off x="8742680" y="6610350"/>
            <a:ext cx="381000" cy="246888"/>
          </a:xfrm>
        </p:spPr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6" name="Footer Placeholder 25"/>
          <p:cNvSpPr>
            <a:spLocks noGrp="1"/>
          </p:cNvSpPr>
          <p:nvPr>
            <p:ph type="ftr" sz="quarter" idx="12"/>
          </p:nvPr>
        </p:nvSpPr>
        <p:spPr>
          <a:xfrm>
            <a:off x="1524000" y="6610350"/>
            <a:ext cx="5562600" cy="247650"/>
          </a:xfrm>
        </p:spPr>
        <p:txBody>
          <a:bodyPr/>
          <a:lstStyle/>
          <a:p>
            <a:endParaRPr lang="cs-CZ" dirty="0"/>
          </a:p>
        </p:txBody>
      </p:sp>
      <p:pic>
        <p:nvPicPr>
          <p:cNvPr id="20" name="Picture 19" descr="vert_bar_02.png"/>
          <p:cNvPicPr preferRelativeResize="0">
            <a:picLocks/>
          </p:cNvPicPr>
          <p:nvPr/>
        </p:nvPicPr>
        <p:blipFill>
          <a:blip r:embed="rId3" cstate="print">
            <a:duotone>
              <a:schemeClr val="accent3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1362456" y="0"/>
            <a:ext cx="73152" cy="6858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bar_06.png"/>
          <p:cNvPicPr>
            <a:picLocks noChangeAspect="1"/>
          </p:cNvPicPr>
          <p:nvPr/>
        </p:nvPicPr>
        <p:blipFill>
          <a:blip r:embed="rId2" cstate="print">
            <a:duotone>
              <a:schemeClr val="accent4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pic>
        <p:nvPicPr>
          <p:cNvPr id="12" name="Picture 11" descr="3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4" name="Content Placeholder 13"/>
          <p:cNvSpPr>
            <a:spLocks noGrp="1"/>
          </p:cNvSpPr>
          <p:nvPr>
            <p:ph sz="quarter" idx="13"/>
          </p:nvPr>
        </p:nvSpPr>
        <p:spPr>
          <a:xfrm>
            <a:off x="457200" y="1981200"/>
            <a:ext cx="40386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6" name="Content Placeholder 15"/>
          <p:cNvSpPr>
            <a:spLocks noGrp="1"/>
          </p:cNvSpPr>
          <p:nvPr>
            <p:ph sz="quarter" idx="14"/>
          </p:nvPr>
        </p:nvSpPr>
        <p:spPr>
          <a:xfrm>
            <a:off x="4648200" y="1981200"/>
            <a:ext cx="40386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grpSp>
        <p:nvGrpSpPr>
          <p:cNvPr id="3" name="Group 14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7" name="Rectangle 16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981200"/>
            <a:ext cx="4040188" cy="411162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6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Picture 13" descr="4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5" name="Text Placeholder 2"/>
          <p:cNvSpPr>
            <a:spLocks noGrp="1"/>
          </p:cNvSpPr>
          <p:nvPr>
            <p:ph type="body" idx="13"/>
          </p:nvPr>
        </p:nvSpPr>
        <p:spPr>
          <a:xfrm>
            <a:off x="4648200" y="1981200"/>
            <a:ext cx="4040188" cy="411162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6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7" name="Content Placeholder 16"/>
          <p:cNvSpPr>
            <a:spLocks noGrp="1"/>
          </p:cNvSpPr>
          <p:nvPr>
            <p:ph sz="quarter" idx="14"/>
          </p:nvPr>
        </p:nvSpPr>
        <p:spPr>
          <a:xfrm>
            <a:off x="457200" y="2438400"/>
            <a:ext cx="4038600" cy="3657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9" name="Content Placeholder 18"/>
          <p:cNvSpPr>
            <a:spLocks noGrp="1"/>
          </p:cNvSpPr>
          <p:nvPr>
            <p:ph sz="quarter" idx="15"/>
          </p:nvPr>
        </p:nvSpPr>
        <p:spPr>
          <a:xfrm>
            <a:off x="4648200" y="2438400"/>
            <a:ext cx="4038600" cy="36576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6" name="Picture 15" descr="bar_06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4" name="Group 17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20" name="Rectangle 19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Rectangle 21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3" name="Date Placeholder 22"/>
          <p:cNvSpPr>
            <a:spLocks noGrp="1"/>
          </p:cNvSpPr>
          <p:nvPr>
            <p:ph type="dt" sz="half" idx="16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4" name="Slide Number Placeholder 2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5" name="Footer Placeholder 24"/>
          <p:cNvSpPr>
            <a:spLocks noGrp="1"/>
          </p:cNvSpPr>
          <p:nvPr>
            <p:ph type="ftr" sz="quarter" idx="18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pic>
        <p:nvPicPr>
          <p:cNvPr id="10" name="Picture 9" descr="2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3" name="Group 11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3" name="Rectangle 12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6" name="Date Placeholder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7" name="Slide Number Placeholder 1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8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0" name="Rectangle 9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Rectangle 10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2" name="Rectangle 11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3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sp>
        <p:nvSpPr>
          <p:cNvPr id="13" name="Text Placeholder 2"/>
          <p:cNvSpPr>
            <a:spLocks noGrp="1"/>
          </p:cNvSpPr>
          <p:nvPr>
            <p:ph type="title"/>
          </p:nvPr>
        </p:nvSpPr>
        <p:spPr>
          <a:xfrm>
            <a:off x="457200" y="1524000"/>
            <a:ext cx="3352800" cy="914400"/>
          </a:xfrm>
        </p:spPr>
        <p:txBody>
          <a:bodyPr lIns="0" rIns="0" anchor="b">
            <a:noAutofit/>
          </a:bodyPr>
          <a:lstStyle>
            <a:lvl1pPr marL="0" indent="0">
              <a:lnSpc>
                <a:spcPct val="100000"/>
              </a:lnSpc>
              <a:buNone/>
              <a:defRPr sz="1800" b="1" i="0" cap="all" spc="100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15" name="Content Placeholder 14"/>
          <p:cNvSpPr>
            <a:spLocks noGrp="1"/>
          </p:cNvSpPr>
          <p:nvPr>
            <p:ph sz="quarter" idx="14"/>
          </p:nvPr>
        </p:nvSpPr>
        <p:spPr>
          <a:xfrm>
            <a:off x="4419600" y="1524000"/>
            <a:ext cx="4267200" cy="4114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idx="2"/>
          </p:nvPr>
        </p:nvSpPr>
        <p:spPr>
          <a:xfrm>
            <a:off x="457201" y="2514599"/>
            <a:ext cx="3352800" cy="3127248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pic>
        <p:nvPicPr>
          <p:cNvPr id="14" name="Picture 13" descr="bar_06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grpSp>
        <p:nvGrpSpPr>
          <p:cNvPr id="2" name="Group 15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7" name="Rectangle 16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8" name="Rectangle 17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9" name="Rectangle 18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0" name="Date Placeholder 19"/>
          <p:cNvSpPr>
            <a:spLocks noGrp="1"/>
          </p:cNvSpPr>
          <p:nvPr>
            <p:ph type="dt" sz="half" idx="15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1" name="Slide Number Placeholder 20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17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Group 15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3" name="Rectangle 12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Rectangle 13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5" name="Rectangle 14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27048"/>
            <a:ext cx="3355848" cy="914400"/>
          </a:xfrm>
        </p:spPr>
        <p:txBody>
          <a:bodyPr anchor="b">
            <a:normAutofit/>
          </a:bodyPr>
          <a:lstStyle>
            <a:lvl1pPr algn="l">
              <a:defRPr lang="en-US" sz="1800" b="1" i="0" kern="1200" cap="all" spc="1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ct val="20000"/>
              </a:spcBef>
              <a:spcAft>
                <a:spcPts val="600"/>
              </a:spcAft>
              <a:buFont typeface="Wingdings" pitchFamily="2" charset="2"/>
              <a:buNone/>
            </a:pPr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25696" y="1554480"/>
            <a:ext cx="4270248" cy="4059936"/>
          </a:xfrm>
          <a:solidFill>
            <a:schemeClr val="bg1"/>
          </a:solidFill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514600"/>
            <a:ext cx="3355848" cy="3127248"/>
          </a:xfrm>
        </p:spPr>
        <p:txBody>
          <a:bodyPr/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lang="en-US" sz="1400" kern="1200" baseline="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pic>
        <p:nvPicPr>
          <p:cNvPr id="8" name="Picture 7" descr="4_0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  <p:pic>
        <p:nvPicPr>
          <p:cNvPr id="9" name="Picture 8" descr="bar_06.png"/>
          <p:cNvPicPr>
            <a:picLocks noChangeAspect="1"/>
          </p:cNvPicPr>
          <p:nvPr/>
        </p:nvPicPr>
        <p:blipFill>
          <a:blip r:embed="rId3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cxnSp>
        <p:nvCxnSpPr>
          <p:cNvPr id="10" name="Straight Connector 9"/>
          <p:cNvCxnSpPr/>
          <p:nvPr/>
        </p:nvCxnSpPr>
        <p:spPr>
          <a:xfrm>
            <a:off x="4419600" y="1524000"/>
            <a:ext cx="4267200" cy="158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4419600" y="5637212"/>
            <a:ext cx="4267200" cy="1588"/>
          </a:xfrm>
          <a:prstGeom prst="line">
            <a:avLst/>
          </a:prstGeom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grpSp>
        <p:nvGrpSpPr>
          <p:cNvPr id="4" name="Group 1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2" name="Rectangle 1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4" name="Picture 13" descr="2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589085"/>
            <a:ext cx="2057400" cy="553707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585216"/>
            <a:ext cx="6019800" cy="5541264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grpSp>
        <p:nvGrpSpPr>
          <p:cNvPr id="4" name="Group 10"/>
          <p:cNvGrpSpPr/>
          <p:nvPr/>
        </p:nvGrpSpPr>
        <p:grpSpPr>
          <a:xfrm>
            <a:off x="0" y="6631305"/>
            <a:ext cx="9144000" cy="228600"/>
            <a:chOff x="0" y="6583680"/>
            <a:chExt cx="9144000" cy="228600"/>
          </a:xfrm>
        </p:grpSpPr>
        <p:sp>
          <p:nvSpPr>
            <p:cNvPr id="12" name="Rectangle 11"/>
            <p:cNvSpPr/>
            <p:nvPr/>
          </p:nvSpPr>
          <p:spPr>
            <a:xfrm>
              <a:off x="8763000" y="6583680"/>
              <a:ext cx="381000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Rectangle 12"/>
            <p:cNvSpPr/>
            <p:nvPr/>
          </p:nvSpPr>
          <p:spPr>
            <a:xfrm>
              <a:off x="7142480" y="6583680"/>
              <a:ext cx="1581912" cy="228600"/>
            </a:xfrm>
            <a:prstGeom prst="rect">
              <a:avLst/>
            </a:prstGeom>
            <a:solidFill>
              <a:schemeClr val="bg1">
                <a:alpha val="30196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1" name="Rectangle 20"/>
            <p:cNvSpPr/>
            <p:nvPr/>
          </p:nvSpPr>
          <p:spPr>
            <a:xfrm>
              <a:off x="0" y="6583680"/>
              <a:ext cx="7101840" cy="228600"/>
            </a:xfrm>
            <a:prstGeom prst="rect">
              <a:avLst/>
            </a:prstGeom>
            <a:solidFill>
              <a:schemeClr val="bg1">
                <a:alpha val="29804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2" name="Date Placeholder 2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4" name="Footer Placeholder 2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1" name="Picture 10" descr="bar_06.png"/>
          <p:cNvPicPr>
            <a:picLocks noChangeAspect="1"/>
          </p:cNvPicPr>
          <p:nvPr/>
        </p:nvPicPr>
        <p:blipFill>
          <a:blip r:embed="rId2" cstate="print">
            <a:duotone>
              <a:schemeClr val="accent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0" y="403860"/>
            <a:ext cx="9144000" cy="53340"/>
          </a:xfrm>
          <a:prstGeom prst="rect">
            <a:avLst/>
          </a:prstGeom>
        </p:spPr>
      </p:pic>
      <p:pic>
        <p:nvPicPr>
          <p:cNvPr id="14" name="Picture 13" descr="2_0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44000" cy="40386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1.xml"/><Relationship Id="rId3" Type="http://schemas.openxmlformats.org/officeDocument/2006/relationships/slideLayout" Target="../slideLayouts/slideLayout16.xml"/><Relationship Id="rId7" Type="http://schemas.openxmlformats.org/officeDocument/2006/relationships/slideLayout" Target="../slideLayouts/slideLayout2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5.xml"/><Relationship Id="rId1" Type="http://schemas.openxmlformats.org/officeDocument/2006/relationships/slideLayout" Target="../slideLayouts/slideLayout14.xml"/><Relationship Id="rId6" Type="http://schemas.openxmlformats.org/officeDocument/2006/relationships/slideLayout" Target="../slideLayouts/slideLayout19.xml"/><Relationship Id="rId11" Type="http://schemas.openxmlformats.org/officeDocument/2006/relationships/slideLayout" Target="../slideLayouts/slideLayout24.xml"/><Relationship Id="rId5" Type="http://schemas.openxmlformats.org/officeDocument/2006/relationships/slideLayout" Target="../slideLayouts/slideLayout18.xml"/><Relationship Id="rId10" Type="http://schemas.openxmlformats.org/officeDocument/2006/relationships/slideLayout" Target="../slideLayouts/slideLayout23.xml"/><Relationship Id="rId4" Type="http://schemas.openxmlformats.org/officeDocument/2006/relationships/slideLayout" Target="../slideLayouts/slideLayout17.xml"/><Relationship Id="rId9" Type="http://schemas.openxmlformats.org/officeDocument/2006/relationships/slideLayout" Target="../slideLayouts/slideLayout2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4.xml"/><Relationship Id="rId3" Type="http://schemas.openxmlformats.org/officeDocument/2006/relationships/slideLayout" Target="../slideLayouts/slideLayout49.xml"/><Relationship Id="rId7" Type="http://schemas.openxmlformats.org/officeDocument/2006/relationships/slideLayout" Target="../slideLayouts/slideLayout5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8.xml"/><Relationship Id="rId1" Type="http://schemas.openxmlformats.org/officeDocument/2006/relationships/slideLayout" Target="../slideLayouts/slideLayout47.xml"/><Relationship Id="rId6" Type="http://schemas.openxmlformats.org/officeDocument/2006/relationships/slideLayout" Target="../slideLayouts/slideLayout52.xml"/><Relationship Id="rId11" Type="http://schemas.openxmlformats.org/officeDocument/2006/relationships/slideLayout" Target="../slideLayouts/slideLayout57.xml"/><Relationship Id="rId5" Type="http://schemas.openxmlformats.org/officeDocument/2006/relationships/slideLayout" Target="../slideLayouts/slideLayout51.xml"/><Relationship Id="rId10" Type="http://schemas.openxmlformats.org/officeDocument/2006/relationships/slideLayout" Target="../slideLayouts/slideLayout56.xml"/><Relationship Id="rId4" Type="http://schemas.openxmlformats.org/officeDocument/2006/relationships/slideLayout" Target="../slideLayouts/slideLayout50.xml"/><Relationship Id="rId9" Type="http://schemas.openxmlformats.org/officeDocument/2006/relationships/slideLayout" Target="../slideLayouts/slideLayout5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5.xml"/><Relationship Id="rId3" Type="http://schemas.openxmlformats.org/officeDocument/2006/relationships/slideLayout" Target="../slideLayouts/slideLayout60.xml"/><Relationship Id="rId7" Type="http://schemas.openxmlformats.org/officeDocument/2006/relationships/slideLayout" Target="../slideLayouts/slideLayout64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9.xml"/><Relationship Id="rId1" Type="http://schemas.openxmlformats.org/officeDocument/2006/relationships/slideLayout" Target="../slideLayouts/slideLayout58.xml"/><Relationship Id="rId6" Type="http://schemas.openxmlformats.org/officeDocument/2006/relationships/slideLayout" Target="../slideLayouts/slideLayout63.xml"/><Relationship Id="rId11" Type="http://schemas.openxmlformats.org/officeDocument/2006/relationships/slideLayout" Target="../slideLayouts/slideLayout68.xml"/><Relationship Id="rId5" Type="http://schemas.openxmlformats.org/officeDocument/2006/relationships/slideLayout" Target="../slideLayouts/slideLayout62.xml"/><Relationship Id="rId10" Type="http://schemas.openxmlformats.org/officeDocument/2006/relationships/slideLayout" Target="../slideLayouts/slideLayout67.xml"/><Relationship Id="rId4" Type="http://schemas.openxmlformats.org/officeDocument/2006/relationships/slideLayout" Target="../slideLayouts/slideLayout61.xml"/><Relationship Id="rId9" Type="http://schemas.openxmlformats.org/officeDocument/2006/relationships/slideLayout" Target="../slideLayouts/slideLayout66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6.xml"/><Relationship Id="rId13" Type="http://schemas.openxmlformats.org/officeDocument/2006/relationships/theme" Target="../theme/theme7.xml"/><Relationship Id="rId3" Type="http://schemas.openxmlformats.org/officeDocument/2006/relationships/slideLayout" Target="../slideLayouts/slideLayout71.xml"/><Relationship Id="rId7" Type="http://schemas.openxmlformats.org/officeDocument/2006/relationships/slideLayout" Target="../slideLayouts/slideLayout75.xml"/><Relationship Id="rId12" Type="http://schemas.openxmlformats.org/officeDocument/2006/relationships/slideLayout" Target="../slideLayouts/slideLayout80.xml"/><Relationship Id="rId2" Type="http://schemas.openxmlformats.org/officeDocument/2006/relationships/slideLayout" Target="../slideLayouts/slideLayout70.xml"/><Relationship Id="rId1" Type="http://schemas.openxmlformats.org/officeDocument/2006/relationships/slideLayout" Target="../slideLayouts/slideLayout69.xml"/><Relationship Id="rId6" Type="http://schemas.openxmlformats.org/officeDocument/2006/relationships/slideLayout" Target="../slideLayouts/slideLayout74.xml"/><Relationship Id="rId11" Type="http://schemas.openxmlformats.org/officeDocument/2006/relationships/slideLayout" Target="../slideLayouts/slideLayout79.xml"/><Relationship Id="rId5" Type="http://schemas.openxmlformats.org/officeDocument/2006/relationships/slideLayout" Target="../slideLayouts/slideLayout73.xml"/><Relationship Id="rId10" Type="http://schemas.openxmlformats.org/officeDocument/2006/relationships/slideLayout" Target="../slideLayouts/slideLayout78.xml"/><Relationship Id="rId4" Type="http://schemas.openxmlformats.org/officeDocument/2006/relationships/slideLayout" Target="../slideLayouts/slideLayout72.xml"/><Relationship Id="rId9" Type="http://schemas.openxmlformats.org/officeDocument/2006/relationships/slideLayout" Target="../slideLayouts/slideLayout77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8.xml"/><Relationship Id="rId3" Type="http://schemas.openxmlformats.org/officeDocument/2006/relationships/slideLayout" Target="../slideLayouts/slideLayout83.xml"/><Relationship Id="rId7" Type="http://schemas.openxmlformats.org/officeDocument/2006/relationships/slideLayout" Target="../slideLayouts/slideLayout87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82.xml"/><Relationship Id="rId1" Type="http://schemas.openxmlformats.org/officeDocument/2006/relationships/slideLayout" Target="../slideLayouts/slideLayout81.xml"/><Relationship Id="rId6" Type="http://schemas.openxmlformats.org/officeDocument/2006/relationships/slideLayout" Target="../slideLayouts/slideLayout86.xml"/><Relationship Id="rId11" Type="http://schemas.openxmlformats.org/officeDocument/2006/relationships/slideLayout" Target="../slideLayouts/slideLayout91.xml"/><Relationship Id="rId5" Type="http://schemas.openxmlformats.org/officeDocument/2006/relationships/slideLayout" Target="../slideLayouts/slideLayout85.xml"/><Relationship Id="rId10" Type="http://schemas.openxmlformats.org/officeDocument/2006/relationships/slideLayout" Target="../slideLayouts/slideLayout90.xml"/><Relationship Id="rId4" Type="http://schemas.openxmlformats.org/officeDocument/2006/relationships/slideLayout" Target="../slideLayouts/slideLayout84.xml"/><Relationship Id="rId9" Type="http://schemas.openxmlformats.org/officeDocument/2006/relationships/slideLayout" Target="../slideLayouts/slideLayout89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9.xml"/><Relationship Id="rId3" Type="http://schemas.openxmlformats.org/officeDocument/2006/relationships/slideLayout" Target="../slideLayouts/slideLayout94.xml"/><Relationship Id="rId7" Type="http://schemas.openxmlformats.org/officeDocument/2006/relationships/slideLayout" Target="../slideLayouts/slideLayout98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3.xml"/><Relationship Id="rId1" Type="http://schemas.openxmlformats.org/officeDocument/2006/relationships/slideLayout" Target="../slideLayouts/slideLayout92.xml"/><Relationship Id="rId6" Type="http://schemas.openxmlformats.org/officeDocument/2006/relationships/slideLayout" Target="../slideLayouts/slideLayout97.xml"/><Relationship Id="rId11" Type="http://schemas.openxmlformats.org/officeDocument/2006/relationships/slideLayout" Target="../slideLayouts/slideLayout102.xml"/><Relationship Id="rId5" Type="http://schemas.openxmlformats.org/officeDocument/2006/relationships/slideLayout" Target="../slideLayouts/slideLayout96.xml"/><Relationship Id="rId10" Type="http://schemas.openxmlformats.org/officeDocument/2006/relationships/slideLayout" Target="../slideLayouts/slideLayout101.xml"/><Relationship Id="rId4" Type="http://schemas.openxmlformats.org/officeDocument/2006/relationships/slideLayout" Target="../slideLayouts/slideLayout95.xml"/><Relationship Id="rId9" Type="http://schemas.openxmlformats.org/officeDocument/2006/relationships/slideLayout" Target="../slideLayouts/slideLayout100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0.xml"/><Relationship Id="rId13" Type="http://schemas.openxmlformats.org/officeDocument/2006/relationships/theme" Target="../theme/theme10.xml"/><Relationship Id="rId3" Type="http://schemas.openxmlformats.org/officeDocument/2006/relationships/slideLayout" Target="../slideLayouts/slideLayout105.xml"/><Relationship Id="rId7" Type="http://schemas.openxmlformats.org/officeDocument/2006/relationships/slideLayout" Target="../slideLayouts/slideLayout109.xml"/><Relationship Id="rId12" Type="http://schemas.openxmlformats.org/officeDocument/2006/relationships/slideLayout" Target="../slideLayouts/slideLayout114.xml"/><Relationship Id="rId2" Type="http://schemas.openxmlformats.org/officeDocument/2006/relationships/slideLayout" Target="../slideLayouts/slideLayout104.xml"/><Relationship Id="rId1" Type="http://schemas.openxmlformats.org/officeDocument/2006/relationships/slideLayout" Target="../slideLayouts/slideLayout103.xml"/><Relationship Id="rId6" Type="http://schemas.openxmlformats.org/officeDocument/2006/relationships/slideLayout" Target="../slideLayouts/slideLayout108.xml"/><Relationship Id="rId11" Type="http://schemas.openxmlformats.org/officeDocument/2006/relationships/slideLayout" Target="../slideLayouts/slideLayout113.xml"/><Relationship Id="rId5" Type="http://schemas.openxmlformats.org/officeDocument/2006/relationships/slideLayout" Target="../slideLayouts/slideLayout107.xml"/><Relationship Id="rId10" Type="http://schemas.openxmlformats.org/officeDocument/2006/relationships/slideLayout" Target="../slideLayouts/slideLayout112.xml"/><Relationship Id="rId4" Type="http://schemas.openxmlformats.org/officeDocument/2006/relationships/slideLayout" Target="../slideLayouts/slideLayout106.xml"/><Relationship Id="rId9" Type="http://schemas.openxmlformats.org/officeDocument/2006/relationships/slideLayout" Target="../slideLayouts/slideLayout111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2.xml"/><Relationship Id="rId3" Type="http://schemas.openxmlformats.org/officeDocument/2006/relationships/slideLayout" Target="../slideLayouts/slideLayout117.xml"/><Relationship Id="rId7" Type="http://schemas.openxmlformats.org/officeDocument/2006/relationships/slideLayout" Target="../slideLayouts/slideLayout121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6.xml"/><Relationship Id="rId1" Type="http://schemas.openxmlformats.org/officeDocument/2006/relationships/slideLayout" Target="../slideLayouts/slideLayout115.xml"/><Relationship Id="rId6" Type="http://schemas.openxmlformats.org/officeDocument/2006/relationships/slideLayout" Target="../slideLayouts/slideLayout120.xml"/><Relationship Id="rId11" Type="http://schemas.openxmlformats.org/officeDocument/2006/relationships/slideLayout" Target="../slideLayouts/slideLayout125.xml"/><Relationship Id="rId5" Type="http://schemas.openxmlformats.org/officeDocument/2006/relationships/slideLayout" Target="../slideLayouts/slideLayout119.xml"/><Relationship Id="rId10" Type="http://schemas.openxmlformats.org/officeDocument/2006/relationships/slideLayout" Target="../slideLayouts/slideLayout124.xml"/><Relationship Id="rId4" Type="http://schemas.openxmlformats.org/officeDocument/2006/relationships/slideLayout" Target="../slideLayouts/slideLayout118.xml"/><Relationship Id="rId9" Type="http://schemas.openxmlformats.org/officeDocument/2006/relationships/slideLayout" Target="../slideLayouts/slideLayout1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bg1">
                <a:tint val="80000"/>
                <a:satMod val="250000"/>
              </a:schemeClr>
            </a:gs>
            <a:gs pos="62000">
              <a:schemeClr val="bg1">
                <a:tint val="90000"/>
                <a:shade val="90000"/>
                <a:satMod val="200000"/>
              </a:schemeClr>
            </a:gs>
            <a:gs pos="92000">
              <a:srgbClr val="7030A0">
                <a:alpha val="33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40768"/>
            <a:ext cx="8229600" cy="47853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TextovéPole 9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</a:t>
            </a:r>
            <a:r>
              <a:rPr lang="cs-CZ" sz="1400" baseline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</a:t>
            </a:r>
            <a:r>
              <a:rPr lang="cs-CZ" sz="1400" baseline="0" dirty="0" smtClean="0">
                <a:solidFill>
                  <a:schemeClr val="bg1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 s právem státní jazykové zkoušky Svitavy</a:t>
            </a:r>
            <a:endParaRPr lang="cs-CZ" sz="1400" dirty="0">
              <a:solidFill>
                <a:schemeClr val="bg1"/>
              </a:solidFill>
              <a:latin typeface="Verdana" pitchFamily="34" charset="0"/>
              <a:ea typeface="Verdana" pitchFamily="34" charset="0"/>
              <a:cs typeface="Verdana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  <p:sldLayoutId id="2147483772" r:id="rId12"/>
    <p:sldLayoutId id="2147483705" r:id="rId13"/>
  </p:sldLayoutIdLst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28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Bookman Old Style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34000">
                <a:schemeClr val="bg1">
                  <a:lumMod val="75000"/>
                  <a:alpha val="61000"/>
                </a:schemeClr>
              </a:gs>
              <a:gs pos="38000">
                <a:schemeClr val="bg1">
                  <a:lumMod val="75000"/>
                  <a:alpha val="76000"/>
                </a:schemeClr>
              </a:gs>
              <a:gs pos="100000">
                <a:schemeClr val="bg1"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990600"/>
            <a:ext cx="8229600" cy="914400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981200"/>
            <a:ext cx="8229600" cy="4144963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6610350"/>
            <a:ext cx="1524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610350"/>
            <a:ext cx="6629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42680" y="6610350"/>
            <a:ext cx="381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74" r:id="rId1"/>
    <p:sldLayoutId id="2147483775" r:id="rId2"/>
    <p:sldLayoutId id="2147483776" r:id="rId3"/>
    <p:sldLayoutId id="2147483777" r:id="rId4"/>
    <p:sldLayoutId id="2147483778" r:id="rId5"/>
    <p:sldLayoutId id="2147483779" r:id="rId6"/>
    <p:sldLayoutId id="2147483780" r:id="rId7"/>
    <p:sldLayoutId id="2147483781" r:id="rId8"/>
    <p:sldLayoutId id="2147483782" r:id="rId9"/>
    <p:sldLayoutId id="2147483783" r:id="rId10"/>
    <p:sldLayoutId id="2147483784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 typeface="Wingdings" pitchFamily="2" charset="2"/>
        <a:buChar char="§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34000">
                <a:schemeClr val="bg1">
                  <a:lumMod val="75000"/>
                  <a:alpha val="61000"/>
                </a:schemeClr>
              </a:gs>
              <a:gs pos="38000">
                <a:schemeClr val="bg1">
                  <a:lumMod val="75000"/>
                  <a:alpha val="76000"/>
                </a:schemeClr>
              </a:gs>
              <a:gs pos="100000">
                <a:schemeClr val="bg1"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990600"/>
            <a:ext cx="8229600" cy="914400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981200"/>
            <a:ext cx="8229600" cy="4144963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6610350"/>
            <a:ext cx="1524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610350"/>
            <a:ext cx="6629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42680" y="6610350"/>
            <a:ext cx="381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88" r:id="rId3"/>
    <p:sldLayoutId id="2147483789" r:id="rId4"/>
    <p:sldLayoutId id="2147483790" r:id="rId5"/>
    <p:sldLayoutId id="2147483791" r:id="rId6"/>
    <p:sldLayoutId id="2147483792" r:id="rId7"/>
    <p:sldLayoutId id="2147483793" r:id="rId8"/>
    <p:sldLayoutId id="2147483794" r:id="rId9"/>
    <p:sldLayoutId id="2147483795" r:id="rId10"/>
    <p:sldLayoutId id="2147483796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 typeface="Wingdings" pitchFamily="2" charset="2"/>
        <a:buChar char="§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34000">
                <a:schemeClr val="bg1">
                  <a:lumMod val="75000"/>
                  <a:alpha val="61000"/>
                </a:schemeClr>
              </a:gs>
              <a:gs pos="38000">
                <a:schemeClr val="bg1">
                  <a:lumMod val="75000"/>
                  <a:alpha val="76000"/>
                </a:schemeClr>
              </a:gs>
              <a:gs pos="100000">
                <a:schemeClr val="bg1"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990600"/>
            <a:ext cx="8229600" cy="914400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981200"/>
            <a:ext cx="8229600" cy="4144963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6610350"/>
            <a:ext cx="1524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610350"/>
            <a:ext cx="6629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42680" y="6610350"/>
            <a:ext cx="381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  <p:sldLayoutId id="2147483799" r:id="rId2"/>
    <p:sldLayoutId id="2147483800" r:id="rId3"/>
    <p:sldLayoutId id="2147483801" r:id="rId4"/>
    <p:sldLayoutId id="2147483802" r:id="rId5"/>
    <p:sldLayoutId id="2147483803" r:id="rId6"/>
    <p:sldLayoutId id="2147483804" r:id="rId7"/>
    <p:sldLayoutId id="2147483805" r:id="rId8"/>
    <p:sldLayoutId id="2147483806" r:id="rId9"/>
    <p:sldLayoutId id="2147483807" r:id="rId10"/>
    <p:sldLayoutId id="2147483808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 typeface="Wingdings" pitchFamily="2" charset="2"/>
        <a:buChar char="§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34000">
                <a:schemeClr val="bg1">
                  <a:lumMod val="75000"/>
                  <a:alpha val="61000"/>
                </a:schemeClr>
              </a:gs>
              <a:gs pos="38000">
                <a:schemeClr val="bg1">
                  <a:lumMod val="75000"/>
                  <a:alpha val="76000"/>
                </a:schemeClr>
              </a:gs>
              <a:gs pos="100000">
                <a:schemeClr val="bg1"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990600"/>
            <a:ext cx="8229600" cy="914400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981200"/>
            <a:ext cx="8229600" cy="4144963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6610350"/>
            <a:ext cx="1524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610350"/>
            <a:ext cx="6629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42680" y="6610350"/>
            <a:ext cx="381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0" r:id="rId1"/>
    <p:sldLayoutId id="2147483811" r:id="rId2"/>
    <p:sldLayoutId id="2147483812" r:id="rId3"/>
    <p:sldLayoutId id="2147483813" r:id="rId4"/>
    <p:sldLayoutId id="2147483814" r:id="rId5"/>
    <p:sldLayoutId id="2147483815" r:id="rId6"/>
    <p:sldLayoutId id="2147483816" r:id="rId7"/>
    <p:sldLayoutId id="2147483817" r:id="rId8"/>
    <p:sldLayoutId id="2147483818" r:id="rId9"/>
    <p:sldLayoutId id="2147483819" r:id="rId10"/>
    <p:sldLayoutId id="2147483820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 typeface="Wingdings" pitchFamily="2" charset="2"/>
        <a:buChar char="§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34000">
                <a:schemeClr val="bg1">
                  <a:lumMod val="75000"/>
                  <a:alpha val="61000"/>
                </a:schemeClr>
              </a:gs>
              <a:gs pos="38000">
                <a:schemeClr val="bg1">
                  <a:lumMod val="75000"/>
                  <a:alpha val="76000"/>
                </a:schemeClr>
              </a:gs>
              <a:gs pos="100000">
                <a:schemeClr val="bg1"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990600"/>
            <a:ext cx="8229600" cy="914400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981200"/>
            <a:ext cx="8229600" cy="4144963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6610350"/>
            <a:ext cx="1524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610350"/>
            <a:ext cx="6629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42680" y="6610350"/>
            <a:ext cx="381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2" r:id="rId1"/>
    <p:sldLayoutId id="2147483823" r:id="rId2"/>
    <p:sldLayoutId id="2147483824" r:id="rId3"/>
    <p:sldLayoutId id="2147483825" r:id="rId4"/>
    <p:sldLayoutId id="2147483826" r:id="rId5"/>
    <p:sldLayoutId id="2147483827" r:id="rId6"/>
    <p:sldLayoutId id="2147483828" r:id="rId7"/>
    <p:sldLayoutId id="2147483829" r:id="rId8"/>
    <p:sldLayoutId id="2147483830" r:id="rId9"/>
    <p:sldLayoutId id="2147483831" r:id="rId10"/>
    <p:sldLayoutId id="2147483832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 typeface="Wingdings" pitchFamily="2" charset="2"/>
        <a:buChar char="§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34000">
                <a:schemeClr val="bg1">
                  <a:lumMod val="75000"/>
                  <a:alpha val="61000"/>
                </a:schemeClr>
              </a:gs>
              <a:gs pos="38000">
                <a:schemeClr val="bg1">
                  <a:lumMod val="75000"/>
                  <a:alpha val="76000"/>
                </a:schemeClr>
              </a:gs>
              <a:gs pos="100000">
                <a:schemeClr val="bg1"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990600"/>
            <a:ext cx="8229600" cy="914400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981200"/>
            <a:ext cx="8229600" cy="4144963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6610350"/>
            <a:ext cx="1524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610350"/>
            <a:ext cx="6629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42680" y="6610350"/>
            <a:ext cx="381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12" r:id="rId1"/>
    <p:sldLayoutId id="2147483913" r:id="rId2"/>
    <p:sldLayoutId id="2147483914" r:id="rId3"/>
    <p:sldLayoutId id="2147483915" r:id="rId4"/>
    <p:sldLayoutId id="2147483916" r:id="rId5"/>
    <p:sldLayoutId id="2147483917" r:id="rId6"/>
    <p:sldLayoutId id="2147483918" r:id="rId7"/>
    <p:sldLayoutId id="2147483919" r:id="rId8"/>
    <p:sldLayoutId id="2147483920" r:id="rId9"/>
    <p:sldLayoutId id="2147483921" r:id="rId10"/>
    <p:sldLayoutId id="2147483922" r:id="rId11"/>
    <p:sldLayoutId id="2147483923" r:id="rId12"/>
  </p:sldLayoutIdLst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 typeface="Wingdings" pitchFamily="2" charset="2"/>
        <a:buChar char="§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34000">
                <a:schemeClr val="bg1">
                  <a:lumMod val="75000"/>
                  <a:alpha val="61000"/>
                </a:schemeClr>
              </a:gs>
              <a:gs pos="38000">
                <a:schemeClr val="bg1">
                  <a:lumMod val="75000"/>
                  <a:alpha val="76000"/>
                </a:schemeClr>
              </a:gs>
              <a:gs pos="100000">
                <a:schemeClr val="bg1"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990600"/>
            <a:ext cx="8229600" cy="914400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981200"/>
            <a:ext cx="8229600" cy="4144963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6610350"/>
            <a:ext cx="1524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610350"/>
            <a:ext cx="6629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42680" y="6610350"/>
            <a:ext cx="381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 typeface="Wingdings" pitchFamily="2" charset="2"/>
        <a:buChar char="§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34000">
                <a:schemeClr val="bg1">
                  <a:lumMod val="75000"/>
                  <a:alpha val="61000"/>
                </a:schemeClr>
              </a:gs>
              <a:gs pos="38000">
                <a:schemeClr val="bg1">
                  <a:lumMod val="75000"/>
                  <a:alpha val="76000"/>
                </a:schemeClr>
              </a:gs>
              <a:gs pos="100000">
                <a:schemeClr val="bg1"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990600"/>
            <a:ext cx="8229600" cy="914400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981200"/>
            <a:ext cx="8229600" cy="4144963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6610350"/>
            <a:ext cx="1524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610350"/>
            <a:ext cx="6629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42680" y="6610350"/>
            <a:ext cx="381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37" r:id="rId1"/>
    <p:sldLayoutId id="2147483938" r:id="rId2"/>
    <p:sldLayoutId id="2147483939" r:id="rId3"/>
    <p:sldLayoutId id="2147483940" r:id="rId4"/>
    <p:sldLayoutId id="2147483941" r:id="rId5"/>
    <p:sldLayoutId id="2147483942" r:id="rId6"/>
    <p:sldLayoutId id="2147483943" r:id="rId7"/>
    <p:sldLayoutId id="2147483944" r:id="rId8"/>
    <p:sldLayoutId id="2147483945" r:id="rId9"/>
    <p:sldLayoutId id="2147483946" r:id="rId10"/>
    <p:sldLayoutId id="2147483947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 typeface="Wingdings" pitchFamily="2" charset="2"/>
        <a:buChar char="§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34000">
                <a:schemeClr val="bg1">
                  <a:lumMod val="75000"/>
                  <a:alpha val="61000"/>
                </a:schemeClr>
              </a:gs>
              <a:gs pos="38000">
                <a:schemeClr val="bg1">
                  <a:lumMod val="75000"/>
                  <a:alpha val="76000"/>
                </a:schemeClr>
              </a:gs>
              <a:gs pos="100000">
                <a:schemeClr val="bg1"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990600"/>
            <a:ext cx="8229600" cy="914400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981200"/>
            <a:ext cx="8229600" cy="4144963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6610350"/>
            <a:ext cx="1524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610350"/>
            <a:ext cx="6629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42680" y="6610350"/>
            <a:ext cx="381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75" r:id="rId1"/>
    <p:sldLayoutId id="2147483976" r:id="rId2"/>
    <p:sldLayoutId id="2147483977" r:id="rId3"/>
    <p:sldLayoutId id="2147483978" r:id="rId4"/>
    <p:sldLayoutId id="2147483979" r:id="rId5"/>
    <p:sldLayoutId id="2147483980" r:id="rId6"/>
    <p:sldLayoutId id="2147483981" r:id="rId7"/>
    <p:sldLayoutId id="2147483982" r:id="rId8"/>
    <p:sldLayoutId id="2147483983" r:id="rId9"/>
    <p:sldLayoutId id="2147483984" r:id="rId10"/>
    <p:sldLayoutId id="2147483985" r:id="rId11"/>
    <p:sldLayoutId id="2147483986" r:id="rId12"/>
  </p:sldLayoutIdLst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 typeface="Wingdings" pitchFamily="2" charset="2"/>
        <a:buChar char="§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bg1">
                  <a:alpha val="0"/>
                </a:schemeClr>
              </a:gs>
              <a:gs pos="34000">
                <a:schemeClr val="bg1">
                  <a:lumMod val="75000"/>
                  <a:alpha val="61000"/>
                </a:schemeClr>
              </a:gs>
              <a:gs pos="38000">
                <a:schemeClr val="bg1">
                  <a:lumMod val="75000"/>
                  <a:alpha val="76000"/>
                </a:schemeClr>
              </a:gs>
              <a:gs pos="100000">
                <a:schemeClr val="bg1">
                  <a:alpha val="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990600"/>
            <a:ext cx="8229600" cy="914400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981200"/>
            <a:ext cx="8229600" cy="4144963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162800" y="6610350"/>
            <a:ext cx="1524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fld id="{C2583FC6-98E3-4817-A823-02847B694C6F}" type="datetimeFigureOut">
              <a:rPr lang="cs-CZ" smtClean="0"/>
              <a:pPr/>
              <a:t>2.5.2014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610350"/>
            <a:ext cx="66294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42680" y="6610350"/>
            <a:ext cx="381000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aseline="0">
                <a:solidFill>
                  <a:schemeClr val="tx1"/>
                </a:solidFill>
              </a:defRPr>
            </a:lvl1pPr>
          </a:lstStyle>
          <a:p>
            <a:fld id="{B737E477-D391-4165-A77F-C9D579ADD3B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88" r:id="rId1"/>
    <p:sldLayoutId id="2147483989" r:id="rId2"/>
    <p:sldLayoutId id="2147483990" r:id="rId3"/>
    <p:sldLayoutId id="2147483991" r:id="rId4"/>
    <p:sldLayoutId id="2147483992" r:id="rId5"/>
    <p:sldLayoutId id="2147483993" r:id="rId6"/>
    <p:sldLayoutId id="2147483994" r:id="rId7"/>
    <p:sldLayoutId id="2147483995" r:id="rId8"/>
    <p:sldLayoutId id="2147483996" r:id="rId9"/>
    <p:sldLayoutId id="2147483997" r:id="rId10"/>
    <p:sldLayoutId id="2147483998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defRPr sz="36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 typeface="Wingdings" pitchFamily="2" charset="2"/>
        <a:buChar char="§"/>
        <a:defRPr sz="2000" kern="1200" baseline="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Char char="§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Clr>
          <a:schemeClr val="tx1">
            <a:lumMod val="50000"/>
            <a:lumOff val="50000"/>
          </a:schemeClr>
        </a:buClr>
        <a:buFont typeface="Wingdings" pitchFamily="2" charset="2"/>
        <a:buNone/>
        <a:defRPr sz="14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00000"/>
        </a:lnSpc>
        <a:spcBef>
          <a:spcPct val="20000"/>
        </a:spcBef>
        <a:spcAft>
          <a:spcPts val="600"/>
        </a:spcAft>
        <a:buFontTx/>
        <a:buNone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80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1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0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0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0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0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0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0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6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6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6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8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3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mtClean="0"/>
              <a:t>Svitavské památky – industriální architektura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smtClean="0"/>
              <a:t>Ivana Pavlišová</a:t>
            </a:r>
            <a:endParaRPr lang="cs-CZ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571504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857232"/>
            <a:ext cx="8219256" cy="4714908"/>
          </a:xfrm>
        </p:spPr>
        <p:txBody>
          <a:bodyPr>
            <a:normAutofit fontScale="92500" lnSpcReduction="10000"/>
          </a:bodyPr>
          <a:lstStyle/>
          <a:p>
            <a:endParaRPr lang="cs-CZ" dirty="0" smtClean="0"/>
          </a:p>
          <a:p>
            <a:r>
              <a:rPr lang="cs-CZ" sz="1200" b="1" dirty="0" smtClean="0"/>
              <a:t>Kód </a:t>
            </a:r>
            <a:r>
              <a:rPr lang="cs-CZ" sz="1200" b="1" dirty="0" err="1" smtClean="0"/>
              <a:t>DUMu</a:t>
            </a:r>
            <a:r>
              <a:rPr lang="cs-CZ" sz="1200" b="1" dirty="0" smtClean="0"/>
              <a:t>: 	</a:t>
            </a:r>
            <a:r>
              <a:rPr lang="cs-CZ" sz="1200" smtClean="0"/>
              <a:t>VY_32_INOVACE_4.DE.03</a:t>
            </a:r>
            <a:endParaRPr lang="cs-CZ" sz="1200" dirty="0" smtClean="0"/>
          </a:p>
          <a:p>
            <a:endParaRPr lang="cs-CZ" sz="1200" b="1" dirty="0"/>
          </a:p>
          <a:p>
            <a:r>
              <a:rPr lang="cs-CZ" sz="1200" b="1" dirty="0" smtClean="0"/>
              <a:t>Číslo projektu: 	</a:t>
            </a:r>
            <a:r>
              <a:rPr lang="cs-CZ" sz="1200" dirty="0" smtClean="0"/>
              <a:t>CZ.1.07/1.5.00/34.0114	</a:t>
            </a:r>
            <a:endParaRPr lang="cs-CZ" sz="1200" b="1" dirty="0" smtClean="0"/>
          </a:p>
          <a:p>
            <a:endParaRPr lang="cs-CZ" sz="1200" b="1" dirty="0" smtClean="0"/>
          </a:p>
          <a:p>
            <a:r>
              <a:rPr lang="cs-CZ" sz="1200" b="1" dirty="0" smtClean="0"/>
              <a:t>Vytvořeno: 	leden 2014</a:t>
            </a:r>
            <a:endParaRPr lang="cs-CZ" sz="1200" dirty="0" smtClean="0"/>
          </a:p>
          <a:p>
            <a:endParaRPr lang="cs-CZ" sz="1200" dirty="0" smtClean="0"/>
          </a:p>
          <a:p>
            <a:r>
              <a:rPr lang="cs-CZ" sz="1200" b="1" dirty="0" smtClean="0"/>
              <a:t>Ročník: 	</a:t>
            </a:r>
            <a:r>
              <a:rPr lang="cs-CZ" sz="1200" dirty="0"/>
              <a:t>4</a:t>
            </a:r>
            <a:r>
              <a:rPr lang="cs-CZ" sz="1200" dirty="0" smtClean="0"/>
              <a:t>. </a:t>
            </a:r>
            <a:r>
              <a:rPr lang="cs-CZ" sz="1200" dirty="0" err="1" smtClean="0"/>
              <a:t>roč</a:t>
            </a:r>
            <a:r>
              <a:rPr lang="cs-CZ" sz="1200" dirty="0" smtClean="0"/>
              <a:t>. - čtyřleté gymnázium (RVP-G), </a:t>
            </a:r>
            <a:r>
              <a:rPr lang="cs-CZ" sz="1200" dirty="0"/>
              <a:t>8</a:t>
            </a:r>
            <a:r>
              <a:rPr lang="cs-CZ" sz="1200" dirty="0" smtClean="0"/>
              <a:t>. </a:t>
            </a:r>
            <a:r>
              <a:rPr lang="cs-CZ" sz="1200" dirty="0" err="1" smtClean="0"/>
              <a:t>roč</a:t>
            </a:r>
            <a:r>
              <a:rPr lang="cs-CZ" sz="1200" dirty="0" smtClean="0"/>
              <a:t>.  - osmileté gymnázium (RVP-G)</a:t>
            </a:r>
          </a:p>
          <a:p>
            <a:endParaRPr lang="cs-CZ" sz="1600" b="1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pPr algn="just"/>
            <a:r>
              <a:rPr lang="cs-CZ" sz="1200" b="1" dirty="0" smtClean="0"/>
              <a:t>Anotace: </a:t>
            </a:r>
          </a:p>
          <a:p>
            <a:endParaRPr lang="cs-CZ" dirty="0" smtClean="0"/>
          </a:p>
          <a:p>
            <a:pPr algn="just">
              <a:buNone/>
            </a:pPr>
            <a:r>
              <a:rPr lang="cs-CZ" sz="1900" b="1" dirty="0" smtClean="0"/>
              <a:t>	</a:t>
            </a:r>
            <a:endParaRPr lang="cs-CZ" sz="1700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82363207"/>
              </p:ext>
            </p:extLst>
          </p:nvPr>
        </p:nvGraphicFramePr>
        <p:xfrm>
          <a:off x="971600" y="2996952"/>
          <a:ext cx="7429552" cy="101308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1702"/>
                <a:gridCol w="5357850"/>
              </a:tblGrid>
              <a:tr h="367928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oblast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Člověk</a:t>
                      </a:r>
                      <a:r>
                        <a:rPr lang="cs-CZ" sz="1200" baseline="0" dirty="0" smtClean="0"/>
                        <a:t> a společnost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obor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Dějepis</a:t>
                      </a:r>
                      <a:endParaRPr lang="cs-CZ" sz="1200" dirty="0"/>
                    </a:p>
                  </a:txBody>
                  <a:tcPr/>
                </a:tc>
              </a:tr>
              <a:tr h="266432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Tematický okruh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Kulturní</a:t>
                      </a:r>
                      <a:r>
                        <a:rPr lang="cs-CZ" sz="1200" baseline="0" dirty="0" smtClean="0"/>
                        <a:t> a regionální dějiny</a:t>
                      </a:r>
                      <a:endParaRPr lang="cs-CZ" sz="1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Podnadpis 2"/>
          <p:cNvSpPr txBox="1">
            <a:spLocks/>
          </p:cNvSpPr>
          <p:nvPr/>
        </p:nvSpPr>
        <p:spPr>
          <a:xfrm>
            <a:off x="971600" y="4653136"/>
            <a:ext cx="7429552" cy="1152128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Autofit/>
          </a:bodyPr>
          <a:lstStyle/>
          <a:p>
            <a:pPr algn="just"/>
            <a:r>
              <a:rPr lang="cs-CZ" sz="1100" dirty="0" smtClean="0"/>
              <a:t>Materiál slouží k výuce regionálních dějin. Navazuje na obecné kulturní dějiny, které konkretizuje  na nejbližší okolí.</a:t>
            </a:r>
          </a:p>
          <a:p>
            <a:pPr algn="just"/>
            <a:r>
              <a:rPr lang="cs-CZ" sz="1100" dirty="0" smtClean="0"/>
              <a:t>Prezentace navazuje na další materiály sady – na dějiny města v 19. století, a naopak na tuto prezentaci navazují materiály o významných svitavských architektonických památkách – továrnických vilách, jejich historii a současném využití.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1052736"/>
            <a:ext cx="8229600" cy="914400"/>
          </a:xfrm>
        </p:spPr>
        <p:txBody>
          <a:bodyPr/>
          <a:lstStyle/>
          <a:p>
            <a:r>
              <a:rPr lang="cs-CZ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Úvod</a:t>
            </a:r>
            <a:endParaRPr lang="cs-CZ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2800" dirty="0" smtClean="0"/>
              <a:t>Svitavy se staly v 19. století  významným průmyslovým centrem. </a:t>
            </a:r>
          </a:p>
          <a:p>
            <a:pPr algn="just"/>
            <a:r>
              <a:rPr lang="cs-CZ" sz="2800" dirty="0" smtClean="0"/>
              <a:t>Ve městě se tak rozrůstala industriální architektura, která podstatně proměnila tvář města. </a:t>
            </a:r>
          </a:p>
          <a:p>
            <a:pPr algn="just"/>
            <a:r>
              <a:rPr lang="cs-CZ" sz="2800" dirty="0" smtClean="0"/>
              <a:t>Kromě továrních budov to byly i vily továrníků a také dělnické domky.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1651411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Zopakujte si</a:t>
            </a:r>
            <a:endParaRPr lang="cs-CZ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1201"/>
            <a:ext cx="8229600" cy="655712"/>
          </a:xfrm>
        </p:spPr>
        <p:txBody>
          <a:bodyPr>
            <a:noAutofit/>
          </a:bodyPr>
          <a:lstStyle/>
          <a:p>
            <a:r>
              <a:rPr lang="cs-CZ" sz="2800" dirty="0" smtClean="0"/>
              <a:t>Který průmysl byl typický pro město Svitavy?</a:t>
            </a:r>
          </a:p>
          <a:p>
            <a:endParaRPr lang="cs-CZ" sz="2800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</p:txBody>
      </p:sp>
      <p:sp>
        <p:nvSpPr>
          <p:cNvPr id="4" name="TextovéPole 3"/>
          <p:cNvSpPr txBox="1"/>
          <p:nvPr/>
        </p:nvSpPr>
        <p:spPr>
          <a:xfrm>
            <a:off x="539552" y="3429000"/>
            <a:ext cx="79208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>
                <a:solidFill>
                  <a:schemeClr val="tx2"/>
                </a:solidFill>
              </a:rPr>
              <a:t>Textilnictví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>
                <a:solidFill>
                  <a:schemeClr val="tx2"/>
                </a:solidFill>
              </a:rPr>
              <a:t>Pivovarnictví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>
                <a:solidFill>
                  <a:schemeClr val="tx2"/>
                </a:solidFill>
              </a:rPr>
              <a:t>Dřevařství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>
                <a:solidFill>
                  <a:schemeClr val="tx2"/>
                </a:solidFill>
              </a:rPr>
              <a:t>Strojírenství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2800" dirty="0">
                <a:solidFill>
                  <a:schemeClr val="tx2"/>
                </a:solidFill>
              </a:rPr>
              <a:t>Tabákový průmysl</a:t>
            </a:r>
          </a:p>
          <a:p>
            <a:endParaRPr lang="cs-CZ" sz="2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992703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1052736"/>
            <a:ext cx="8229600" cy="914400"/>
          </a:xfrm>
        </p:spPr>
        <p:txBody>
          <a:bodyPr/>
          <a:lstStyle/>
          <a:p>
            <a:r>
              <a:rPr lang="cs-CZ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Osudy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továrních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budov</a:t>
            </a:r>
            <a:endParaRPr lang="cs-CZ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/>
              <a:t>Pouze v některých bývalých továrních budovách probíhá nadále výrobní činnost.</a:t>
            </a:r>
          </a:p>
          <a:p>
            <a:r>
              <a:rPr lang="cs-CZ" sz="2800" dirty="0" smtClean="0"/>
              <a:t>Mnohé z nich byly zbourány, další chátrají.</a:t>
            </a:r>
          </a:p>
          <a:p>
            <a:r>
              <a:rPr lang="cs-CZ" sz="2800" dirty="0" smtClean="0"/>
              <a:t>Jen pro nemnohé z nich se našlo nové uplatnění.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042018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File:Kulturni centrum Fabrika Svitav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124744"/>
            <a:ext cx="6096000" cy="4572000"/>
          </a:xfrm>
          <a:prstGeom prst="rect">
            <a:avLst/>
          </a:prstGeom>
          <a:noFill/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Poznávejte památky průmyslové architektury</a:t>
            </a:r>
            <a:endParaRPr lang="cs-CZ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4" name="Zástupný symbol pro obrázek 3"/>
          <p:cNvSpPr>
            <a:spLocks noGrp="1"/>
          </p:cNvSpPr>
          <p:nvPr>
            <p:ph type="pic" idx="1"/>
          </p:nvPr>
        </p:nvSpPr>
        <p:spPr>
          <a:xfrm>
            <a:off x="1547664" y="1124744"/>
            <a:ext cx="6054724" cy="4541044"/>
          </a:xfrm>
        </p:spPr>
      </p:sp>
      <p:sp>
        <p:nvSpPr>
          <p:cNvPr id="5" name="TextovéPole 4"/>
          <p:cNvSpPr txBox="1"/>
          <p:nvPr/>
        </p:nvSpPr>
        <p:spPr>
          <a:xfrm>
            <a:off x="323528" y="5733256"/>
            <a:ext cx="3672408" cy="830997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Multifunkční centrum Fabrika, Wolkerova alej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740352" y="5877272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6105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Historie budovy</a:t>
            </a:r>
            <a:endParaRPr lang="cs-CZ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Roku </a:t>
            </a:r>
            <a:r>
              <a:rPr lang="cs-CZ" sz="2800" dirty="0"/>
              <a:t>1870  </a:t>
            </a:r>
            <a:r>
              <a:rPr lang="cs-CZ" sz="2800" dirty="0" smtClean="0"/>
              <a:t>bratři </a:t>
            </a:r>
            <a:r>
              <a:rPr lang="cs-CZ" sz="2800" dirty="0"/>
              <a:t>Johann a Josef </a:t>
            </a:r>
            <a:r>
              <a:rPr lang="cs-CZ" sz="2800" dirty="0" err="1"/>
              <a:t>Ettlové</a:t>
            </a:r>
            <a:r>
              <a:rPr lang="cs-CZ" sz="2800" dirty="0"/>
              <a:t> </a:t>
            </a:r>
            <a:r>
              <a:rPr lang="cs-CZ" sz="2800" dirty="0" smtClean="0"/>
              <a:t>založili tkalcovské </a:t>
            </a:r>
            <a:r>
              <a:rPr lang="cs-CZ" sz="2800" dirty="0"/>
              <a:t>závody. Tím odstartovali budování svého podniku, který obsahoval tkalcovnu bavlny, apretovnu, škrobárnu a výrobnu jutových pytlů. Obrovský komplex bratrů </a:t>
            </a:r>
            <a:r>
              <a:rPr lang="cs-CZ" sz="2800" dirty="0" err="1"/>
              <a:t>Ettlových</a:t>
            </a:r>
            <a:r>
              <a:rPr lang="cs-CZ" sz="2800" dirty="0"/>
              <a:t> byl ve své době jedním z nejrozlehlejších ve městě </a:t>
            </a:r>
            <a:r>
              <a:rPr lang="cs-CZ" sz="2800" dirty="0" smtClean="0"/>
              <a:t>. Majitelé </a:t>
            </a:r>
            <a:r>
              <a:rPr lang="cs-CZ" sz="2800" dirty="0"/>
              <a:t>situovali areál do těsného sousedství s náměstím, tedy do centra Svitav. </a:t>
            </a:r>
            <a:endParaRPr lang="cs-CZ" sz="2800" dirty="0" smtClean="0"/>
          </a:p>
          <a:p>
            <a:endParaRPr lang="cs-CZ" sz="24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48808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 smtClean="0"/>
              <a:t>Jejich </a:t>
            </a:r>
            <a:r>
              <a:rPr lang="cs-CZ" sz="2800" dirty="0"/>
              <a:t>nástupce Wilhelm </a:t>
            </a:r>
            <a:r>
              <a:rPr lang="cs-CZ" sz="2800" dirty="0" err="1"/>
              <a:t>Ettl</a:t>
            </a:r>
            <a:r>
              <a:rPr lang="cs-CZ" sz="2800" dirty="0"/>
              <a:t> se stal v roce 1924 zadavatelem nového projektu na vybudování poslední části továrního „impéria“, jehož součástí byla i budova dnešního multifunkčního </a:t>
            </a:r>
            <a:r>
              <a:rPr lang="cs-CZ" sz="2800" dirty="0" smtClean="0"/>
              <a:t>centra, </a:t>
            </a:r>
            <a:r>
              <a:rPr lang="cs-CZ" sz="2800" dirty="0"/>
              <a:t>která sloužila k barvení tkanin.</a:t>
            </a:r>
          </a:p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286000" y="2551837"/>
            <a:ext cx="4572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J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569553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cs-CZ" sz="2800" dirty="0"/>
              <a:t>Po skončení druhé světové války se řada svitavských textilních podniků sloučila do národního podniku „Spojené české a moravské bavlnářské závody Ústí nad Orlicí“, jehož součástí se stala i </a:t>
            </a:r>
            <a:r>
              <a:rPr lang="cs-CZ" sz="2800" dirty="0" err="1"/>
              <a:t>Ettlova</a:t>
            </a:r>
            <a:r>
              <a:rPr lang="cs-CZ" sz="2800" dirty="0"/>
              <a:t> továrna. Roku 1949 tak vznikl jeden z nejvíce prosperujících podniků v historii Svitav – „Národní podnik </a:t>
            </a:r>
            <a:r>
              <a:rPr lang="cs-CZ" sz="2800" dirty="0" err="1"/>
              <a:t>Vigona</a:t>
            </a:r>
            <a:r>
              <a:rPr lang="cs-CZ" sz="2800" dirty="0"/>
              <a:t>“. </a:t>
            </a:r>
            <a:endParaRPr lang="cs-CZ" sz="2800" dirty="0" smtClean="0"/>
          </a:p>
          <a:p>
            <a:pPr algn="just"/>
            <a:r>
              <a:rPr lang="cs-CZ" sz="2800" dirty="0" smtClean="0"/>
              <a:t>Provoz </a:t>
            </a:r>
            <a:r>
              <a:rPr lang="cs-CZ" sz="2800" dirty="0"/>
              <a:t>v bývalé barvírně byl  ukončen v roce </a:t>
            </a:r>
            <a:r>
              <a:rPr lang="cs-CZ" sz="2800" dirty="0" smtClean="0"/>
              <a:t>1999        a </a:t>
            </a:r>
            <a:r>
              <a:rPr lang="cs-CZ" sz="2800" dirty="0"/>
              <a:t>budova byla prodána. Chátral až do zahájení </a:t>
            </a:r>
            <a:r>
              <a:rPr lang="cs-CZ" sz="2800" dirty="0" smtClean="0"/>
              <a:t>přestavby </a:t>
            </a:r>
            <a:r>
              <a:rPr lang="cs-CZ" sz="2800" dirty="0"/>
              <a:t>v roce 2005.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35475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Přestavba</a:t>
            </a:r>
            <a:endParaRPr lang="cs-CZ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cs-CZ" sz="2800" dirty="0"/>
              <a:t>Fabrika Svitavy byla otevřena 29. května 2008 coby multifunkční, vzdělávací, komunitní a kulturní </a:t>
            </a:r>
            <a:r>
              <a:rPr lang="cs-CZ" sz="2800" dirty="0" smtClean="0"/>
              <a:t>centrum.</a:t>
            </a:r>
          </a:p>
          <a:p>
            <a:pPr algn="just"/>
            <a:r>
              <a:rPr lang="cs-CZ" sz="2800" dirty="0"/>
              <a:t>Autorům přestavby - architektu Romanu Svojanovskému a hlavnímu projektantovi Ivu Junkovi - se podařilo zachovat stavbě její industriální vzezření, průmyslovou duši, která jí byla vtisknuta při jejím původním užívání. Byly zbourány nesouvislé části, jež k ní byly přidruženy v pozdějších letech, a nahradil je jednoduše koncipovaný přístavek. </a:t>
            </a:r>
            <a:endParaRPr lang="cs-CZ" sz="2800" dirty="0" smtClean="0"/>
          </a:p>
        </p:txBody>
      </p:sp>
    </p:spTree>
    <p:extLst>
      <p:ext uri="{BB962C8B-B14F-4D97-AF65-F5344CB8AC3E}">
        <p14:creationId xmlns:p14="http://schemas.microsoft.com/office/powerpoint/2010/main" xmlns="" val="955767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400600"/>
          </a:xfrm>
        </p:spPr>
        <p:txBody>
          <a:bodyPr>
            <a:normAutofit fontScale="92500"/>
          </a:bodyPr>
          <a:lstStyle/>
          <a:p>
            <a:pPr algn="just"/>
            <a:r>
              <a:rPr lang="cs-CZ" sz="2800" dirty="0"/>
              <a:t>Interiér Fabriky je utvářen tak, aby byl ponechán největší důraz na původní železobetonovou konstrukci. Byla tak zachována tovární tvář celého prostoru, k </a:t>
            </a:r>
            <a:r>
              <a:rPr lang="cs-CZ" sz="2800" dirty="0" smtClean="0"/>
              <a:t>trámům </a:t>
            </a:r>
            <a:r>
              <a:rPr lang="cs-CZ" sz="2800" dirty="0"/>
              <a:t>a sloupům byly přidruženy přiznané rozvody inženýrských sítí. </a:t>
            </a:r>
            <a:endParaRPr lang="cs-CZ" sz="2800" dirty="0" smtClean="0"/>
          </a:p>
          <a:p>
            <a:pPr algn="just"/>
            <a:r>
              <a:rPr lang="cs-CZ" sz="2800" dirty="0" smtClean="0"/>
              <a:t>Bez</a:t>
            </a:r>
            <a:r>
              <a:rPr lang="cs-CZ" sz="2800" dirty="0"/>
              <a:t> úpravy zůstaly i nejrůznější nerovnosti a nepravidelnosti. Rastry sloupů jsou nepravidelné, každý sloup tak má jiné rozměry a je nejrůzněji zakřiven. </a:t>
            </a:r>
            <a:endParaRPr lang="cs-CZ" sz="2800" dirty="0" smtClean="0"/>
          </a:p>
          <a:p>
            <a:pPr algn="just"/>
            <a:r>
              <a:rPr lang="cs-CZ" sz="2800" dirty="0" smtClean="0"/>
              <a:t>Dominantou </a:t>
            </a:r>
            <a:r>
              <a:rPr lang="cs-CZ" sz="2800" dirty="0"/>
              <a:t>vnitřních prostor je atrium s prosklenou střechou, jež odkrývá pohled na věž a celou halu prosvětluje. Atrium vzniklo zastřešením v místech původního dvoru a lemují jej </a:t>
            </a:r>
            <a:r>
              <a:rPr lang="cs-CZ" sz="2800" dirty="0" smtClean="0"/>
              <a:t>ochozy. </a:t>
            </a:r>
            <a:r>
              <a:rPr lang="cs-CZ" sz="2800" dirty="0"/>
              <a:t> 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55767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effectLst/>
              </a:rPr>
              <a:t>Poznávejte památky průmyslové architektury</a:t>
            </a:r>
            <a:endParaRPr lang="cs-CZ" dirty="0">
              <a:solidFill>
                <a:srgbClr val="FF0000"/>
              </a:solidFill>
              <a:effectLst/>
            </a:endParaRPr>
          </a:p>
        </p:txBody>
      </p:sp>
      <p:pic>
        <p:nvPicPr>
          <p:cNvPr id="3" name="Zástupný symbol pro obrázek 2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534" r="12534"/>
          <a:stretch>
            <a:fillRect/>
          </a:stretch>
        </p:blipFill>
        <p:spPr>
          <a:xfrm>
            <a:off x="1541612" y="1124744"/>
            <a:ext cx="6054724" cy="4541044"/>
          </a:xfrm>
        </p:spPr>
      </p:pic>
      <p:sp>
        <p:nvSpPr>
          <p:cNvPr id="5" name="TextovéPole 4"/>
          <p:cNvSpPr txBox="1"/>
          <p:nvPr/>
        </p:nvSpPr>
        <p:spPr>
          <a:xfrm>
            <a:off x="0" y="4974267"/>
            <a:ext cx="3672408" cy="1200329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Jednota – prodejna nábytku, náměstí Míru - průčelí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596336" y="5805264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1279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  <a:effectLst/>
              </a:rPr>
              <a:t>Poznávejte památky průmyslové architektury</a:t>
            </a:r>
            <a:endParaRPr lang="cs-CZ" dirty="0">
              <a:solidFill>
                <a:srgbClr val="FF0000"/>
              </a:solidFill>
              <a:effectLst/>
            </a:endParaRPr>
          </a:p>
        </p:txBody>
      </p:sp>
      <p:pic>
        <p:nvPicPr>
          <p:cNvPr id="3" name="Zástupný symbol pro obrázek 2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534" r="12534"/>
          <a:stretch>
            <a:fillRect/>
          </a:stretch>
        </p:blipFill>
        <p:spPr>
          <a:xfrm>
            <a:off x="1403648" y="1124744"/>
            <a:ext cx="6054724" cy="4541044"/>
          </a:xfrm>
        </p:spPr>
      </p:pic>
      <p:sp>
        <p:nvSpPr>
          <p:cNvPr id="5" name="TextovéPole 4"/>
          <p:cNvSpPr txBox="1"/>
          <p:nvPr/>
        </p:nvSpPr>
        <p:spPr>
          <a:xfrm>
            <a:off x="0" y="4974267"/>
            <a:ext cx="3672408" cy="1200329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Jednota – prodejna nábytku, náměstí Míru – zadní trakt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7596336" y="5805264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086517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Historie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cs-CZ" sz="3000" dirty="0" smtClean="0"/>
              <a:t>Jedná se o původní pivovarskou sladovnu. Nejdříve tu stála, od roku 1539, dřevěná </a:t>
            </a:r>
            <a:r>
              <a:rPr lang="cs-CZ" sz="3000" dirty="0"/>
              <a:t>budova, která svému účelu sloužila více než sto let. </a:t>
            </a:r>
            <a:endParaRPr lang="cs-CZ" sz="3000" dirty="0" smtClean="0"/>
          </a:p>
          <a:p>
            <a:pPr algn="just"/>
            <a:r>
              <a:rPr lang="cs-CZ" sz="3000" dirty="0" smtClean="0"/>
              <a:t>Roku 1656 </a:t>
            </a:r>
            <a:r>
              <a:rPr lang="cs-CZ" sz="3000" dirty="0"/>
              <a:t>nahrazena zděnou stavbou na sousedním pozemku, která nabídla větší a vhodnější prostory. </a:t>
            </a:r>
            <a:r>
              <a:rPr lang="cs-CZ" sz="3000" dirty="0" smtClean="0"/>
              <a:t>Objekt </a:t>
            </a:r>
            <a:r>
              <a:rPr lang="cs-CZ" sz="3000" dirty="0"/>
              <a:t>byl bohužel zničen během velkého požáru města v roce 1781, a tak nynější podobu získala sladovna po následné </a:t>
            </a:r>
            <a:r>
              <a:rPr lang="cs-CZ" sz="3000" dirty="0" smtClean="0"/>
              <a:t>rekonstrukci.</a:t>
            </a:r>
          </a:p>
          <a:p>
            <a:pPr algn="just"/>
            <a:r>
              <a:rPr lang="cs-CZ" sz="3000" dirty="0" smtClean="0"/>
              <a:t> </a:t>
            </a:r>
            <a:r>
              <a:rPr lang="cs-CZ" sz="3000" dirty="0"/>
              <a:t>D</a:t>
            </a:r>
            <a:r>
              <a:rPr lang="cs-CZ" sz="3000" dirty="0" smtClean="0"/>
              <a:t>o </a:t>
            </a:r>
            <a:r>
              <a:rPr lang="cs-CZ" sz="3000" dirty="0"/>
              <a:t>roku </a:t>
            </a:r>
            <a:r>
              <a:rPr lang="cs-CZ" sz="3000" dirty="0" smtClean="0"/>
              <a:t>1888 sloužila </a:t>
            </a:r>
            <a:r>
              <a:rPr lang="cs-CZ" sz="3000" dirty="0"/>
              <a:t>i jako </a:t>
            </a:r>
            <a:r>
              <a:rPr lang="cs-CZ" sz="3000" dirty="0" smtClean="0"/>
              <a:t>pivovar, pak se vaření piva přesunulo do </a:t>
            </a:r>
            <a:r>
              <a:rPr lang="cs-CZ" sz="3000" dirty="0"/>
              <a:t>nově vzniklého městského </a:t>
            </a:r>
            <a:r>
              <a:rPr lang="cs-CZ" sz="3000" dirty="0" smtClean="0"/>
              <a:t>pivovaru</a:t>
            </a:r>
            <a:r>
              <a:rPr lang="cs-CZ" sz="3000" dirty="0"/>
              <a:t> </a:t>
            </a:r>
            <a:r>
              <a:rPr lang="cs-CZ" sz="3000" dirty="0" smtClean="0"/>
              <a:t>.</a:t>
            </a:r>
            <a:endParaRPr lang="cs-CZ" sz="30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078787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Současnost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sz="2800" dirty="0" smtClean="0"/>
              <a:t> </a:t>
            </a:r>
            <a:r>
              <a:rPr lang="cs-CZ" sz="2800" dirty="0"/>
              <a:t>Sama sladovna sloužila až do 60. let 20. století. </a:t>
            </a:r>
            <a:endParaRPr lang="cs-CZ" sz="2800" dirty="0" smtClean="0"/>
          </a:p>
          <a:p>
            <a:pPr algn="just"/>
            <a:r>
              <a:rPr lang="cs-CZ" sz="2800" dirty="0"/>
              <a:t>Poté budovu převzalo družstvo Jednota, </a:t>
            </a:r>
            <a:r>
              <a:rPr lang="cs-CZ" sz="2800" dirty="0" smtClean="0"/>
              <a:t>které si ji ponechalo dodnes. Jako jedno z mála současných vlastníků zachovalo historický ráz budovy.</a:t>
            </a:r>
          </a:p>
          <a:p>
            <a:pPr algn="just"/>
            <a:r>
              <a:rPr lang="cs-CZ" sz="2800" dirty="0" smtClean="0"/>
              <a:t>Díky </a:t>
            </a:r>
            <a:r>
              <a:rPr lang="cs-CZ" sz="2800" dirty="0"/>
              <a:t>tomu tato unikátní stavba zůstala ve velmi zachovalém stavu a bez výraznějších zásahů do své podoby.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21702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>
            <a:normAutofit lnSpcReduction="10000"/>
          </a:bodyPr>
          <a:lstStyle/>
          <a:p>
            <a:pPr algn="just"/>
            <a:r>
              <a:rPr lang="cs-CZ" sz="2800" dirty="0"/>
              <a:t>Mohutná dvoupodlažní stavba sladovny může na první pohled působit poměrně nenápadně a řada lidí si dnes </a:t>
            </a:r>
            <a:r>
              <a:rPr lang="cs-CZ" sz="2800" dirty="0" smtClean="0"/>
              <a:t>ani </a:t>
            </a:r>
            <a:r>
              <a:rPr lang="cs-CZ" sz="2800" dirty="0"/>
              <a:t>neuvědomí, že při vstupu do prodejny nábytku </a:t>
            </a:r>
            <a:r>
              <a:rPr lang="cs-CZ" sz="2800" dirty="0" smtClean="0"/>
              <a:t>vchází do bývalé továrny. </a:t>
            </a:r>
            <a:r>
              <a:rPr lang="cs-CZ" sz="2800" dirty="0"/>
              <a:t>Nenápadná </a:t>
            </a:r>
            <a:r>
              <a:rPr lang="cs-CZ" sz="2800" dirty="0" smtClean="0"/>
              <a:t>je  především </a:t>
            </a:r>
            <a:r>
              <a:rPr lang="cs-CZ" sz="2800" dirty="0"/>
              <a:t>zadní část objektu, jenž se vyznačuje jednolitostí masivní zdi porušenou pouze malými čtvercovými okny v nice</a:t>
            </a:r>
            <a:r>
              <a:rPr lang="cs-CZ" sz="2800" dirty="0" smtClean="0"/>
              <a:t>.</a:t>
            </a:r>
          </a:p>
          <a:p>
            <a:pPr algn="just"/>
            <a:r>
              <a:rPr lang="cs-CZ" sz="2800" dirty="0" smtClean="0"/>
              <a:t> </a:t>
            </a:r>
            <a:r>
              <a:rPr lang="cs-CZ" sz="2800" dirty="0"/>
              <a:t>Přední část už obsahuje větší množství výrazných prvků a přiznává svoji pivovarnickou </a:t>
            </a:r>
            <a:r>
              <a:rPr lang="cs-CZ" sz="2800" dirty="0" smtClean="0"/>
              <a:t>minulost.</a:t>
            </a:r>
          </a:p>
          <a:p>
            <a:pPr algn="just"/>
            <a:r>
              <a:rPr lang="cs-CZ" sz="2800" dirty="0"/>
              <a:t>Důkaz o industriální historii budovy podávají nejvíc železné podpěrné sloupy a trámy, jejichž těžkopádný ráz zjemňují ozdobné hlavice.</a:t>
            </a:r>
          </a:p>
        </p:txBody>
      </p:sp>
    </p:spTree>
    <p:extLst>
      <p:ext uri="{BB962C8B-B14F-4D97-AF65-F5344CB8AC3E}">
        <p14:creationId xmlns:p14="http://schemas.microsoft.com/office/powerpoint/2010/main" xmlns="" val="3946806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Poznávejte památky průmyslové architektury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23528" y="5877272"/>
            <a:ext cx="4248472" cy="830997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Městský pivovar, ulice 5. května - průčelí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452320" y="5805264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4</a:t>
            </a:r>
            <a:endParaRPr lang="cs-CZ" dirty="0"/>
          </a:p>
        </p:txBody>
      </p:sp>
      <p:pic>
        <p:nvPicPr>
          <p:cNvPr id="8" name="Zástupný symbol pro obrázek 7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534" r="12534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xmlns="" val="1993003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Poznávejte památky průmyslové architektury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3" name="Zástupný symbol pro obrázek 2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534" r="12534"/>
          <a:stretch>
            <a:fillRect/>
          </a:stretch>
        </p:blipFill>
        <p:spPr/>
      </p:pic>
      <p:sp>
        <p:nvSpPr>
          <p:cNvPr id="5" name="TextovéPole 4"/>
          <p:cNvSpPr txBox="1"/>
          <p:nvPr/>
        </p:nvSpPr>
        <p:spPr>
          <a:xfrm>
            <a:off x="323528" y="5877272"/>
            <a:ext cx="4248472" cy="830997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Městský pivovar, ulice 5. května – </a:t>
            </a:r>
            <a:r>
              <a:rPr lang="cs-CZ" sz="2400" dirty="0"/>
              <a:t>z</a:t>
            </a:r>
            <a:r>
              <a:rPr lang="cs-CZ" sz="2400" dirty="0" smtClean="0"/>
              <a:t>achovaná část zadního  traktu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452320" y="5805264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5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115045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accent1">
                    <a:lumMod val="60000"/>
                    <a:lumOff val="40000"/>
                  </a:schemeClr>
                </a:solidFill>
              </a:rPr>
              <a:t>Historie</a:t>
            </a:r>
            <a:endParaRPr lang="cs-CZ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just"/>
            <a:r>
              <a:rPr lang="cs-CZ" sz="2800" dirty="0"/>
              <a:t>Tradici vaření piva ve městě nám dokládají </a:t>
            </a:r>
            <a:r>
              <a:rPr lang="cs-CZ" sz="2800" dirty="0" smtClean="0"/>
              <a:t>dvě </a:t>
            </a:r>
            <a:r>
              <a:rPr lang="cs-CZ" sz="2800" dirty="0"/>
              <a:t>budovy. </a:t>
            </a:r>
            <a:r>
              <a:rPr lang="cs-CZ" sz="2800" dirty="0" smtClean="0"/>
              <a:t>Kromě bývalé sladovny i novější stavba městského pivovaru.</a:t>
            </a:r>
          </a:p>
          <a:p>
            <a:pPr algn="just"/>
            <a:r>
              <a:rPr lang="cs-CZ" sz="2800" dirty="0" smtClean="0"/>
              <a:t>Vznik budovy městského pivovaru se datuje do roku 1888 a byl zapříčiněn nevyhovujícími prostory objektu. Jednalo se o stavbu poháněnou parou a později elektřinou, takže lze mluvit o jednom z nejmoderněji zařízených pivovarů na celé Moravě.</a:t>
            </a:r>
          </a:p>
          <a:p>
            <a:pPr algn="just"/>
            <a:r>
              <a:rPr lang="cs-CZ" sz="2800" dirty="0" smtClean="0"/>
              <a:t>Během roku 1933 prodělal objekt celkovou rekonstrukci, díky čemuž získala jeho architektura zcela nový profil.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9557674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Současnost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algn="just"/>
            <a:r>
              <a:rPr lang="cs-CZ" sz="2600" dirty="0" smtClean="0"/>
              <a:t>Po roce 2001 prodělal provoz pivovaru hluboký pokles        a v roce 2002 přestal svému účelu sloužit úplně. Dnes fungují tyto prostory jako sklady .</a:t>
            </a:r>
          </a:p>
          <a:p>
            <a:pPr algn="just"/>
            <a:r>
              <a:rPr lang="cs-CZ" sz="2600" dirty="0" smtClean="0"/>
              <a:t>Z původní stavby se dochoval již jen zlomek, který byl doplněn novějšími přístavbami. O dřívější podobě stavby nám dnes podává svědectví pouze část pomyslného průčelí stavby, které však chátrá. Ostatní části byly již dříve zbourány.</a:t>
            </a:r>
          </a:p>
          <a:p>
            <a:pPr algn="just"/>
            <a:r>
              <a:rPr lang="cs-CZ" sz="2600" dirty="0" smtClean="0"/>
              <a:t>Pivovar tak může být jedině dokladem nešetrného zásahu, který jej nenávratně poničil.</a:t>
            </a:r>
            <a:endParaRPr lang="cs-CZ" sz="2600" dirty="0"/>
          </a:p>
        </p:txBody>
      </p:sp>
    </p:spTree>
    <p:extLst>
      <p:ext uri="{BB962C8B-B14F-4D97-AF65-F5344CB8AC3E}">
        <p14:creationId xmlns:p14="http://schemas.microsoft.com/office/powerpoint/2010/main" xmlns="" val="3946806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Poznávejte památky průmyslové architektury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3" name="Zástupný symbol pro obrázek 2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534" r="12534"/>
          <a:stretch>
            <a:fillRect/>
          </a:stretch>
        </p:blipFill>
        <p:spPr/>
      </p:pic>
      <p:sp>
        <p:nvSpPr>
          <p:cNvPr id="5" name="TextovéPole 4"/>
          <p:cNvSpPr txBox="1"/>
          <p:nvPr/>
        </p:nvSpPr>
        <p:spPr>
          <a:xfrm>
            <a:off x="4607496" y="1052736"/>
            <a:ext cx="4536504" cy="830997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Prodejna nábytku a autosalon, Dimitrovova ulice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596336" y="5805264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6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1279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Historie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algn="just"/>
            <a:r>
              <a:rPr lang="cs-CZ" sz="3000" dirty="0" smtClean="0"/>
              <a:t>Jde o budovu bývalé </a:t>
            </a:r>
            <a:r>
              <a:rPr lang="cs-CZ" sz="3000" dirty="0"/>
              <a:t>továrny na zpracování koženého </a:t>
            </a:r>
            <a:r>
              <a:rPr lang="cs-CZ" sz="3000" dirty="0" smtClean="0"/>
              <a:t>zboží. Založil ji Roman </a:t>
            </a:r>
            <a:r>
              <a:rPr lang="cs-CZ" sz="3000" dirty="0"/>
              <a:t>Albrecht </a:t>
            </a:r>
            <a:r>
              <a:rPr lang="cs-CZ" sz="3000" dirty="0" smtClean="0"/>
              <a:t>kolem </a:t>
            </a:r>
            <a:r>
              <a:rPr lang="cs-CZ" sz="3000" dirty="0"/>
              <a:t>roku </a:t>
            </a:r>
            <a:r>
              <a:rPr lang="cs-CZ" sz="3000" dirty="0" smtClean="0"/>
              <a:t>1830. Vznikla </a:t>
            </a:r>
            <a:r>
              <a:rPr lang="cs-CZ" sz="3000" dirty="0"/>
              <a:t>tak jirchářská dílna neboli koželužna, která byla podkladem pro novou továrnu s barvírnou kůží a s konfekcí kožených oděvů a rukaviček, jež byla vystavěna roku 1849. </a:t>
            </a:r>
            <a:endParaRPr lang="cs-CZ" sz="3000" dirty="0" smtClean="0"/>
          </a:p>
          <a:p>
            <a:pPr algn="just"/>
            <a:r>
              <a:rPr lang="cs-CZ" sz="3000" dirty="0" smtClean="0"/>
              <a:t>Po </a:t>
            </a:r>
            <a:r>
              <a:rPr lang="cs-CZ" sz="3000" dirty="0"/>
              <a:t>roce 1910, kdy firma prožívala své nejvýnosnější období, byla továrna rozšířena o novou halu. Rodinný podnik pod názvem „</a:t>
            </a:r>
            <a:r>
              <a:rPr lang="cs-CZ" sz="3000" dirty="0" err="1"/>
              <a:t>Ralson</a:t>
            </a:r>
            <a:r>
              <a:rPr lang="cs-CZ" sz="3000" dirty="0"/>
              <a:t>“, který po Romanu Albrechtovi převzali postupně syn Hugo a vnuk </a:t>
            </a:r>
            <a:r>
              <a:rPr lang="cs-CZ" sz="3000" dirty="0" smtClean="0"/>
              <a:t>Bruno, </a:t>
            </a:r>
            <a:r>
              <a:rPr lang="cs-CZ" sz="3000" dirty="0"/>
              <a:t>zkrachoval po roce 1930, kdy se ho citelně dotkla hospodářská </a:t>
            </a:r>
            <a:r>
              <a:rPr lang="cs-CZ" sz="3000" dirty="0" smtClean="0"/>
              <a:t>krize.</a:t>
            </a:r>
            <a:endParaRPr lang="cs-CZ" sz="30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1088942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Současnost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472136"/>
          </a:xfrm>
        </p:spPr>
        <p:txBody>
          <a:bodyPr>
            <a:normAutofit fontScale="92500"/>
          </a:bodyPr>
          <a:lstStyle/>
          <a:p>
            <a:pPr algn="just"/>
            <a:r>
              <a:rPr lang="cs-CZ" sz="2800" dirty="0"/>
              <a:t>Po druhé světové válce a po střídání dočasných nájemců budovu získal strojírenský podnik </a:t>
            </a:r>
            <a:r>
              <a:rPr lang="cs-CZ" sz="2800" dirty="0" err="1" smtClean="0"/>
              <a:t>TOS</a:t>
            </a:r>
            <a:r>
              <a:rPr lang="cs-CZ" sz="2800" dirty="0" smtClean="0"/>
              <a:t>. To</a:t>
            </a:r>
            <a:r>
              <a:rPr lang="cs-CZ" sz="2800" dirty="0"/>
              <a:t> se na budově podepsalo velmi  nepříznivě. V roce 1988 chtělo objekt zakoupit družstvo Jednota, ale ambiciózní projekt na obchodní středisko se nerealizoval.  Od roku 1997 budova slouží jako prodejna nábytku a postupně k ní byly přistavěny autosalon a kontrolní stanice </a:t>
            </a:r>
            <a:r>
              <a:rPr lang="cs-CZ" sz="2800" dirty="0" smtClean="0"/>
              <a:t>STK.</a:t>
            </a:r>
          </a:p>
          <a:p>
            <a:pPr algn="just"/>
            <a:r>
              <a:rPr lang="cs-CZ" sz="2800" dirty="0"/>
              <a:t>V současnosti však lze továrnu chápat spíše jako doklad toho, jak může necitlivým zacházením utrpět i natolik výjimečný objekt, jakým bezesporu dřívější koželužna byla.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012551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dirty="0"/>
          </a:p>
          <a:p>
            <a:pPr algn="just"/>
            <a:r>
              <a:rPr lang="cs-CZ" sz="2800" dirty="0"/>
              <a:t>Cihlová továrna </a:t>
            </a:r>
            <a:r>
              <a:rPr lang="cs-CZ" sz="2800" dirty="0" smtClean="0"/>
              <a:t>podlehla </a:t>
            </a:r>
            <a:r>
              <a:rPr lang="cs-CZ" sz="2800" dirty="0"/>
              <a:t>tolika zásahům do stavebních struktur, </a:t>
            </a:r>
            <a:r>
              <a:rPr lang="cs-CZ" sz="2800" dirty="0" smtClean="0"/>
              <a:t>že zcela zanikla její původní krása. </a:t>
            </a:r>
            <a:r>
              <a:rPr lang="cs-CZ" sz="2800" dirty="0"/>
              <a:t>Postupné </a:t>
            </a:r>
            <a:r>
              <a:rPr lang="cs-CZ" sz="2800" dirty="0" smtClean="0"/>
              <a:t>bourávání </a:t>
            </a:r>
            <a:r>
              <a:rPr lang="cs-CZ" sz="2800" dirty="0"/>
              <a:t>a </a:t>
            </a:r>
            <a:r>
              <a:rPr lang="cs-CZ" sz="2800" dirty="0" smtClean="0"/>
              <a:t>přistavování </a:t>
            </a:r>
            <a:r>
              <a:rPr lang="cs-CZ" sz="2800" dirty="0"/>
              <a:t>nových částí překrylo původní formu celého </a:t>
            </a:r>
            <a:r>
              <a:rPr lang="cs-CZ" sz="2800" dirty="0" smtClean="0"/>
              <a:t>objektu.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3521702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Poznávejte památky průmyslové architektury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3" name="Zástupný symbol pro obrázek 2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521" r="12521"/>
          <a:stretch>
            <a:fillRect/>
          </a:stretch>
        </p:blipFill>
        <p:spPr>
          <a:xfrm>
            <a:off x="1476375" y="1196975"/>
            <a:ext cx="6054725" cy="4540250"/>
          </a:xfrm>
        </p:spPr>
      </p:pic>
      <p:sp>
        <p:nvSpPr>
          <p:cNvPr id="5" name="TextovéPole 4"/>
          <p:cNvSpPr txBox="1"/>
          <p:nvPr/>
        </p:nvSpPr>
        <p:spPr>
          <a:xfrm>
            <a:off x="0" y="1268760"/>
            <a:ext cx="4464496" cy="461665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cs-CZ" sz="2400" dirty="0"/>
              <a:t>Firma </a:t>
            </a:r>
            <a:r>
              <a:rPr lang="cs-CZ" sz="2400" dirty="0" err="1"/>
              <a:t>Svitap</a:t>
            </a:r>
            <a:r>
              <a:rPr lang="cs-CZ" sz="2400" dirty="0"/>
              <a:t> </a:t>
            </a:r>
            <a:r>
              <a:rPr lang="cs-CZ" sz="2400" dirty="0" smtClean="0"/>
              <a:t>, ulice U Stadionu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308304" y="5805264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7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812798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Historie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algn="just"/>
            <a:r>
              <a:rPr lang="cs-CZ" sz="2800" dirty="0" smtClean="0"/>
              <a:t>Jde o původní tkalcovský podnik, postavený v</a:t>
            </a:r>
            <a:r>
              <a:rPr lang="cs-CZ" sz="2800" dirty="0"/>
              <a:t> roce 1845 </a:t>
            </a:r>
            <a:r>
              <a:rPr lang="cs-CZ" sz="2800" dirty="0" smtClean="0"/>
              <a:t>Maxem Bergmanem. Počátkem </a:t>
            </a:r>
            <a:r>
              <a:rPr lang="cs-CZ" sz="2800" dirty="0"/>
              <a:t>20. století zdědil továrnu Alois Bergman a  roku 1906 nechal vystavět závod tkalcovny, na níž se během let provedla řada </a:t>
            </a:r>
            <a:r>
              <a:rPr lang="cs-CZ" sz="2800" dirty="0" smtClean="0"/>
              <a:t>úprav. </a:t>
            </a:r>
          </a:p>
          <a:p>
            <a:pPr algn="just"/>
            <a:r>
              <a:rPr lang="cs-CZ" sz="2800" dirty="0" smtClean="0"/>
              <a:t>Po</a:t>
            </a:r>
            <a:r>
              <a:rPr lang="cs-CZ" sz="2800" dirty="0"/>
              <a:t> druhé světové válce byl tkalcovský závod společně s firmou bratří </a:t>
            </a:r>
            <a:r>
              <a:rPr lang="cs-CZ" sz="2800" dirty="0" err="1"/>
              <a:t>Ettlů</a:t>
            </a:r>
            <a:r>
              <a:rPr lang="cs-CZ" sz="2800" dirty="0"/>
              <a:t> přidružen k národnímu podniku Spojené české a moravské bavlnářské závody Ústí nad </a:t>
            </a:r>
            <a:r>
              <a:rPr lang="cs-CZ" sz="2800" dirty="0" smtClean="0"/>
              <a:t>Orlicí.</a:t>
            </a:r>
            <a:endParaRPr lang="cs-CZ" sz="2800" dirty="0"/>
          </a:p>
          <a:p>
            <a:pPr marL="0" indent="0" algn="just">
              <a:buNone/>
            </a:pPr>
            <a:r>
              <a:rPr lang="cs-CZ" dirty="0"/>
              <a:t> 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632253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Současnost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sz="2600" dirty="0"/>
              <a:t>Od roku 1999 jsou prostory tkalcovny ve vlastnictví podniku </a:t>
            </a:r>
            <a:r>
              <a:rPr lang="cs-CZ" sz="2600" dirty="0" err="1"/>
              <a:t>Svitap</a:t>
            </a:r>
            <a:r>
              <a:rPr lang="cs-CZ" sz="2600" dirty="0"/>
              <a:t>, který je v současnosti stále </a:t>
            </a:r>
            <a:r>
              <a:rPr lang="cs-CZ" sz="2600" dirty="0" smtClean="0"/>
              <a:t>využívá.</a:t>
            </a:r>
          </a:p>
          <a:p>
            <a:pPr algn="just"/>
            <a:r>
              <a:rPr lang="cs-CZ" sz="2600" dirty="0" smtClean="0"/>
              <a:t>Hlavní budova </a:t>
            </a:r>
            <a:r>
              <a:rPr lang="cs-CZ" sz="2600" dirty="0"/>
              <a:t>celého </a:t>
            </a:r>
            <a:r>
              <a:rPr lang="cs-CZ" sz="2600" dirty="0" smtClean="0"/>
              <a:t>objektu s novou fasádou skrývá různorodá zákoutí, včetně parku a skleníku.</a:t>
            </a:r>
          </a:p>
          <a:p>
            <a:pPr algn="just"/>
            <a:r>
              <a:rPr lang="cs-CZ" sz="2600" dirty="0" smtClean="0"/>
              <a:t>Zadní budovy slouží coby sklady a pomalu podléhají rozkladu.</a:t>
            </a:r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327699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Poznávejte památky průmyslové architektury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3" name="Zástupný symbol pro obrázek 2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534" r="12534"/>
          <a:stretch>
            <a:fillRect/>
          </a:stretch>
        </p:blipFill>
        <p:spPr/>
      </p:pic>
      <p:sp>
        <p:nvSpPr>
          <p:cNvPr id="5" name="TextovéPole 4"/>
          <p:cNvSpPr txBox="1"/>
          <p:nvPr/>
        </p:nvSpPr>
        <p:spPr>
          <a:xfrm>
            <a:off x="0" y="5445224"/>
            <a:ext cx="3672408" cy="707886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Firmy </a:t>
            </a:r>
            <a:r>
              <a:rPr lang="cs-CZ" sz="2000" dirty="0" err="1" smtClean="0"/>
              <a:t>Svitap</a:t>
            </a:r>
            <a:r>
              <a:rPr lang="cs-CZ" sz="2000" dirty="0" smtClean="0"/>
              <a:t>, Machala, </a:t>
            </a:r>
            <a:r>
              <a:rPr lang="cs-CZ" sz="2000" dirty="0" err="1" smtClean="0"/>
              <a:t>Toptrans</a:t>
            </a:r>
            <a:r>
              <a:rPr lang="cs-CZ" sz="2000" dirty="0" smtClean="0"/>
              <a:t> – ulice Dimitrovova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740352" y="5661248"/>
            <a:ext cx="5040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8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11398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Historie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2600" dirty="0" smtClean="0"/>
              <a:t>Rozsáhlý tovární komplex bývalé přádelny a tkalcovny </a:t>
            </a:r>
            <a:r>
              <a:rPr lang="cs-CZ" sz="2600" dirty="0" err="1" smtClean="0"/>
              <a:t>Johanna</a:t>
            </a:r>
            <a:r>
              <a:rPr lang="cs-CZ" sz="2600" dirty="0" smtClean="0"/>
              <a:t> </a:t>
            </a:r>
            <a:r>
              <a:rPr lang="cs-CZ" sz="2600" dirty="0" err="1" smtClean="0"/>
              <a:t>Budiga</a:t>
            </a:r>
            <a:r>
              <a:rPr lang="cs-CZ" sz="2600" dirty="0" smtClean="0"/>
              <a:t> se rozkládá na území ohraničeném ulicemi </a:t>
            </a:r>
            <a:r>
              <a:rPr lang="cs-CZ" sz="2600" dirty="0" err="1" smtClean="0"/>
              <a:t>Dimitrovova</a:t>
            </a:r>
            <a:r>
              <a:rPr lang="cs-CZ" sz="2600" dirty="0" smtClean="0"/>
              <a:t> a Lázeňská a sousedí s Albrechtovou koželužnou a soukromou rezidencí, kterou nechal </a:t>
            </a:r>
            <a:r>
              <a:rPr lang="cs-CZ" sz="2600" dirty="0" err="1" smtClean="0"/>
              <a:t>Johann</a:t>
            </a:r>
            <a:r>
              <a:rPr lang="cs-CZ" sz="2600" dirty="0" smtClean="0"/>
              <a:t> </a:t>
            </a:r>
            <a:r>
              <a:rPr lang="cs-CZ" sz="2600" dirty="0" err="1" smtClean="0"/>
              <a:t>Budig</a:t>
            </a:r>
            <a:r>
              <a:rPr lang="cs-CZ" sz="2600" dirty="0" smtClean="0"/>
              <a:t> vystavět a ve které se dnes nachází okresní soud.</a:t>
            </a:r>
          </a:p>
          <a:p>
            <a:pPr algn="just"/>
            <a:r>
              <a:rPr lang="cs-CZ" sz="2600" dirty="0" smtClean="0"/>
              <a:t>První zmínka o založení podniku </a:t>
            </a:r>
            <a:r>
              <a:rPr lang="cs-CZ" sz="2600" dirty="0" err="1" smtClean="0"/>
              <a:t>Johanna</a:t>
            </a:r>
            <a:r>
              <a:rPr lang="cs-CZ" sz="2600" dirty="0" smtClean="0"/>
              <a:t> </a:t>
            </a:r>
            <a:r>
              <a:rPr lang="cs-CZ" sz="2600" dirty="0" err="1" smtClean="0"/>
              <a:t>Budiga</a:t>
            </a:r>
            <a:r>
              <a:rPr lang="cs-CZ" sz="2600" dirty="0" smtClean="0"/>
              <a:t> se datuje do roku 1857. Ten vybudoval přádelnu a tkalcovnu lnu a bavlny z původní soukenické valchy. </a:t>
            </a:r>
          </a:p>
        </p:txBody>
      </p:sp>
    </p:spTree>
    <p:extLst>
      <p:ext uri="{BB962C8B-B14F-4D97-AF65-F5344CB8AC3E}">
        <p14:creationId xmlns:p14="http://schemas.microsoft.com/office/powerpoint/2010/main" xmlns="" val="3521702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600" dirty="0" smtClean="0"/>
              <a:t>Firma J. </a:t>
            </a:r>
            <a:r>
              <a:rPr lang="cs-CZ" sz="2600" dirty="0" err="1" smtClean="0"/>
              <a:t>Budig</a:t>
            </a:r>
            <a:r>
              <a:rPr lang="cs-CZ" sz="2600" dirty="0" smtClean="0"/>
              <a:t> a synové doplatila  na hospodářskou krizi ve třicátých letech a téměř zanikla. Další velkou krizí procházela továrna v roce 1945, kdy se zde vystřídalo několik správců. Po roce 1946 byla firma krátce začleněna do národního podniku „Spojené české a moravské bavlnářské závody“, již od roku 1949 si zde provoz tkalcovny zřídil národní podnik </a:t>
            </a:r>
            <a:r>
              <a:rPr lang="cs-CZ" sz="2600" dirty="0" err="1" smtClean="0"/>
              <a:t>Vigona</a:t>
            </a:r>
            <a:r>
              <a:rPr lang="cs-CZ" sz="2600" dirty="0" smtClean="0"/>
              <a:t>. 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3521702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Současnost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425355"/>
          </a:xfrm>
        </p:spPr>
        <p:txBody>
          <a:bodyPr>
            <a:normAutofit/>
          </a:bodyPr>
          <a:lstStyle/>
          <a:p>
            <a:r>
              <a:rPr lang="cs-CZ" sz="2800" dirty="0" smtClean="0"/>
              <a:t>Od roku 2000 je tato průmyslová zóna z části v rukou firmy </a:t>
            </a:r>
            <a:r>
              <a:rPr lang="cs-CZ" sz="2800" dirty="0" err="1" smtClean="0"/>
              <a:t>Svitap</a:t>
            </a:r>
            <a:r>
              <a:rPr lang="cs-CZ" sz="2800" dirty="0" smtClean="0"/>
              <a:t>, jedna budova z objektu náleží firmě Machala a díl objektu využívá také přepravní firma </a:t>
            </a:r>
            <a:r>
              <a:rPr lang="cs-CZ" sz="2800" dirty="0" err="1" smtClean="0"/>
              <a:t>Toptrans</a:t>
            </a:r>
            <a:r>
              <a:rPr lang="cs-CZ" sz="2800" dirty="0" smtClean="0"/>
              <a:t>.</a:t>
            </a:r>
          </a:p>
          <a:p>
            <a:r>
              <a:rPr lang="cs-CZ" sz="2800" dirty="0" smtClean="0"/>
              <a:t>Fakt, že komplex je v rukou několik </a:t>
            </a:r>
            <a:r>
              <a:rPr lang="cs-CZ" sz="2800" dirty="0" smtClean="0"/>
              <a:t>a majitelů </a:t>
            </a:r>
            <a:r>
              <a:rPr lang="cs-CZ" sz="2800" dirty="0" smtClean="0"/>
              <a:t>se podepsal na  vzhledu objektu . Některé části  utrpěly řadou úprav a přestaveb, takže jejich dřívější podobu dnes můžeme spíše odhadovat. 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3521702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425355"/>
          </a:xfrm>
        </p:spPr>
        <p:txBody>
          <a:bodyPr>
            <a:normAutofit/>
          </a:bodyPr>
          <a:lstStyle/>
          <a:p>
            <a:r>
              <a:rPr lang="cs-CZ" sz="2800" dirty="0" smtClean="0"/>
              <a:t>V komplexu nás tak nejvíce zaujmou staré světlíky, které si zachovávají svůj původní průmyslový ráz a nesou jen minimální stopy jakýchkoliv pozdějších úprav, stejně jako zadní budova. Naopak přední část továrního objektu, která nese nejen novou fasádu, ale také novodobý přístavek s parkovištěm, ztratila své kouzlo a jeví se jako samostatná budova, která s dalšími částmi vůbec nesouvisí. 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3521702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Poznávejte památky průmyslové architektury</a:t>
            </a:r>
            <a:endParaRPr lang="cs-CZ" dirty="0">
              <a:solidFill>
                <a:srgbClr val="FF0000"/>
              </a:solidFill>
            </a:endParaRPr>
          </a:p>
        </p:txBody>
      </p:sp>
      <p:pic>
        <p:nvPicPr>
          <p:cNvPr id="3" name="Zástupný symbol pro obrázek 2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521" r="12521"/>
          <a:stretch>
            <a:fillRect/>
          </a:stretch>
        </p:blipFill>
        <p:spPr>
          <a:xfrm>
            <a:off x="1476375" y="1196975"/>
            <a:ext cx="6054725" cy="4540250"/>
          </a:xfrm>
        </p:spPr>
      </p:pic>
      <p:sp>
        <p:nvSpPr>
          <p:cNvPr id="5" name="TextovéPole 4"/>
          <p:cNvSpPr txBox="1"/>
          <p:nvPr/>
        </p:nvSpPr>
        <p:spPr>
          <a:xfrm>
            <a:off x="5088663" y="4437112"/>
            <a:ext cx="4055337" cy="1323439"/>
          </a:xfrm>
          <a:prstGeom prst="rect">
            <a:avLst/>
          </a:prstGeom>
          <a:solidFill>
            <a:schemeClr val="bg2"/>
          </a:solidFill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Tabáková továrna, ulice Riegrova – zachovalá jižní  část objektu, pohled na místo zbouraného severního objektu </a:t>
            </a:r>
            <a:endParaRPr lang="cs-CZ" sz="20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7596336" y="5733256"/>
            <a:ext cx="4320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9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5113988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Historie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/>
            <a:r>
              <a:rPr lang="cs-CZ" sz="2600" dirty="0" smtClean="0"/>
              <a:t>Tabáková továrna byla největším </a:t>
            </a:r>
            <a:r>
              <a:rPr lang="cs-CZ" sz="2600" dirty="0" err="1" smtClean="0"/>
              <a:t>svitavským</a:t>
            </a:r>
            <a:r>
              <a:rPr lang="cs-CZ" sz="2600" dirty="0" smtClean="0"/>
              <a:t> podnikem. Založil ho </a:t>
            </a:r>
            <a:r>
              <a:rPr lang="cs-CZ" sz="2600" dirty="0" err="1" smtClean="0"/>
              <a:t>Johann</a:t>
            </a:r>
            <a:r>
              <a:rPr lang="cs-CZ" sz="2600" dirty="0" smtClean="0"/>
              <a:t> </a:t>
            </a:r>
            <a:r>
              <a:rPr lang="cs-CZ" sz="2600" dirty="0" err="1" smtClean="0"/>
              <a:t>Budig</a:t>
            </a:r>
            <a:r>
              <a:rPr lang="cs-CZ" sz="2600" dirty="0" smtClean="0"/>
              <a:t>. Při stavbě továrny </a:t>
            </a:r>
            <a:r>
              <a:rPr lang="cs-CZ" sz="2600" dirty="0" err="1" smtClean="0"/>
              <a:t>továrny</a:t>
            </a:r>
            <a:r>
              <a:rPr lang="cs-CZ" sz="2600" dirty="0" smtClean="0"/>
              <a:t> byl použit při stavbě základů unikátní dřevo-pilířový systém, jenž spočíval v ponoření dřevěných pilířů do vodní nádrže. Toto stavební řešení bylo zapříčiněno výskytem spodních vod v </a:t>
            </a:r>
            <a:r>
              <a:rPr lang="cs-CZ" sz="2600" dirty="0" err="1" smtClean="0"/>
              <a:t>Riegrově</a:t>
            </a:r>
            <a:r>
              <a:rPr lang="cs-CZ" sz="2600" dirty="0" smtClean="0"/>
              <a:t> ulici.</a:t>
            </a:r>
          </a:p>
          <a:p>
            <a:pPr algn="just"/>
            <a:r>
              <a:rPr lang="cs-CZ" sz="2600" dirty="0" smtClean="0"/>
              <a:t>Výroba byla zahájena roku 1874 a sortiment tvořily zpočátku hlavně doutníky. Počet zaměstnanců rychle rostl a roku 1894 pracovalo pro firmu již 1250 lidí.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265339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sz="2600" dirty="0" smtClean="0"/>
              <a:t>Po vzniku Československa nastoupilo do továrny české úřednictvo, dělníci byli ale stále především Němci. Ve třicátých letech 20. století byl podnik vybaven moderními cigaretovými stroji a produkce se zvýšila až na 250 milionů cigaret ročně. Chod podniku ochromila až druhá světová válka, v níž byla zničena většina vybavení. Počet zaměstnanců klesl a výroba se znovu rozjížděla jen velmi pomalu.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35217021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Současnost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algn="just"/>
            <a:r>
              <a:rPr lang="cs-CZ" sz="2800" dirty="0" smtClean="0"/>
              <a:t>Čas se na tabákové továrně téměř nepodepsal.  Továrna byla v kontextu </a:t>
            </a:r>
            <a:r>
              <a:rPr lang="cs-CZ" sz="2800" dirty="0" err="1" smtClean="0"/>
              <a:t>svitavských</a:t>
            </a:r>
            <a:r>
              <a:rPr lang="cs-CZ" sz="2800" dirty="0" smtClean="0"/>
              <a:t> průmyslových památek unikátní, i když její fasáda  byla během let zjednodušena a zbavena řady zdobných prvků a štuků.</a:t>
            </a:r>
          </a:p>
          <a:p>
            <a:pPr algn="just"/>
            <a:r>
              <a:rPr lang="cs-CZ" sz="2800" dirty="0" smtClean="0"/>
              <a:t>Avšak někdejší nejúspěšnější </a:t>
            </a:r>
            <a:r>
              <a:rPr lang="cs-CZ" sz="2800" dirty="0" err="1" smtClean="0"/>
              <a:t>svitavský</a:t>
            </a:r>
            <a:r>
              <a:rPr lang="cs-CZ" sz="2800" dirty="0" smtClean="0"/>
              <a:t> podnik se na přelomu století změnil v pouhý tranzitní sklad Tabákového průmyslu Kutná Hora a v jeho objektech se již prováděla pouze kartonáž. Poté se majitelem stala společnost MOCERO reality s.r.o. a továrna, až na menší budovu ve spodní části komplexu, která se přestavěla na bytový dům, byla zbourána.</a:t>
            </a:r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xmlns="" val="122111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>
                <a:solidFill>
                  <a:srgbClr val="FF0000"/>
                </a:solidFill>
              </a:rPr>
              <a:t>Zopakujte si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800" dirty="0"/>
              <a:t>Které velké průmyslové firmy ve městě působily</a:t>
            </a:r>
            <a:r>
              <a:rPr lang="cs-CZ" sz="2800" dirty="0" smtClean="0"/>
              <a:t>?</a:t>
            </a:r>
          </a:p>
          <a:p>
            <a:endParaRPr lang="cs-CZ" sz="2800" dirty="0" smtClean="0"/>
          </a:p>
          <a:p>
            <a:endParaRPr lang="cs-CZ" sz="2800" dirty="0"/>
          </a:p>
          <a:p>
            <a:r>
              <a:rPr lang="cs-CZ" sz="2800" dirty="0" smtClean="0"/>
              <a:t>Kde stály jejich tovární budovy?</a:t>
            </a:r>
            <a:endParaRPr lang="cs-CZ" sz="28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231256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Co jste se dozvěděli</a:t>
            </a:r>
            <a:endParaRPr lang="cs-CZ" dirty="0">
              <a:solidFill>
                <a:srgbClr val="FF00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2800" dirty="0" smtClean="0"/>
              <a:t>Které historické tovární budovy našly nové využití a jaké?</a:t>
            </a:r>
          </a:p>
          <a:p>
            <a:pPr marL="0" indent="0">
              <a:buNone/>
            </a:pPr>
            <a:endParaRPr lang="cs-CZ" sz="2800" dirty="0" smtClean="0"/>
          </a:p>
          <a:p>
            <a:r>
              <a:rPr lang="cs-CZ" sz="2800" dirty="0" smtClean="0"/>
              <a:t>Které historické tovární budovy jsou nadále využívány k výrobním účelům?</a:t>
            </a:r>
          </a:p>
          <a:p>
            <a:endParaRPr lang="cs-CZ" sz="2800" dirty="0" smtClean="0"/>
          </a:p>
          <a:p>
            <a:r>
              <a:rPr lang="cs-CZ" sz="2800" dirty="0" smtClean="0"/>
              <a:t>Které historické tovární budovy chátrají, jsou zničeny, popř. již neexistují?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77165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1772816"/>
            <a:ext cx="8280920" cy="4248472"/>
          </a:xfrm>
        </p:spPr>
        <p:txBody>
          <a:bodyPr>
            <a:noAutofit/>
          </a:bodyPr>
          <a:lstStyle/>
          <a:p>
            <a:pPr>
              <a:buAutoNum type="arabicPeriod"/>
            </a:pPr>
            <a:r>
              <a:rPr lang="cs-CZ" sz="1400" dirty="0" smtClean="0"/>
              <a:t>DVOŘÁKOVÁ, Pavla. </a:t>
            </a:r>
            <a:r>
              <a:rPr lang="cs-CZ" sz="1400" i="1" dirty="0" err="1" smtClean="0"/>
              <a:t>Wikimedia</a:t>
            </a:r>
            <a:r>
              <a:rPr lang="cs-CZ" sz="1400" i="1" dirty="0" smtClean="0"/>
              <a:t> </a:t>
            </a:r>
            <a:r>
              <a:rPr lang="cs-CZ" sz="1400" i="1" dirty="0" err="1" smtClean="0"/>
              <a:t>commons</a:t>
            </a:r>
            <a:r>
              <a:rPr lang="cs-CZ" sz="1400" dirty="0" smtClean="0"/>
              <a:t> [online]. [cit. 1.12.2013]. Dostupný na WWW: http://commons.wikimedia.org/wiki/File:Kulturni_centrum_Fabrika_Svitavy.jpg </a:t>
            </a:r>
          </a:p>
          <a:p>
            <a:pPr>
              <a:buNone/>
            </a:pPr>
            <a:r>
              <a:rPr lang="cs-CZ" sz="1400" smtClean="0"/>
              <a:t>2.- </a:t>
            </a:r>
            <a:r>
              <a:rPr lang="cs-CZ" sz="1400" dirty="0" smtClean="0"/>
              <a:t>9. Z vlastní databáze.</a:t>
            </a:r>
          </a:p>
          <a:p>
            <a:pPr>
              <a:buNone/>
            </a:pPr>
            <a:r>
              <a:rPr lang="cs-CZ" sz="1400" dirty="0" smtClean="0"/>
              <a:t>VAŘEKA, Kamil. </a:t>
            </a:r>
            <a:r>
              <a:rPr lang="cs-CZ" sz="1400" i="1" dirty="0" smtClean="0"/>
              <a:t>Fabrika Svitavy zahajuje provoz</a:t>
            </a:r>
            <a:r>
              <a:rPr lang="cs-CZ" sz="1400" dirty="0" smtClean="0"/>
              <a:t> [online]. [cit. 1.12.2013]. Dostupný na WWW: ¨http://moderniobec.ihned.cz/c1-24903910-fabrika-svitavy-zahajuje-provoz </a:t>
            </a:r>
          </a:p>
          <a:p>
            <a:pPr>
              <a:buNone/>
            </a:pPr>
            <a:r>
              <a:rPr lang="cs-CZ" sz="1400" dirty="0" smtClean="0"/>
              <a:t>LAHODNÁ</a:t>
            </a:r>
            <a:r>
              <a:rPr lang="cs-CZ" sz="1400" dirty="0"/>
              <a:t>, Hana. </a:t>
            </a:r>
            <a:r>
              <a:rPr lang="cs-CZ" sz="1400" i="1" dirty="0"/>
              <a:t>Průmyslová architektura Svitav a její současné využití</a:t>
            </a:r>
            <a:r>
              <a:rPr lang="cs-CZ" sz="1400" dirty="0"/>
              <a:t>. Brno, 2009. </a:t>
            </a:r>
            <a:r>
              <a:rPr lang="cs-CZ" sz="1400" dirty="0" smtClean="0"/>
              <a:t>Bakalářská práce</a:t>
            </a:r>
            <a:r>
              <a:rPr lang="cs-CZ" sz="1400" dirty="0"/>
              <a:t>. Masarykova univerzita, Filozofická fakulta, Ústav hudební vědy. Vedoucí práce PhDr. Aleš Filip, </a:t>
            </a:r>
            <a:r>
              <a:rPr lang="cs-CZ" sz="1400" dirty="0" err="1"/>
              <a:t>Ph</a:t>
            </a:r>
            <a:r>
              <a:rPr lang="cs-CZ" sz="1400" dirty="0"/>
              <a:t>. D. </a:t>
            </a:r>
            <a:endParaRPr lang="cs-CZ" sz="1400" dirty="0" smtClean="0"/>
          </a:p>
          <a:p>
            <a:pPr marL="361950" indent="-361950">
              <a:buNone/>
            </a:pPr>
            <a:r>
              <a:rPr lang="cs-CZ" sz="1400" dirty="0" smtClean="0"/>
              <a:t> SVOJANOVSKÝ</a:t>
            </a:r>
            <a:r>
              <a:rPr lang="cs-CZ" sz="1400" dirty="0"/>
              <a:t>, Roman. Slovo </a:t>
            </a:r>
            <a:r>
              <a:rPr lang="cs-CZ" sz="1400" dirty="0" smtClean="0"/>
              <a:t>architekta. In </a:t>
            </a:r>
            <a:r>
              <a:rPr lang="cs-CZ" sz="1400" dirty="0"/>
              <a:t>: </a:t>
            </a:r>
            <a:r>
              <a:rPr lang="cs-CZ" sz="1400" i="1" dirty="0"/>
              <a:t>Naše město : svitavský kulturní a informační </a:t>
            </a:r>
            <a:r>
              <a:rPr lang="cs-CZ" sz="1400" i="1" dirty="0" smtClean="0"/>
              <a:t>měsíčník</a:t>
            </a:r>
            <a:r>
              <a:rPr lang="cs-CZ" sz="1400" i="1" dirty="0"/>
              <a:t>.</a:t>
            </a:r>
            <a:r>
              <a:rPr lang="cs-CZ" sz="1400" dirty="0"/>
              <a:t> </a:t>
            </a:r>
            <a:r>
              <a:rPr lang="cs-CZ" sz="1400" dirty="0" smtClean="0"/>
              <a:t>                               </a:t>
            </a:r>
            <a:r>
              <a:rPr lang="cs-CZ" sz="1400" dirty="0"/>
              <a:t> </a:t>
            </a:r>
            <a:r>
              <a:rPr lang="cs-CZ" sz="1400" dirty="0" smtClean="0"/>
              <a:t>   Svitavy: Městský úřad. č.5 ,květen 2008.</a:t>
            </a:r>
            <a:endParaRPr lang="cs-CZ" sz="1400" dirty="0"/>
          </a:p>
          <a:p>
            <a:pPr marL="457200" indent="-457200">
              <a:buFont typeface="+mj-lt"/>
              <a:buAutoNum type="arabicPeriod"/>
            </a:pPr>
            <a:endParaRPr lang="cs-CZ" sz="1600" dirty="0" smtClean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projekt_logo_cent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acro">
  <a:themeElements>
    <a:clrScheme name="Macro">
      <a:dk1>
        <a:sysClr val="windowText" lastClr="000000"/>
      </a:dk1>
      <a:lt1>
        <a:sysClr val="window" lastClr="FFFFFF"/>
      </a:lt1>
      <a:dk2>
        <a:srgbClr val="3F3F4D"/>
      </a:dk2>
      <a:lt2>
        <a:srgbClr val="DDDDDD"/>
      </a:lt2>
      <a:accent1>
        <a:srgbClr val="A51009"/>
      </a:accent1>
      <a:accent2>
        <a:srgbClr val="DE7014"/>
      </a:accent2>
      <a:accent3>
        <a:srgbClr val="704836"/>
      </a:accent3>
      <a:accent4>
        <a:srgbClr val="F2B431"/>
      </a:accent4>
      <a:accent5>
        <a:srgbClr val="7F221D"/>
      </a:accent5>
      <a:accent6>
        <a:srgbClr val="CDAC77"/>
      </a:accent6>
      <a:hlink>
        <a:srgbClr val="F5B123"/>
      </a:hlink>
      <a:folHlink>
        <a:srgbClr val="E19B0B"/>
      </a:folHlink>
    </a:clrScheme>
    <a:fontScheme name="Macr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cr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300000"/>
              </a:schemeClr>
            </a:gs>
            <a:gs pos="100000">
              <a:schemeClr val="phClr">
                <a:tint val="80000"/>
                <a:satMod val="15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90000"/>
                <a:satMod val="300000"/>
              </a:schemeClr>
            </a:gs>
            <a:gs pos="100000">
              <a:schemeClr val="phClr">
                <a:satMod val="150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70000"/>
              </a:srgbClr>
            </a:outerShdw>
          </a:effectLst>
        </a:effectStyle>
        <a:effectStyle>
          <a:effectLst>
            <a:outerShdw blurRad="25400" dist="254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contourW="15875" prstMaterial="softmetal">
            <a:bevelT w="25400" h="19050" prst="angle"/>
            <a:contourClr>
              <a:schemeClr val="phClr">
                <a:shade val="30000"/>
              </a:schemeClr>
            </a:contourClr>
          </a:sp3d>
        </a:effectStyle>
        <a:effectStyle>
          <a:effectLst>
            <a:outerShdw blurRad="254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contourW="19050" prstMaterial="metal">
            <a:bevelT w="63500" h="31750" prst="angle"/>
            <a:contourClr>
              <a:schemeClr val="phClr">
                <a:shade val="25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7000"/>
                <a:shade val="93000"/>
                <a:satMod val="110000"/>
                <a:lumMod val="90000"/>
              </a:schemeClr>
            </a:gs>
            <a:gs pos="76000">
              <a:schemeClr val="phClr">
                <a:tint val="85000"/>
                <a:shade val="75000"/>
                <a:satMod val="120000"/>
              </a:schemeClr>
            </a:gs>
            <a:gs pos="100000">
              <a:schemeClr val="phClr">
                <a:tint val="86000"/>
                <a:shade val="50000"/>
                <a:satMod val="13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35000"/>
                <a:satMod val="146000"/>
                <a:lumMod val="101000"/>
              </a:schemeClr>
            </a:gs>
            <a:gs pos="26000">
              <a:schemeClr val="phClr">
                <a:tint val="96000"/>
                <a:shade val="96000"/>
                <a:satMod val="190000"/>
              </a:schemeClr>
            </a:gs>
            <a:gs pos="100000">
              <a:schemeClr val="phClr">
                <a:tint val="60000"/>
                <a:shade val="90000"/>
                <a:satMod val="22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Macro">
  <a:themeElements>
    <a:clrScheme name="Macro">
      <a:dk1>
        <a:sysClr val="windowText" lastClr="000000"/>
      </a:dk1>
      <a:lt1>
        <a:sysClr val="window" lastClr="FFFFFF"/>
      </a:lt1>
      <a:dk2>
        <a:srgbClr val="3F3F4D"/>
      </a:dk2>
      <a:lt2>
        <a:srgbClr val="DDDDDD"/>
      </a:lt2>
      <a:accent1>
        <a:srgbClr val="A51009"/>
      </a:accent1>
      <a:accent2>
        <a:srgbClr val="DE7014"/>
      </a:accent2>
      <a:accent3>
        <a:srgbClr val="704836"/>
      </a:accent3>
      <a:accent4>
        <a:srgbClr val="F2B431"/>
      </a:accent4>
      <a:accent5>
        <a:srgbClr val="7F221D"/>
      </a:accent5>
      <a:accent6>
        <a:srgbClr val="CDAC77"/>
      </a:accent6>
      <a:hlink>
        <a:srgbClr val="F5B123"/>
      </a:hlink>
      <a:folHlink>
        <a:srgbClr val="E19B0B"/>
      </a:folHlink>
    </a:clrScheme>
    <a:fontScheme name="Macr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cr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300000"/>
              </a:schemeClr>
            </a:gs>
            <a:gs pos="100000">
              <a:schemeClr val="phClr">
                <a:tint val="80000"/>
                <a:satMod val="15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90000"/>
                <a:satMod val="300000"/>
              </a:schemeClr>
            </a:gs>
            <a:gs pos="100000">
              <a:schemeClr val="phClr">
                <a:satMod val="150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70000"/>
              </a:srgbClr>
            </a:outerShdw>
          </a:effectLst>
        </a:effectStyle>
        <a:effectStyle>
          <a:effectLst>
            <a:outerShdw blurRad="25400" dist="254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contourW="15875" prstMaterial="softmetal">
            <a:bevelT w="25400" h="19050" prst="angle"/>
            <a:contourClr>
              <a:schemeClr val="phClr">
                <a:shade val="30000"/>
              </a:schemeClr>
            </a:contourClr>
          </a:sp3d>
        </a:effectStyle>
        <a:effectStyle>
          <a:effectLst>
            <a:outerShdw blurRad="254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contourW="19050" prstMaterial="metal">
            <a:bevelT w="63500" h="31750" prst="angle"/>
            <a:contourClr>
              <a:schemeClr val="phClr">
                <a:shade val="25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7000"/>
                <a:shade val="93000"/>
                <a:satMod val="110000"/>
                <a:lumMod val="90000"/>
              </a:schemeClr>
            </a:gs>
            <a:gs pos="76000">
              <a:schemeClr val="phClr">
                <a:tint val="85000"/>
                <a:shade val="75000"/>
                <a:satMod val="120000"/>
              </a:schemeClr>
            </a:gs>
            <a:gs pos="100000">
              <a:schemeClr val="phClr">
                <a:tint val="86000"/>
                <a:shade val="50000"/>
                <a:satMod val="13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35000"/>
                <a:satMod val="146000"/>
                <a:lumMod val="101000"/>
              </a:schemeClr>
            </a:gs>
            <a:gs pos="26000">
              <a:schemeClr val="phClr">
                <a:tint val="96000"/>
                <a:shade val="96000"/>
                <a:satMod val="190000"/>
              </a:schemeClr>
            </a:gs>
            <a:gs pos="100000">
              <a:schemeClr val="phClr">
                <a:tint val="60000"/>
                <a:shade val="90000"/>
                <a:satMod val="22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2_Macro">
  <a:themeElements>
    <a:clrScheme name="Macro">
      <a:dk1>
        <a:sysClr val="windowText" lastClr="000000"/>
      </a:dk1>
      <a:lt1>
        <a:sysClr val="window" lastClr="FFFFFF"/>
      </a:lt1>
      <a:dk2>
        <a:srgbClr val="3F3F4D"/>
      </a:dk2>
      <a:lt2>
        <a:srgbClr val="DDDDDD"/>
      </a:lt2>
      <a:accent1>
        <a:srgbClr val="A51009"/>
      </a:accent1>
      <a:accent2>
        <a:srgbClr val="DE7014"/>
      </a:accent2>
      <a:accent3>
        <a:srgbClr val="704836"/>
      </a:accent3>
      <a:accent4>
        <a:srgbClr val="F2B431"/>
      </a:accent4>
      <a:accent5>
        <a:srgbClr val="7F221D"/>
      </a:accent5>
      <a:accent6>
        <a:srgbClr val="CDAC77"/>
      </a:accent6>
      <a:hlink>
        <a:srgbClr val="F5B123"/>
      </a:hlink>
      <a:folHlink>
        <a:srgbClr val="E19B0B"/>
      </a:folHlink>
    </a:clrScheme>
    <a:fontScheme name="Macr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cr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300000"/>
              </a:schemeClr>
            </a:gs>
            <a:gs pos="100000">
              <a:schemeClr val="phClr">
                <a:tint val="80000"/>
                <a:satMod val="15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90000"/>
                <a:satMod val="300000"/>
              </a:schemeClr>
            </a:gs>
            <a:gs pos="100000">
              <a:schemeClr val="phClr">
                <a:satMod val="150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70000"/>
              </a:srgbClr>
            </a:outerShdw>
          </a:effectLst>
        </a:effectStyle>
        <a:effectStyle>
          <a:effectLst>
            <a:outerShdw blurRad="25400" dist="254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contourW="15875" prstMaterial="softmetal">
            <a:bevelT w="25400" h="19050" prst="angle"/>
            <a:contourClr>
              <a:schemeClr val="phClr">
                <a:shade val="30000"/>
              </a:schemeClr>
            </a:contourClr>
          </a:sp3d>
        </a:effectStyle>
        <a:effectStyle>
          <a:effectLst>
            <a:outerShdw blurRad="254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contourW="19050" prstMaterial="metal">
            <a:bevelT w="63500" h="31750" prst="angle"/>
            <a:contourClr>
              <a:schemeClr val="phClr">
                <a:shade val="25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7000"/>
                <a:shade val="93000"/>
                <a:satMod val="110000"/>
                <a:lumMod val="90000"/>
              </a:schemeClr>
            </a:gs>
            <a:gs pos="76000">
              <a:schemeClr val="phClr">
                <a:tint val="85000"/>
                <a:shade val="75000"/>
                <a:satMod val="120000"/>
              </a:schemeClr>
            </a:gs>
            <a:gs pos="100000">
              <a:schemeClr val="phClr">
                <a:tint val="86000"/>
                <a:shade val="50000"/>
                <a:satMod val="13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35000"/>
                <a:satMod val="146000"/>
                <a:lumMod val="101000"/>
              </a:schemeClr>
            </a:gs>
            <a:gs pos="26000">
              <a:schemeClr val="phClr">
                <a:tint val="96000"/>
                <a:shade val="96000"/>
                <a:satMod val="190000"/>
              </a:schemeClr>
            </a:gs>
            <a:gs pos="100000">
              <a:schemeClr val="phClr">
                <a:tint val="60000"/>
                <a:shade val="90000"/>
                <a:satMod val="22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3_Macro">
  <a:themeElements>
    <a:clrScheme name="Macro">
      <a:dk1>
        <a:sysClr val="windowText" lastClr="000000"/>
      </a:dk1>
      <a:lt1>
        <a:sysClr val="window" lastClr="FFFFFF"/>
      </a:lt1>
      <a:dk2>
        <a:srgbClr val="3F3F4D"/>
      </a:dk2>
      <a:lt2>
        <a:srgbClr val="DDDDDD"/>
      </a:lt2>
      <a:accent1>
        <a:srgbClr val="A51009"/>
      </a:accent1>
      <a:accent2>
        <a:srgbClr val="DE7014"/>
      </a:accent2>
      <a:accent3>
        <a:srgbClr val="704836"/>
      </a:accent3>
      <a:accent4>
        <a:srgbClr val="F2B431"/>
      </a:accent4>
      <a:accent5>
        <a:srgbClr val="7F221D"/>
      </a:accent5>
      <a:accent6>
        <a:srgbClr val="CDAC77"/>
      </a:accent6>
      <a:hlink>
        <a:srgbClr val="F5B123"/>
      </a:hlink>
      <a:folHlink>
        <a:srgbClr val="E19B0B"/>
      </a:folHlink>
    </a:clrScheme>
    <a:fontScheme name="Macr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cr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300000"/>
              </a:schemeClr>
            </a:gs>
            <a:gs pos="100000">
              <a:schemeClr val="phClr">
                <a:tint val="80000"/>
                <a:satMod val="15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90000"/>
                <a:satMod val="300000"/>
              </a:schemeClr>
            </a:gs>
            <a:gs pos="100000">
              <a:schemeClr val="phClr">
                <a:satMod val="150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70000"/>
              </a:srgbClr>
            </a:outerShdw>
          </a:effectLst>
        </a:effectStyle>
        <a:effectStyle>
          <a:effectLst>
            <a:outerShdw blurRad="25400" dist="254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contourW="15875" prstMaterial="softmetal">
            <a:bevelT w="25400" h="19050" prst="angle"/>
            <a:contourClr>
              <a:schemeClr val="phClr">
                <a:shade val="30000"/>
              </a:schemeClr>
            </a:contourClr>
          </a:sp3d>
        </a:effectStyle>
        <a:effectStyle>
          <a:effectLst>
            <a:outerShdw blurRad="254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contourW="19050" prstMaterial="metal">
            <a:bevelT w="63500" h="31750" prst="angle"/>
            <a:contourClr>
              <a:schemeClr val="phClr">
                <a:shade val="25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7000"/>
                <a:shade val="93000"/>
                <a:satMod val="110000"/>
                <a:lumMod val="90000"/>
              </a:schemeClr>
            </a:gs>
            <a:gs pos="76000">
              <a:schemeClr val="phClr">
                <a:tint val="85000"/>
                <a:shade val="75000"/>
                <a:satMod val="120000"/>
              </a:schemeClr>
            </a:gs>
            <a:gs pos="100000">
              <a:schemeClr val="phClr">
                <a:tint val="86000"/>
                <a:shade val="50000"/>
                <a:satMod val="13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35000"/>
                <a:satMod val="146000"/>
                <a:lumMod val="101000"/>
              </a:schemeClr>
            </a:gs>
            <a:gs pos="26000">
              <a:schemeClr val="phClr">
                <a:tint val="96000"/>
                <a:shade val="96000"/>
                <a:satMod val="190000"/>
              </a:schemeClr>
            </a:gs>
            <a:gs pos="100000">
              <a:schemeClr val="phClr">
                <a:tint val="60000"/>
                <a:shade val="90000"/>
                <a:satMod val="22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4_Macro">
  <a:themeElements>
    <a:clrScheme name="Macro">
      <a:dk1>
        <a:sysClr val="windowText" lastClr="000000"/>
      </a:dk1>
      <a:lt1>
        <a:sysClr val="window" lastClr="FFFFFF"/>
      </a:lt1>
      <a:dk2>
        <a:srgbClr val="3F3F4D"/>
      </a:dk2>
      <a:lt2>
        <a:srgbClr val="DDDDDD"/>
      </a:lt2>
      <a:accent1>
        <a:srgbClr val="A51009"/>
      </a:accent1>
      <a:accent2>
        <a:srgbClr val="DE7014"/>
      </a:accent2>
      <a:accent3>
        <a:srgbClr val="704836"/>
      </a:accent3>
      <a:accent4>
        <a:srgbClr val="F2B431"/>
      </a:accent4>
      <a:accent5>
        <a:srgbClr val="7F221D"/>
      </a:accent5>
      <a:accent6>
        <a:srgbClr val="CDAC77"/>
      </a:accent6>
      <a:hlink>
        <a:srgbClr val="F5B123"/>
      </a:hlink>
      <a:folHlink>
        <a:srgbClr val="E19B0B"/>
      </a:folHlink>
    </a:clrScheme>
    <a:fontScheme name="Macr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cr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300000"/>
              </a:schemeClr>
            </a:gs>
            <a:gs pos="100000">
              <a:schemeClr val="phClr">
                <a:tint val="80000"/>
                <a:satMod val="15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90000"/>
                <a:satMod val="300000"/>
              </a:schemeClr>
            </a:gs>
            <a:gs pos="100000">
              <a:schemeClr val="phClr">
                <a:satMod val="150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70000"/>
              </a:srgbClr>
            </a:outerShdw>
          </a:effectLst>
        </a:effectStyle>
        <a:effectStyle>
          <a:effectLst>
            <a:outerShdw blurRad="25400" dist="254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contourW="15875" prstMaterial="softmetal">
            <a:bevelT w="25400" h="19050" prst="angle"/>
            <a:contourClr>
              <a:schemeClr val="phClr">
                <a:shade val="30000"/>
              </a:schemeClr>
            </a:contourClr>
          </a:sp3d>
        </a:effectStyle>
        <a:effectStyle>
          <a:effectLst>
            <a:outerShdw blurRad="254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contourW="19050" prstMaterial="metal">
            <a:bevelT w="63500" h="31750" prst="angle"/>
            <a:contourClr>
              <a:schemeClr val="phClr">
                <a:shade val="25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7000"/>
                <a:shade val="93000"/>
                <a:satMod val="110000"/>
                <a:lumMod val="90000"/>
              </a:schemeClr>
            </a:gs>
            <a:gs pos="76000">
              <a:schemeClr val="phClr">
                <a:tint val="85000"/>
                <a:shade val="75000"/>
                <a:satMod val="120000"/>
              </a:schemeClr>
            </a:gs>
            <a:gs pos="100000">
              <a:schemeClr val="phClr">
                <a:tint val="86000"/>
                <a:shade val="50000"/>
                <a:satMod val="13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35000"/>
                <a:satMod val="146000"/>
                <a:lumMod val="101000"/>
              </a:schemeClr>
            </a:gs>
            <a:gs pos="26000">
              <a:schemeClr val="phClr">
                <a:tint val="96000"/>
                <a:shade val="96000"/>
                <a:satMod val="190000"/>
              </a:schemeClr>
            </a:gs>
            <a:gs pos="100000">
              <a:schemeClr val="phClr">
                <a:tint val="60000"/>
                <a:shade val="90000"/>
                <a:satMod val="22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5_Macro">
  <a:themeElements>
    <a:clrScheme name="Macro">
      <a:dk1>
        <a:sysClr val="windowText" lastClr="000000"/>
      </a:dk1>
      <a:lt1>
        <a:sysClr val="window" lastClr="FFFFFF"/>
      </a:lt1>
      <a:dk2>
        <a:srgbClr val="3F3F4D"/>
      </a:dk2>
      <a:lt2>
        <a:srgbClr val="DDDDDD"/>
      </a:lt2>
      <a:accent1>
        <a:srgbClr val="A51009"/>
      </a:accent1>
      <a:accent2>
        <a:srgbClr val="DE7014"/>
      </a:accent2>
      <a:accent3>
        <a:srgbClr val="704836"/>
      </a:accent3>
      <a:accent4>
        <a:srgbClr val="F2B431"/>
      </a:accent4>
      <a:accent5>
        <a:srgbClr val="7F221D"/>
      </a:accent5>
      <a:accent6>
        <a:srgbClr val="CDAC77"/>
      </a:accent6>
      <a:hlink>
        <a:srgbClr val="F5B123"/>
      </a:hlink>
      <a:folHlink>
        <a:srgbClr val="E19B0B"/>
      </a:folHlink>
    </a:clrScheme>
    <a:fontScheme name="Macr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cr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300000"/>
              </a:schemeClr>
            </a:gs>
            <a:gs pos="100000">
              <a:schemeClr val="phClr">
                <a:tint val="80000"/>
                <a:satMod val="15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90000"/>
                <a:satMod val="300000"/>
              </a:schemeClr>
            </a:gs>
            <a:gs pos="100000">
              <a:schemeClr val="phClr">
                <a:satMod val="150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70000"/>
              </a:srgbClr>
            </a:outerShdw>
          </a:effectLst>
        </a:effectStyle>
        <a:effectStyle>
          <a:effectLst>
            <a:outerShdw blurRad="25400" dist="254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contourW="15875" prstMaterial="softmetal">
            <a:bevelT w="25400" h="19050" prst="angle"/>
            <a:contourClr>
              <a:schemeClr val="phClr">
                <a:shade val="30000"/>
              </a:schemeClr>
            </a:contourClr>
          </a:sp3d>
        </a:effectStyle>
        <a:effectStyle>
          <a:effectLst>
            <a:outerShdw blurRad="254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contourW="19050" prstMaterial="metal">
            <a:bevelT w="63500" h="31750" prst="angle"/>
            <a:contourClr>
              <a:schemeClr val="phClr">
                <a:shade val="25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7000"/>
                <a:shade val="93000"/>
                <a:satMod val="110000"/>
                <a:lumMod val="90000"/>
              </a:schemeClr>
            </a:gs>
            <a:gs pos="76000">
              <a:schemeClr val="phClr">
                <a:tint val="85000"/>
                <a:shade val="75000"/>
                <a:satMod val="120000"/>
              </a:schemeClr>
            </a:gs>
            <a:gs pos="100000">
              <a:schemeClr val="phClr">
                <a:tint val="86000"/>
                <a:shade val="50000"/>
                <a:satMod val="13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35000"/>
                <a:satMod val="146000"/>
                <a:lumMod val="101000"/>
              </a:schemeClr>
            </a:gs>
            <a:gs pos="26000">
              <a:schemeClr val="phClr">
                <a:tint val="96000"/>
                <a:shade val="96000"/>
                <a:satMod val="190000"/>
              </a:schemeClr>
            </a:gs>
            <a:gs pos="100000">
              <a:schemeClr val="phClr">
                <a:tint val="60000"/>
                <a:shade val="90000"/>
                <a:satMod val="22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8.xml><?xml version="1.0" encoding="utf-8"?>
<a:theme xmlns:a="http://schemas.openxmlformats.org/drawingml/2006/main" name="6_Macro">
  <a:themeElements>
    <a:clrScheme name="Macro">
      <a:dk1>
        <a:sysClr val="windowText" lastClr="000000"/>
      </a:dk1>
      <a:lt1>
        <a:sysClr val="window" lastClr="FFFFFF"/>
      </a:lt1>
      <a:dk2>
        <a:srgbClr val="3F3F4D"/>
      </a:dk2>
      <a:lt2>
        <a:srgbClr val="DDDDDD"/>
      </a:lt2>
      <a:accent1>
        <a:srgbClr val="A51009"/>
      </a:accent1>
      <a:accent2>
        <a:srgbClr val="DE7014"/>
      </a:accent2>
      <a:accent3>
        <a:srgbClr val="704836"/>
      </a:accent3>
      <a:accent4>
        <a:srgbClr val="F2B431"/>
      </a:accent4>
      <a:accent5>
        <a:srgbClr val="7F221D"/>
      </a:accent5>
      <a:accent6>
        <a:srgbClr val="CDAC77"/>
      </a:accent6>
      <a:hlink>
        <a:srgbClr val="F5B123"/>
      </a:hlink>
      <a:folHlink>
        <a:srgbClr val="E19B0B"/>
      </a:folHlink>
    </a:clrScheme>
    <a:fontScheme name="Macr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cr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300000"/>
              </a:schemeClr>
            </a:gs>
            <a:gs pos="100000">
              <a:schemeClr val="phClr">
                <a:tint val="80000"/>
                <a:satMod val="15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90000"/>
                <a:satMod val="300000"/>
              </a:schemeClr>
            </a:gs>
            <a:gs pos="100000">
              <a:schemeClr val="phClr">
                <a:satMod val="150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70000"/>
              </a:srgbClr>
            </a:outerShdw>
          </a:effectLst>
        </a:effectStyle>
        <a:effectStyle>
          <a:effectLst>
            <a:outerShdw blurRad="25400" dist="254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contourW="15875" prstMaterial="softmetal">
            <a:bevelT w="25400" h="19050" prst="angle"/>
            <a:contourClr>
              <a:schemeClr val="phClr">
                <a:shade val="30000"/>
              </a:schemeClr>
            </a:contourClr>
          </a:sp3d>
        </a:effectStyle>
        <a:effectStyle>
          <a:effectLst>
            <a:outerShdw blurRad="254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contourW="19050" prstMaterial="metal">
            <a:bevelT w="63500" h="31750" prst="angle"/>
            <a:contourClr>
              <a:schemeClr val="phClr">
                <a:shade val="25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7000"/>
                <a:shade val="93000"/>
                <a:satMod val="110000"/>
                <a:lumMod val="90000"/>
              </a:schemeClr>
            </a:gs>
            <a:gs pos="76000">
              <a:schemeClr val="phClr">
                <a:tint val="85000"/>
                <a:shade val="75000"/>
                <a:satMod val="120000"/>
              </a:schemeClr>
            </a:gs>
            <a:gs pos="100000">
              <a:schemeClr val="phClr">
                <a:tint val="86000"/>
                <a:shade val="50000"/>
                <a:satMod val="13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35000"/>
                <a:satMod val="146000"/>
                <a:lumMod val="101000"/>
              </a:schemeClr>
            </a:gs>
            <a:gs pos="26000">
              <a:schemeClr val="phClr">
                <a:tint val="96000"/>
                <a:shade val="96000"/>
                <a:satMod val="190000"/>
              </a:schemeClr>
            </a:gs>
            <a:gs pos="100000">
              <a:schemeClr val="phClr">
                <a:tint val="60000"/>
                <a:shade val="90000"/>
                <a:satMod val="22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7_Macro">
  <a:themeElements>
    <a:clrScheme name="Macro">
      <a:dk1>
        <a:sysClr val="windowText" lastClr="000000"/>
      </a:dk1>
      <a:lt1>
        <a:sysClr val="window" lastClr="FFFFFF"/>
      </a:lt1>
      <a:dk2>
        <a:srgbClr val="3F3F4D"/>
      </a:dk2>
      <a:lt2>
        <a:srgbClr val="DDDDDD"/>
      </a:lt2>
      <a:accent1>
        <a:srgbClr val="A51009"/>
      </a:accent1>
      <a:accent2>
        <a:srgbClr val="DE7014"/>
      </a:accent2>
      <a:accent3>
        <a:srgbClr val="704836"/>
      </a:accent3>
      <a:accent4>
        <a:srgbClr val="F2B431"/>
      </a:accent4>
      <a:accent5>
        <a:srgbClr val="7F221D"/>
      </a:accent5>
      <a:accent6>
        <a:srgbClr val="CDAC77"/>
      </a:accent6>
      <a:hlink>
        <a:srgbClr val="F5B123"/>
      </a:hlink>
      <a:folHlink>
        <a:srgbClr val="E19B0B"/>
      </a:folHlink>
    </a:clrScheme>
    <a:fontScheme name="Macr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cr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300000"/>
              </a:schemeClr>
            </a:gs>
            <a:gs pos="100000">
              <a:schemeClr val="phClr">
                <a:tint val="80000"/>
                <a:satMod val="15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90000"/>
                <a:satMod val="300000"/>
              </a:schemeClr>
            </a:gs>
            <a:gs pos="100000">
              <a:schemeClr val="phClr">
                <a:satMod val="150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70000"/>
              </a:srgbClr>
            </a:outerShdw>
          </a:effectLst>
        </a:effectStyle>
        <a:effectStyle>
          <a:effectLst>
            <a:outerShdw blurRad="25400" dist="254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contourW="15875" prstMaterial="softmetal">
            <a:bevelT w="25400" h="19050" prst="angle"/>
            <a:contourClr>
              <a:schemeClr val="phClr">
                <a:shade val="30000"/>
              </a:schemeClr>
            </a:contourClr>
          </a:sp3d>
        </a:effectStyle>
        <a:effectStyle>
          <a:effectLst>
            <a:outerShdw blurRad="254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contourW="19050" prstMaterial="metal">
            <a:bevelT w="63500" h="31750" prst="angle"/>
            <a:contourClr>
              <a:schemeClr val="phClr">
                <a:shade val="25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7000"/>
                <a:shade val="93000"/>
                <a:satMod val="110000"/>
                <a:lumMod val="90000"/>
              </a:schemeClr>
            </a:gs>
            <a:gs pos="76000">
              <a:schemeClr val="phClr">
                <a:tint val="85000"/>
                <a:shade val="75000"/>
                <a:satMod val="120000"/>
              </a:schemeClr>
            </a:gs>
            <a:gs pos="100000">
              <a:schemeClr val="phClr">
                <a:tint val="86000"/>
                <a:shade val="50000"/>
                <a:satMod val="13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35000"/>
                <a:satMod val="146000"/>
                <a:lumMod val="101000"/>
              </a:schemeClr>
            </a:gs>
            <a:gs pos="26000">
              <a:schemeClr val="phClr">
                <a:tint val="96000"/>
                <a:shade val="96000"/>
                <a:satMod val="190000"/>
              </a:schemeClr>
            </a:gs>
            <a:gs pos="100000">
              <a:schemeClr val="phClr">
                <a:tint val="60000"/>
                <a:shade val="90000"/>
                <a:satMod val="22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8_Macro">
  <a:themeElements>
    <a:clrScheme name="Macro">
      <a:dk1>
        <a:sysClr val="windowText" lastClr="000000"/>
      </a:dk1>
      <a:lt1>
        <a:sysClr val="window" lastClr="FFFFFF"/>
      </a:lt1>
      <a:dk2>
        <a:srgbClr val="3F3F4D"/>
      </a:dk2>
      <a:lt2>
        <a:srgbClr val="DDDDDD"/>
      </a:lt2>
      <a:accent1>
        <a:srgbClr val="A51009"/>
      </a:accent1>
      <a:accent2>
        <a:srgbClr val="DE7014"/>
      </a:accent2>
      <a:accent3>
        <a:srgbClr val="704836"/>
      </a:accent3>
      <a:accent4>
        <a:srgbClr val="F2B431"/>
      </a:accent4>
      <a:accent5>
        <a:srgbClr val="7F221D"/>
      </a:accent5>
      <a:accent6>
        <a:srgbClr val="CDAC77"/>
      </a:accent6>
      <a:hlink>
        <a:srgbClr val="F5B123"/>
      </a:hlink>
      <a:folHlink>
        <a:srgbClr val="E19B0B"/>
      </a:folHlink>
    </a:clrScheme>
    <a:fontScheme name="Macr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cr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300000"/>
              </a:schemeClr>
            </a:gs>
            <a:gs pos="100000">
              <a:schemeClr val="phClr">
                <a:tint val="80000"/>
                <a:satMod val="15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90000"/>
                <a:satMod val="300000"/>
              </a:schemeClr>
            </a:gs>
            <a:gs pos="100000">
              <a:schemeClr val="phClr">
                <a:satMod val="150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70000"/>
              </a:srgbClr>
            </a:outerShdw>
          </a:effectLst>
        </a:effectStyle>
        <a:effectStyle>
          <a:effectLst>
            <a:outerShdw blurRad="25400" dist="254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contourW="15875" prstMaterial="softmetal">
            <a:bevelT w="25400" h="19050" prst="angle"/>
            <a:contourClr>
              <a:schemeClr val="phClr">
                <a:shade val="30000"/>
              </a:schemeClr>
            </a:contourClr>
          </a:sp3d>
        </a:effectStyle>
        <a:effectStyle>
          <a:effectLst>
            <a:outerShdw blurRad="254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contourW="19050" prstMaterial="metal">
            <a:bevelT w="63500" h="31750" prst="angle"/>
            <a:contourClr>
              <a:schemeClr val="phClr">
                <a:shade val="25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7000"/>
                <a:shade val="93000"/>
                <a:satMod val="110000"/>
                <a:lumMod val="90000"/>
              </a:schemeClr>
            </a:gs>
            <a:gs pos="76000">
              <a:schemeClr val="phClr">
                <a:tint val="85000"/>
                <a:shade val="75000"/>
                <a:satMod val="120000"/>
              </a:schemeClr>
            </a:gs>
            <a:gs pos="100000">
              <a:schemeClr val="phClr">
                <a:tint val="86000"/>
                <a:shade val="50000"/>
                <a:satMod val="13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35000"/>
                <a:satMod val="146000"/>
                <a:lumMod val="101000"/>
              </a:schemeClr>
            </a:gs>
            <a:gs pos="26000">
              <a:schemeClr val="phClr">
                <a:tint val="96000"/>
                <a:shade val="96000"/>
                <a:satMod val="190000"/>
              </a:schemeClr>
            </a:gs>
            <a:gs pos="100000">
              <a:schemeClr val="phClr">
                <a:tint val="60000"/>
                <a:shade val="90000"/>
                <a:satMod val="22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9_Macro">
  <a:themeElements>
    <a:clrScheme name="Macro">
      <a:dk1>
        <a:sysClr val="windowText" lastClr="000000"/>
      </a:dk1>
      <a:lt1>
        <a:sysClr val="window" lastClr="FFFFFF"/>
      </a:lt1>
      <a:dk2>
        <a:srgbClr val="3F3F4D"/>
      </a:dk2>
      <a:lt2>
        <a:srgbClr val="DDDDDD"/>
      </a:lt2>
      <a:accent1>
        <a:srgbClr val="A51009"/>
      </a:accent1>
      <a:accent2>
        <a:srgbClr val="DE7014"/>
      </a:accent2>
      <a:accent3>
        <a:srgbClr val="704836"/>
      </a:accent3>
      <a:accent4>
        <a:srgbClr val="F2B431"/>
      </a:accent4>
      <a:accent5>
        <a:srgbClr val="7F221D"/>
      </a:accent5>
      <a:accent6>
        <a:srgbClr val="CDAC77"/>
      </a:accent6>
      <a:hlink>
        <a:srgbClr val="F5B123"/>
      </a:hlink>
      <a:folHlink>
        <a:srgbClr val="E19B0B"/>
      </a:folHlink>
    </a:clrScheme>
    <a:fontScheme name="Macr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acr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300000"/>
              </a:schemeClr>
            </a:gs>
            <a:gs pos="100000">
              <a:schemeClr val="phClr">
                <a:tint val="80000"/>
                <a:satMod val="15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hade val="90000"/>
                <a:satMod val="300000"/>
              </a:schemeClr>
            </a:gs>
            <a:gs pos="100000">
              <a:schemeClr val="phClr">
                <a:satMod val="150000"/>
              </a:schemeClr>
            </a:gs>
          </a:gsLst>
          <a:path path="circle">
            <a:fillToRect l="50000" t="100000" r="10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3970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70000"/>
              </a:srgbClr>
            </a:outerShdw>
          </a:effectLst>
        </a:effectStyle>
        <a:effectStyle>
          <a:effectLst>
            <a:outerShdw blurRad="25400" dist="254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contourW="15875" prstMaterial="softmetal">
            <a:bevelT w="25400" h="19050" prst="angle"/>
            <a:contourClr>
              <a:schemeClr val="phClr">
                <a:shade val="30000"/>
              </a:schemeClr>
            </a:contourClr>
          </a:sp3d>
        </a:effectStyle>
        <a:effectStyle>
          <a:effectLst>
            <a:outerShdw blurRad="25400" dist="2540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contourW="19050" prstMaterial="metal">
            <a:bevelT w="63500" h="31750" prst="angle"/>
            <a:contourClr>
              <a:schemeClr val="phClr">
                <a:shade val="25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7000"/>
                <a:shade val="93000"/>
                <a:satMod val="110000"/>
                <a:lumMod val="90000"/>
              </a:schemeClr>
            </a:gs>
            <a:gs pos="76000">
              <a:schemeClr val="phClr">
                <a:tint val="85000"/>
                <a:shade val="75000"/>
                <a:satMod val="120000"/>
              </a:schemeClr>
            </a:gs>
            <a:gs pos="100000">
              <a:schemeClr val="phClr">
                <a:tint val="86000"/>
                <a:shade val="50000"/>
                <a:satMod val="13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hade val="35000"/>
                <a:satMod val="146000"/>
                <a:lumMod val="101000"/>
              </a:schemeClr>
            </a:gs>
            <a:gs pos="26000">
              <a:schemeClr val="phClr">
                <a:tint val="96000"/>
                <a:shade val="96000"/>
                <a:satMod val="190000"/>
              </a:schemeClr>
            </a:gs>
            <a:gs pos="100000">
              <a:schemeClr val="phClr">
                <a:tint val="60000"/>
                <a:shade val="90000"/>
                <a:satMod val="22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822</TotalTime>
  <Words>917</Words>
  <Application>Microsoft Office PowerPoint</Application>
  <PresentationFormat>Předvádění na obrazovce (4:3)</PresentationFormat>
  <Paragraphs>153</Paragraphs>
  <Slides>39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11</vt:i4>
      </vt:variant>
      <vt:variant>
        <vt:lpstr>Nadpisy snímků</vt:lpstr>
      </vt:variant>
      <vt:variant>
        <vt:i4>39</vt:i4>
      </vt:variant>
    </vt:vector>
  </HeadingPairs>
  <TitlesOfParts>
    <vt:vector size="50" baseType="lpstr">
      <vt:lpstr>projekt_logo_cent</vt:lpstr>
      <vt:lpstr>Macro</vt:lpstr>
      <vt:lpstr>1_Macro</vt:lpstr>
      <vt:lpstr>2_Macro</vt:lpstr>
      <vt:lpstr>3_Macro</vt:lpstr>
      <vt:lpstr>4_Macro</vt:lpstr>
      <vt:lpstr>5_Macro</vt:lpstr>
      <vt:lpstr>6_Macro</vt:lpstr>
      <vt:lpstr>7_Macro</vt:lpstr>
      <vt:lpstr>8_Macro</vt:lpstr>
      <vt:lpstr>9_Macro</vt:lpstr>
      <vt:lpstr>Svitavské památky – industriální architektura</vt:lpstr>
      <vt:lpstr>ANOTACE</vt:lpstr>
      <vt:lpstr>Úvod</vt:lpstr>
      <vt:lpstr>Zopakujte si</vt:lpstr>
      <vt:lpstr>Osudy továrních budov</vt:lpstr>
      <vt:lpstr>Poznávejte památky průmyslové architektury</vt:lpstr>
      <vt:lpstr>Historie budovy</vt:lpstr>
      <vt:lpstr>Snímek 8</vt:lpstr>
      <vt:lpstr>Snímek 9</vt:lpstr>
      <vt:lpstr>Přestavba</vt:lpstr>
      <vt:lpstr>Snímek 11</vt:lpstr>
      <vt:lpstr>Poznávejte památky průmyslové architektury</vt:lpstr>
      <vt:lpstr>Poznávejte památky průmyslové architektury</vt:lpstr>
      <vt:lpstr>Historie</vt:lpstr>
      <vt:lpstr>Současnost</vt:lpstr>
      <vt:lpstr>Snímek 16</vt:lpstr>
      <vt:lpstr>Poznávejte památky průmyslové architektury</vt:lpstr>
      <vt:lpstr>Poznávejte památky průmyslové architektury</vt:lpstr>
      <vt:lpstr>Historie</vt:lpstr>
      <vt:lpstr>Současnost</vt:lpstr>
      <vt:lpstr>Poznávejte památky průmyslové architektury</vt:lpstr>
      <vt:lpstr>Historie</vt:lpstr>
      <vt:lpstr>Současnost</vt:lpstr>
      <vt:lpstr>Snímek 24</vt:lpstr>
      <vt:lpstr>Poznávejte památky průmyslové architektury</vt:lpstr>
      <vt:lpstr>Historie</vt:lpstr>
      <vt:lpstr>Současnost</vt:lpstr>
      <vt:lpstr>Poznávejte památky průmyslové architektury</vt:lpstr>
      <vt:lpstr>Historie</vt:lpstr>
      <vt:lpstr>Snímek 30</vt:lpstr>
      <vt:lpstr>Současnost</vt:lpstr>
      <vt:lpstr>Snímek 32</vt:lpstr>
      <vt:lpstr>Poznávejte památky průmyslové architektury</vt:lpstr>
      <vt:lpstr>Historie</vt:lpstr>
      <vt:lpstr>Snímek 35</vt:lpstr>
      <vt:lpstr>Současnost</vt:lpstr>
      <vt:lpstr>Zopakujte si</vt:lpstr>
      <vt:lpstr>Co jste se dozvěděli</vt:lpstr>
      <vt:lpstr>Zdroje</vt:lpstr>
    </vt:vector>
  </TitlesOfParts>
  <Company>Gymnázium Svitavy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bc</dc:creator>
  <cp:lastModifiedBy>Dum</cp:lastModifiedBy>
  <cp:revision>45</cp:revision>
  <dcterms:created xsi:type="dcterms:W3CDTF">2012-07-02T08:03:24Z</dcterms:created>
  <dcterms:modified xsi:type="dcterms:W3CDTF">2014-05-02T09:51:14Z</dcterms:modified>
</cp:coreProperties>
</file>