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61" r:id="rId6"/>
    <p:sldId id="262" r:id="rId7"/>
    <p:sldId id="259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363F-0316-4E7A-BDE3-EC0AB56E7B42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D9164-D4B6-4A82-A28A-558E0EC0A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363F-0316-4E7A-BDE3-EC0AB56E7B42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D9164-D4B6-4A82-A28A-558E0EC0A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363F-0316-4E7A-BDE3-EC0AB56E7B42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D9164-D4B6-4A82-A28A-558E0EC0A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363F-0316-4E7A-BDE3-EC0AB56E7B42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D9164-D4B6-4A82-A28A-558E0EC0A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363F-0316-4E7A-BDE3-EC0AB56E7B42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D9164-D4B6-4A82-A28A-558E0EC0A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363F-0316-4E7A-BDE3-EC0AB56E7B42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D9164-D4B6-4A82-A28A-558E0EC0A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363F-0316-4E7A-BDE3-EC0AB56E7B42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D9164-D4B6-4A82-A28A-558E0EC0A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363F-0316-4E7A-BDE3-EC0AB56E7B42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D9164-D4B6-4A82-A28A-558E0EC0A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363F-0316-4E7A-BDE3-EC0AB56E7B42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D9164-D4B6-4A82-A28A-558E0EC0A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363F-0316-4E7A-BDE3-EC0AB56E7B42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D9164-D4B6-4A82-A28A-558E0EC0A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C1363F-0316-4E7A-BDE3-EC0AB56E7B42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D9164-D4B6-4A82-A28A-558E0EC0A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C1363F-0316-4E7A-BDE3-EC0AB56E7B42}" type="datetimeFigureOut">
              <a:rPr lang="cs-CZ" smtClean="0"/>
              <a:pPr/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3D9164-D4B6-4A82-A28A-558E0EC0A6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youtube.com/watch?v=CMfN56zJEu0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5.jpeg"/><Relationship Id="rId2" Type="http://schemas.openxmlformats.org/officeDocument/2006/relationships/hyperlink" Target="https://www.youtube.com/watch?v=T_xZmuOlj1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youtube.com/watch?v=6A4Bds3t7DI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s://www.youtube.com/watch?v=NQoBJqsShu4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835696" y="1340768"/>
          <a:ext cx="5715149" cy="5295283"/>
        </p:xfrm>
        <a:graphic>
          <a:graphicData uri="http://schemas.openxmlformats.org/drawingml/2006/table">
            <a:tbl>
              <a:tblPr/>
              <a:tblGrid>
                <a:gridCol w="2114099"/>
                <a:gridCol w="3601050"/>
              </a:tblGrid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Habsburkové na českém trůně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Výklad nové látky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zná základní údaje z tohoto období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Ferdinand I. a Rudolf II. Habsburský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12.5.2014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51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5361" name="Rectangle 1"/>
          <p:cNvSpPr>
            <a:spLocks noChangeArrowheads="1"/>
          </p:cNvSpPr>
          <p:nvPr/>
        </p:nvSpPr>
        <p:spPr bwMode="auto">
          <a:xfrm>
            <a:off x="1835696" y="90872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0" y="260648"/>
            <a:ext cx="9137438" cy="4124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Habsburkové na českém trůně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400" b="1" i="0" strike="noStrike" cap="none" normalizeH="0" baseline="0" dirty="0" smtClean="0">
              <a:ln>
                <a:noFill/>
              </a:ln>
              <a:solidFill>
                <a:srgbClr val="FF0000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 Vladislavovi II. Jagellonském nastoupil na český trůn jeho syn.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A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le padl v bitvě s Turky.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Jím vymřel po meči rod Jagellonců na českém trůně.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Českým králem se stal </a:t>
            </a:r>
            <a:r>
              <a:rPr kumimoji="0" lang="cs-CZ" sz="2400" b="1" i="0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Ferdinand I. Habsburský.</a:t>
            </a:r>
            <a:r>
              <a:rPr kumimoji="0" lang="cs-CZ" sz="2400" b="0" i="0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Habsburkové vládli v Čechách až do r. 1918. 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Picture 2" descr="Zobrazit podrobn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4365104"/>
            <a:ext cx="2088232" cy="2088232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483768" y="4653136"/>
            <a:ext cx="318317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Habsburkové – ukázka :</a:t>
            </a:r>
            <a:endParaRPr lang="cs-CZ" sz="24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836712"/>
            <a:ext cx="799288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Rudolf II. Habsburský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byl vnukem Ferdinanda I.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Za jeho vlády se stala Praha opět sídelním městem.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Rozvíjela se podobně jako za vlády Karla IV.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Do Prahy přijížděli </a:t>
            </a:r>
            <a:r>
              <a:rPr lang="cs-CZ" sz="24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slavní učenci a umělci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 z celé Evropy.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200" dirty="0" smtClean="0"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Rudolf II. </a:t>
            </a: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byl milovník umění a věd, ale také podivín.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Pořádal hostiny a slavnosti.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Uprostřed veselí všechny vyhnal.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24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A sám se toulal po Pražském hradě.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0/0f/Hans_von_Aachen_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1556792"/>
            <a:ext cx="3752850" cy="47625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55776" y="404664"/>
            <a:ext cx="38902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Rudolf II. Habsburský 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539552" y="332656"/>
            <a:ext cx="7742825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Rudolf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měl nejraději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alchymisty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Věřil, že mu vyrobí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zlato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z obyčejného kovu.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Že připraví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„elixír života“,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který by uzdravoval a prodlužoval život.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A tak vedle učenců žilo u císařského dvora i mnoho podvodníků.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 Čechách stále pokračovaly spory mezi katolíky a nekatolíky.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Rudolf II. vydal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„Rudolfův majestát“.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 měl zaručoval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náboženskou svobodu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dirty="0">
                <a:latin typeface="Arial" pitchFamily="34" charset="0"/>
                <a:ea typeface="Times New Roman" pitchFamily="18" charset="0"/>
                <a:cs typeface="Arial" pitchFamily="34" charset="0"/>
              </a:rPr>
              <a:t>a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stejná práva katolíkům a nekatolíkům.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 této době žil v Praze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rabín 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Löw</a:t>
            </a:r>
            <a:r>
              <a:rPr lang="cs-CZ" sz="20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dirty="0" smtClean="0">
              <a:latin typeface="Arial" pitchFamily="34" charset="0"/>
              <a:ea typeface="Times New Roman" pitchFamily="18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podle pověsti vytvořil hliněného sluhu 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Golema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 Veselohra – Císařův pekař a pekařův císař )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upload.wikimedia.org/wikipedia/commons/thumb/5/50/Clay-golem.jpg/640px-Clay-gol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836712"/>
            <a:ext cx="5400600" cy="576064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851920" y="188640"/>
            <a:ext cx="13083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Golem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8" y="692696"/>
            <a:ext cx="17155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1. Rudolf II.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2852936"/>
            <a:ext cx="47790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2. Astronomové na dvoře Rudolfa II.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4509120"/>
            <a:ext cx="13324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3. Golem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7" name="Picture 2" descr="http://upload.wikimedia.org/wikipedia/commons/thumb/5/50/Clay-golem.jpg/640px-Clay-gole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4509120"/>
            <a:ext cx="1944216" cy="2016224"/>
          </a:xfrm>
          <a:prstGeom prst="rect">
            <a:avLst/>
          </a:prstGeom>
          <a:noFill/>
        </p:spPr>
      </p:pic>
      <p:pic>
        <p:nvPicPr>
          <p:cNvPr id="8" name="Picture 2" descr="http://upload.wikimedia.org/wikipedia/commons/0/0f/Hans_von_Aachen_003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620688"/>
            <a:ext cx="1584176" cy="1656184"/>
          </a:xfrm>
          <a:prstGeom prst="rect">
            <a:avLst/>
          </a:prstGeom>
          <a:noFill/>
        </p:spPr>
      </p:pic>
      <p:pic>
        <p:nvPicPr>
          <p:cNvPr id="3074" name="Picture 2" descr="Zobrazit podrobnosti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3645024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24744"/>
            <a:ext cx="86044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http://cs.wikipedia.org/wiki/Rudolf_II.#mediaviewer/Soubor:Hans_von_Aachen_003.jpg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620688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700808"/>
            <a:ext cx="727280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http://cs.wikipedia.org/wiki/Golem#mediaviewer/Soubor:Clay-golem.jpg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204864"/>
            <a:ext cx="2661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95536" y="2852936"/>
            <a:ext cx="53103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https://www.youtube.com/watch?v=CMfN56zJEu0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7544" y="3356992"/>
            <a:ext cx="57423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https://www.youtube.com/watch?v=NQoBJqsShu4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39552" y="3933056"/>
            <a:ext cx="5112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https://www.youtube.com/watch?v=6A4Bds3t7DI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7544" y="4581128"/>
            <a:ext cx="7038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https://www.youtube.com/watch?v=T_xZmuOlj1A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192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Dum</cp:lastModifiedBy>
  <cp:revision>7</cp:revision>
  <dcterms:created xsi:type="dcterms:W3CDTF">2014-05-03T10:15:46Z</dcterms:created>
  <dcterms:modified xsi:type="dcterms:W3CDTF">2014-05-03T11:59:47Z</dcterms:modified>
</cp:coreProperties>
</file>