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FB51C-1A7C-42E9-9E71-804CACD00C62}" type="datetimeFigureOut">
              <a:rPr lang="cs-CZ" smtClean="0"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146D2-7402-4983-B9BB-B48E0D0360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FB51C-1A7C-42E9-9E71-804CACD00C62}" type="datetimeFigureOut">
              <a:rPr lang="cs-CZ" smtClean="0"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146D2-7402-4983-B9BB-B48E0D0360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FB51C-1A7C-42E9-9E71-804CACD00C62}" type="datetimeFigureOut">
              <a:rPr lang="cs-CZ" smtClean="0"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146D2-7402-4983-B9BB-B48E0D0360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FB51C-1A7C-42E9-9E71-804CACD00C62}" type="datetimeFigureOut">
              <a:rPr lang="cs-CZ" smtClean="0"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146D2-7402-4983-B9BB-B48E0D0360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FB51C-1A7C-42E9-9E71-804CACD00C62}" type="datetimeFigureOut">
              <a:rPr lang="cs-CZ" smtClean="0"/>
              <a:t>3.5.2014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146D2-7402-4983-B9BB-B48E0D0360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FB51C-1A7C-42E9-9E71-804CACD00C62}" type="datetimeFigureOut">
              <a:rPr lang="cs-CZ" smtClean="0"/>
              <a:t>3.5.2014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146D2-7402-4983-B9BB-B48E0D0360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FB51C-1A7C-42E9-9E71-804CACD00C62}" type="datetimeFigureOut">
              <a:rPr lang="cs-CZ" smtClean="0"/>
              <a:t>3.5.2014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146D2-7402-4983-B9BB-B48E0D0360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FB51C-1A7C-42E9-9E71-804CACD00C62}" type="datetimeFigureOut">
              <a:rPr lang="cs-CZ" smtClean="0"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146D2-7402-4983-B9BB-B48E0D0360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FB51C-1A7C-42E9-9E71-804CACD00C62}" type="datetimeFigureOut">
              <a:rPr lang="cs-CZ" smtClean="0"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146D2-7402-4983-B9BB-B48E0D0360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FB51C-1A7C-42E9-9E71-804CACD00C62}" type="datetimeFigureOut">
              <a:rPr lang="cs-CZ" smtClean="0"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146D2-7402-4983-B9BB-B48E0D0360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FB51C-1A7C-42E9-9E71-804CACD00C62}" type="datetimeFigureOut">
              <a:rPr lang="cs-CZ" smtClean="0"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146D2-7402-4983-B9BB-B48E0D0360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2FB51C-1A7C-42E9-9E71-804CACD00C62}" type="datetimeFigureOut">
              <a:rPr lang="cs-CZ" smtClean="0"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6146D2-7402-4983-B9BB-B48E0D03605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s://www.youtube.com/watch?v=ZlBVUB3HRUU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19673" y="1556766"/>
          <a:ext cx="5904656" cy="5145995"/>
        </p:xfrm>
        <a:graphic>
          <a:graphicData uri="http://schemas.openxmlformats.org/drawingml/2006/table">
            <a:tbl>
              <a:tblPr/>
              <a:tblGrid>
                <a:gridCol w="2184200"/>
                <a:gridCol w="3720456"/>
              </a:tblGrid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Jan Amos Komenský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Výklad nové látky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zná základní údaje z tohoto období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Jan Amos Komenský, Svět v obrazech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26.5.2014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Vlastivěda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1619672" y="105273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251520" y="232123"/>
            <a:ext cx="8559010" cy="62940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Jan Amos Komenský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rgbClr val="7030A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Byl posledním biskupem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Jednoty bratrské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učitel a myslitel.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 bitvě na Bílé hoře byl pronásledován a musel se skrývat.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Protože odmítl přestoupit na katolickou víru, musel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odejít z Čech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Celý život doufal, že se poměry v Čechách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změní a on se vrátí domů.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100" dirty="0">
              <a:latin typeface="Arial" pitchFamily="34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Ale to se mu nesplnilo.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Delší čas žil v polském městě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Lešně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Velmi pilně pracoval, ale při požáru mu shořely všechny rukopisy.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0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M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ezi nimi i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velký slovník jazyka českého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na kterém pracoval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20 let.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Ale Komenský se nevzdal a pokračoval dál ve své práci.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Napsal ještě mnoho knih, chtěl, aby byli lidé moudřejší, aby byl všude mír.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251520" y="332656"/>
            <a:ext cx="9144000" cy="59708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Nejvíce se proslavil svými návrhy na změny ve škole.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Je označován jako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učitel národů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Komenskému se nelíbilo, jakým způsobem se děti ve škole učily 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nehezké učeb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nice bez obrázků, učení nazpaměť slovo od slova, 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děti byly trestány rákoskou.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Chtěl, aby se děti do školy těšily.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Š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kola měla být zábavou a hrou, učebnice měly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mít hodně obrázků. 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Sám takové učebnice napsal, např.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Svět v obrazech.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Tato učebnice byla vzorem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 celé Evropě.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Litoval, že své myšlenky nemůže uplatnit v Čechách.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Zemřel v cizině.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(Jeho hrob je v nizozemském městě Naardenu).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412776"/>
            <a:ext cx="30058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Jan Amos Komenský : </a:t>
            </a:r>
            <a:endParaRPr lang="cs-CZ" sz="2400" b="1" dirty="0">
              <a:solidFill>
                <a:srgbClr val="7030A0"/>
              </a:solidFill>
            </a:endParaRPr>
          </a:p>
        </p:txBody>
      </p:sp>
      <p:pic>
        <p:nvPicPr>
          <p:cNvPr id="2050" name="Picture 2" descr="Zobrazit podrobnosti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2564904"/>
            <a:ext cx="2476872" cy="25922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764704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materiály :</a:t>
            </a:r>
          </a:p>
          <a:p>
            <a:endParaRPr lang="cs-CZ" dirty="0"/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15616" y="2060848"/>
            <a:ext cx="53103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https://www.youtube.com/watch?v=ZlBVUB3HRUU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205</Words>
  <Application>Microsoft Office PowerPoint</Application>
  <PresentationFormat>Předvádění na obrazovce (4:3)</PresentationFormat>
  <Paragraphs>77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Suzz</cp:lastModifiedBy>
  <cp:revision>2</cp:revision>
  <dcterms:created xsi:type="dcterms:W3CDTF">2014-05-03T11:25:38Z</dcterms:created>
  <dcterms:modified xsi:type="dcterms:W3CDTF">2014-05-03T11:38:01Z</dcterms:modified>
</cp:coreProperties>
</file>