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4" r:id="rId3"/>
    <p:sldId id="257" r:id="rId4"/>
    <p:sldId id="261" r:id="rId5"/>
    <p:sldId id="262" r:id="rId6"/>
    <p:sldId id="265" r:id="rId7"/>
    <p:sldId id="266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30AD3B-9AD8-4459-93F1-5733C1C97951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991B7-CF90-45FF-8887-8E4A0793AD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youtube.com/watch?v=yHaq0iqZ37w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7" y="1556766"/>
          <a:ext cx="6192688" cy="5112590"/>
        </p:xfrm>
        <a:graphic>
          <a:graphicData uri="http://schemas.openxmlformats.org/drawingml/2006/table">
            <a:tbl>
              <a:tblPr/>
              <a:tblGrid>
                <a:gridCol w="2290747"/>
                <a:gridCol w="3901941"/>
              </a:tblGrid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Jiří z Poděbrad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 z tohoto období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Jiří z Poděbrad, Vladislav Jagellonský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5.5.2014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475656" y="9807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a/a0/Georg_of_Podebra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268760"/>
            <a:ext cx="4392488" cy="54006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43608" y="404664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Jiří z Poděbrad ( a z Kunštátu )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ChangeArrowheads="1"/>
          </p:cNvSpPr>
          <p:nvPr/>
        </p:nvSpPr>
        <p:spPr bwMode="auto">
          <a:xfrm>
            <a:off x="323528" y="-43890"/>
            <a:ext cx="9073008" cy="666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Jiří z Poděbrad (a z Kunštátu)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rgbClr val="00206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Byl mocný a bohatý husitský šlechtic.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Pocházel z rodu pánů z Kunštátu – z jeho poděbradské linie.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ejdříve vládl v 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chách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jako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zemský správce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za krále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Ladislava Pohrobka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který byl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ještě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malý.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Ladislav ale brzy zemřel.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Jiří z Poděbrad se stal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českým králem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 husitských válkách byla země zničena. </a:t>
            </a:r>
            <a:endParaRPr lang="cs-CZ" sz="24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Čeští páni (šlechta)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si rozdělili majetek církve.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ojovali mezi sebou a prostý lid žil v bídě.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Jiří chtěl, aby byl v zemi mír a blahobyt.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Chtěl, aby páni navrátili neprávem získaný majetek.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251520" y="149662"/>
            <a:ext cx="8109912" cy="6478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Nakonec začali čeští páni proti Jiřímu z Poděbrad bojovat.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Jiří je ale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porazil.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Šlechtě se to nelíbilo, začala hledat proti Jiřímu spojence.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Našla je v uherském králi a v papežovi.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Jiří z Poděbrad nakonec zemřel během bojů.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Českým králem se stal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Vladislav Jagellonský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z Polska.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Byl slabý král, ale za jeho vlády byl konečně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mír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Z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emě se začínala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rozvíjet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Opravovala se rozbořená města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kostely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Z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ačal se znovu budovat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Pražský hrad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Vladislavském sále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byli pak korunováni čeští králové.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V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olí se zde i prezidenti.</a:t>
            </a:r>
            <a:endParaRPr kumimoji="0" lang="cs-CZ" sz="32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upload.wikimedia.org/wikipedia/commons/thumb/0/0a/Jiri_z_Podebrad_statue.jpg/640px-Jiri_z_Podebrad_stat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980728"/>
            <a:ext cx="4608512" cy="563193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979712" y="260648"/>
            <a:ext cx="5345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Socha Jiřího z Poděbrad v Kunštátě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upload.wikimedia.org/wikipedia/commons/thumb/b/ba/Prag_Vladislav-Saal.jpg/640px-Prag_Vladislav-Sa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052736"/>
            <a:ext cx="4608512" cy="551723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771800" y="260648"/>
            <a:ext cx="28177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Vladislavský sál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3188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Jiří z Poděbrad – video :</a:t>
            </a:r>
            <a:endParaRPr lang="cs-CZ" sz="2400" b="1" dirty="0"/>
          </a:p>
        </p:txBody>
      </p:sp>
      <p:pic>
        <p:nvPicPr>
          <p:cNvPr id="22530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420888"/>
            <a:ext cx="2592288" cy="29523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1124744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http://cs.wikipedia.org/wiki/Ji%C5%99%C3%AD_z_Pod%C4%9Bbrad#mediaviewer/Soubor:Georg_of_Podebrady.jpg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2060848"/>
            <a:ext cx="66967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http://cs.wikipedia.org/wiki/Ji%C5%99%C3%AD_z_Pod%C4%9Bbrad#mediaviewer/Soubor:Jiri_z_Podebrad_statue.jpg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2996952"/>
            <a:ext cx="6678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http://cs.wikipedia.org/wiki/Vladislavsk%C3%BD_s%C3%A1l#mediaviewer/Soubor:Prag_Vladislav-Saal.jpg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3861048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https://www.youtube.com/watch?v=yHaq0iqZ37w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437112"/>
            <a:ext cx="2661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116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5</cp:revision>
  <dcterms:created xsi:type="dcterms:W3CDTF">2014-05-03T09:37:21Z</dcterms:created>
  <dcterms:modified xsi:type="dcterms:W3CDTF">2014-05-03T12:03:02Z</dcterms:modified>
</cp:coreProperties>
</file>