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8" r:id="rId3"/>
    <p:sldId id="256" r:id="rId4"/>
    <p:sldId id="269" r:id="rId5"/>
    <p:sldId id="270" r:id="rId6"/>
    <p:sldId id="263" r:id="rId7"/>
    <p:sldId id="266" r:id="rId8"/>
    <p:sldId id="271" r:id="rId9"/>
    <p:sldId id="272" r:id="rId10"/>
    <p:sldId id="274" r:id="rId11"/>
    <p:sldId id="275" r:id="rId12"/>
    <p:sldId id="273" r:id="rId13"/>
    <p:sldId id="276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88" autoAdjust="0"/>
    <p:restoredTop sz="94660"/>
  </p:normalViewPr>
  <p:slideViewPr>
    <p:cSldViewPr>
      <p:cViewPr>
        <p:scale>
          <a:sx n="76" d="100"/>
          <a:sy n="76" d="100"/>
        </p:scale>
        <p:origin x="-138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079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80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33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616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522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87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789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309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52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173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292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5A451-2AE2-409F-B87E-75C4D77E4C5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76D00-20B4-4038-BE7E-195448B52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985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9145" y="33327"/>
            <a:ext cx="8229600" cy="1143000"/>
          </a:xfrm>
        </p:spPr>
        <p:txBody>
          <a:bodyPr>
            <a:normAutofit/>
          </a:bodyPr>
          <a:lstStyle/>
          <a:p>
            <a:r>
              <a:rPr lang="pl-PL" sz="32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3200" b="1" dirty="0">
                <a:solidFill>
                  <a:srgbClr val="000000"/>
                </a:solidFill>
                <a:latin typeface="Times New Roman"/>
              </a:rPr>
            </a:br>
            <a:r>
              <a:rPr lang="sv-SE" sz="32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5163" y="4147370"/>
            <a:ext cx="7793748" cy="96897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/>
              <a:t>Anotace: </a:t>
            </a:r>
            <a:r>
              <a:rPr lang="cs-CZ" sz="2400" dirty="0" smtClean="0"/>
              <a:t>výklad nového učiva</a:t>
            </a:r>
          </a:p>
          <a:p>
            <a:pPr marL="0" indent="0" algn="ctr">
              <a:buNone/>
            </a:pPr>
            <a:r>
              <a:rPr lang="cs-CZ" sz="2400" dirty="0" smtClean="0"/>
              <a:t>Autor: </a:t>
            </a:r>
            <a:r>
              <a:rPr lang="cs-CZ" sz="2400" dirty="0" smtClean="0"/>
              <a:t>Mgr. Eva Palovská , 2011</a:t>
            </a:r>
          </a:p>
          <a:p>
            <a:pPr marL="0" indent="0" algn="ctr">
              <a:buNone/>
            </a:pPr>
            <a:r>
              <a:rPr lang="cs-CZ" sz="2400" dirty="0" smtClean="0"/>
              <a:t>Ověření ve </a:t>
            </a:r>
            <a:r>
              <a:rPr lang="cs-CZ" sz="2400" dirty="0" smtClean="0"/>
              <a:t>výuce: </a:t>
            </a:r>
            <a:r>
              <a:rPr lang="cs-CZ" sz="2400" dirty="0" smtClean="0"/>
              <a:t>27.9.2011, 3.třída</a:t>
            </a:r>
          </a:p>
          <a:p>
            <a:pPr marL="0" indent="0" algn="ctr">
              <a:buNone/>
            </a:pPr>
            <a:r>
              <a:rPr lang="cs-CZ" sz="2400" dirty="0" smtClean="0"/>
              <a:t>Vyučovací </a:t>
            </a:r>
            <a:r>
              <a:rPr lang="cs-CZ" sz="2400" dirty="0" smtClean="0"/>
              <a:t>předmět: </a:t>
            </a:r>
            <a:r>
              <a:rPr lang="cs-CZ" sz="2400" dirty="0" smtClean="0"/>
              <a:t>Prvouka</a:t>
            </a:r>
          </a:p>
          <a:p>
            <a:pPr marL="0" indent="0" algn="ctr">
              <a:buNone/>
            </a:pPr>
            <a:r>
              <a:rPr lang="cs-CZ" sz="2400" dirty="0"/>
              <a:t>Vzdělávací oblast: Místo, kde </a:t>
            </a:r>
            <a:r>
              <a:rPr lang="cs-CZ" sz="2400" dirty="0" smtClean="0"/>
              <a:t>žijeme</a:t>
            </a:r>
          </a:p>
          <a:p>
            <a:pPr marL="0" indent="0" algn="ctr">
              <a:buNone/>
            </a:pPr>
            <a:r>
              <a:rPr lang="cs-CZ" sz="2400" dirty="0" smtClean="0"/>
              <a:t>Číslo </a:t>
            </a:r>
            <a:r>
              <a:rPr lang="cs-CZ" sz="2400" dirty="0" smtClean="0"/>
              <a:t>materiálu: </a:t>
            </a:r>
            <a:r>
              <a:rPr lang="cs-CZ" sz="2400" dirty="0" smtClean="0"/>
              <a:t>VY_32_INOVACE_02_ Prv I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323" y="3501039"/>
            <a:ext cx="7818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Baška – historie, relaxace, sport, kultura</a:t>
            </a:r>
            <a:endParaRPr lang="cs-CZ" sz="3600" b="1" dirty="0"/>
          </a:p>
        </p:txBody>
      </p:sp>
      <p:pic>
        <p:nvPicPr>
          <p:cNvPr id="1026" name="Picture 2" descr="C:\Users\Eva\Pictures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650" y="1292971"/>
            <a:ext cx="2805113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70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2206" y="5049838"/>
            <a:ext cx="4895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               ZŠ a MŠ Baška př. </a:t>
            </a:r>
            <a:r>
              <a:rPr lang="cs-CZ" dirty="0" err="1"/>
              <a:t>org</a:t>
            </a:r>
            <a:r>
              <a:rPr lang="cs-CZ" dirty="0"/>
              <a:t>.</a:t>
            </a:r>
          </a:p>
          <a:p>
            <a:pPr eaLnBrk="1" hangingPunct="1"/>
            <a:r>
              <a:rPr lang="cs-CZ" dirty="0"/>
              <a:t>                   739 01 Baška 137  </a:t>
            </a: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970756" y="1162050"/>
            <a:ext cx="72009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   Práce zpracovaná v rámci projektu:</a:t>
            </a:r>
          </a:p>
        </p:txBody>
      </p:sp>
      <p:pic>
        <p:nvPicPr>
          <p:cNvPr id="1026" name="Picture 2" descr="C:\Users\Eva\Pictures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347913"/>
            <a:ext cx="7489825" cy="216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53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48680"/>
            <a:ext cx="8892480" cy="147002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Baška - </a:t>
            </a:r>
            <a:r>
              <a:rPr lang="cs-CZ" dirty="0" smtClean="0"/>
              <a:t>historie, relaxace, sport, kultura</a:t>
            </a:r>
            <a:endParaRPr lang="cs-CZ" dirty="0"/>
          </a:p>
        </p:txBody>
      </p:sp>
      <p:pic>
        <p:nvPicPr>
          <p:cNvPr id="3" name="Picture 2" descr="C:\Users\Eva\AppData\Local\Microsoft\Windows\Temporary Internet Files\Content.IE5\FTAWVOIM\MC900390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303529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va\AppData\Local\Microsoft\Windows\Temporary Internet Files\Content.IE5\K72GGIZ3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240360" cy="370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\AppData\Local\Microsoft\Windows\Temporary Internet Files\Content.IE5\GYY58DJD\MC9002949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09119"/>
            <a:ext cx="3096344" cy="202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99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36440"/>
            <a:ext cx="501755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581128"/>
            <a:ext cx="88569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Baška vznikla v roce 1960 sloučením původně samostatných </a:t>
            </a:r>
            <a:r>
              <a:rPr lang="cs-CZ" sz="3200" dirty="0" smtClean="0"/>
              <a:t>obcí - </a:t>
            </a:r>
            <a:r>
              <a:rPr lang="cs-CZ" sz="3200" dirty="0" smtClean="0"/>
              <a:t>Bašky, Hodoňovic a Kunčiček </a:t>
            </a:r>
          </a:p>
          <a:p>
            <a:r>
              <a:rPr lang="cs-CZ" sz="3200" dirty="0" smtClean="0"/>
              <a:t>u Bašky. Historie nejstarší </a:t>
            </a:r>
            <a:r>
              <a:rPr lang="cs-CZ" sz="3200" dirty="0" smtClean="0"/>
              <a:t>obce - Kunčiček </a:t>
            </a:r>
            <a:r>
              <a:rPr lang="cs-CZ" sz="3200" dirty="0" smtClean="0"/>
              <a:t>u Bašky</a:t>
            </a:r>
          </a:p>
          <a:p>
            <a:r>
              <a:rPr lang="cs-CZ" sz="3200" dirty="0" smtClean="0"/>
              <a:t>sahá až do 13</a:t>
            </a:r>
            <a:r>
              <a:rPr lang="cs-CZ" sz="3200" dirty="0" smtClean="0"/>
              <a:t>. století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3718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Název Baška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37046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Název Baška pravděpodobně pochází od nějakého Bašky, který vesnici osadil.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Podle zemřelého kronikáře obce Bedřicha Fišera se jméno převzalo od Valachů, kteří zde chovali ovce. Dříve se na valašsku a vizovicku ovci říkalo ,,baška´´.</a:t>
            </a:r>
            <a:endParaRPr lang="cs-CZ" sz="3200" dirty="0"/>
          </a:p>
        </p:txBody>
      </p:sp>
      <p:pic>
        <p:nvPicPr>
          <p:cNvPr id="9218" name="Picture 2" descr="C:\Users\Eva\AppData\Local\Microsoft\Windows\Temporary Internet Files\Content.IE5\3QY49SEO\MC900353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6"/>
            <a:ext cx="3052861" cy="217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58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143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35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Památky Baška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4841445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Husův </a:t>
            </a:r>
            <a:r>
              <a:rPr lang="cs-CZ" b="1" dirty="0" smtClean="0"/>
              <a:t>dům </a:t>
            </a:r>
            <a:r>
              <a:rPr lang="cs-CZ" dirty="0" smtClean="0"/>
              <a:t>- slavnostní </a:t>
            </a:r>
            <a:r>
              <a:rPr lang="cs-CZ" dirty="0" smtClean="0"/>
              <a:t>otevření se konalo 8</a:t>
            </a:r>
            <a:r>
              <a:rPr lang="cs-CZ" dirty="0" smtClean="0"/>
              <a:t>. září </a:t>
            </a:r>
            <a:r>
              <a:rPr lang="cs-CZ" dirty="0" smtClean="0"/>
              <a:t>1929.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4" name="Picture 2" descr="C:\Users\Eva\Pictures\Obrázek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243263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ublic\Pictures\Sample Pictures\Obrázek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40968"/>
            <a:ext cx="3024336" cy="358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28769" y="4656049"/>
            <a:ext cx="556471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Kostel sv. </a:t>
            </a:r>
            <a:r>
              <a:rPr lang="cs-CZ" sz="3200" b="1" dirty="0" smtClean="0"/>
              <a:t>Václava - </a:t>
            </a:r>
            <a:r>
              <a:rPr lang="cs-CZ" sz="3200" dirty="0" smtClean="0"/>
              <a:t>postaven </a:t>
            </a:r>
            <a:r>
              <a:rPr lang="cs-CZ" sz="3200" dirty="0"/>
              <a:t>zásluhou </a:t>
            </a:r>
            <a:r>
              <a:rPr lang="cs-CZ" sz="3200" dirty="0" smtClean="0"/>
              <a:t>obětavých </a:t>
            </a:r>
            <a:r>
              <a:rPr lang="cs-CZ" sz="3200" dirty="0"/>
              <a:t>členů kostelní </a:t>
            </a:r>
            <a:r>
              <a:rPr lang="cs-CZ" sz="3200" dirty="0" smtClean="0"/>
              <a:t>jednoty </a:t>
            </a:r>
            <a:r>
              <a:rPr lang="cs-CZ" sz="3200" dirty="0"/>
              <a:t>sv. Václava.</a:t>
            </a:r>
          </a:p>
        </p:txBody>
      </p:sp>
    </p:spTree>
    <p:extLst>
      <p:ext uri="{BB962C8B-B14F-4D97-AF65-F5344CB8AC3E}">
        <p14:creationId xmlns:p14="http://schemas.microsoft.com/office/powerpoint/2010/main" val="358702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Kunčičky u Bašky - škola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12776"/>
            <a:ext cx="4895850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700808"/>
            <a:ext cx="392392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Kunčičky u Bašky patří k nejstarším obcím </a:t>
            </a:r>
          </a:p>
          <a:p>
            <a:r>
              <a:rPr lang="cs-CZ" sz="3200" dirty="0" smtClean="0"/>
              <a:t>v našem regionu. </a:t>
            </a:r>
          </a:p>
          <a:p>
            <a:r>
              <a:rPr lang="cs-CZ" sz="3200" dirty="0" smtClean="0"/>
              <a:t>Ve 13. až 15. století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e obec nazývala</a:t>
            </a:r>
          </a:p>
          <a:p>
            <a:r>
              <a:rPr lang="cs-CZ" sz="3200" b="1" dirty="0" smtClean="0"/>
              <a:t>Cunczendorf.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01317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roce 1862 byla dokončena stavba první školy v obci, č.p. 72. Docházely zde děti z Malých Kunčic </a:t>
            </a:r>
          </a:p>
          <a:p>
            <a:r>
              <a:rPr lang="cs-CZ" sz="3200" dirty="0" smtClean="0"/>
              <a:t>i Hodoňovic.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2484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161" y="4680206"/>
            <a:ext cx="2732051" cy="2114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Vodní nádrž Baška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2"/>
            <a:ext cx="4277313" cy="3073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4817" y="1844824"/>
            <a:ext cx="47591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Jednou z dominant Bašky je stejnojmenná vodní nádrž,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terá v letních měsících nabízí možnost koupání</a:t>
            </a:r>
          </a:p>
          <a:p>
            <a:r>
              <a:rPr lang="cs-CZ" sz="3200" dirty="0" smtClean="0"/>
              <a:t>a </a:t>
            </a:r>
            <a:r>
              <a:rPr lang="cs-CZ" sz="3200" dirty="0" smtClean="0"/>
              <a:t>rybolovu.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425" y="4713533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Nedaleko od pláže je možnost ubytování </a:t>
            </a:r>
          </a:p>
          <a:p>
            <a:r>
              <a:rPr lang="cs-CZ" sz="3200" dirty="0" smtClean="0"/>
              <a:t>v Autokempu Baška.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7718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Sport v Bašce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628799"/>
            <a:ext cx="56886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Fotbalové hřiště v Kunčičkách </a:t>
            </a:r>
          </a:p>
          <a:p>
            <a:r>
              <a:rPr lang="cs-CZ" sz="3200" dirty="0" smtClean="0"/>
              <a:t>u Bašky, stejně jako sportovní areál Tělocvičné jednoty SOKOL Baška, poskytuje řadu možností ke sportovnímu vyžití </a:t>
            </a:r>
            <a:r>
              <a:rPr lang="cs-CZ" sz="3200" dirty="0" smtClean="0"/>
              <a:t>(fotbal</a:t>
            </a:r>
            <a:r>
              <a:rPr lang="cs-CZ" sz="3200" dirty="0" smtClean="0"/>
              <a:t>, tenis, nohejbal, volejbal).</a:t>
            </a:r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5123" name="Picture 3" descr="C:\Users\Eva\AppData\Local\Microsoft\Windows\Temporary Internet Files\Content.IE5\RZ1P5W5M\MC9004403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788" y="3519488"/>
            <a:ext cx="3298700" cy="3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721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Kultura v Bašce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2348880"/>
            <a:ext cx="53233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obci je také kulturní dům, kde se uskutečňuje celá řada </a:t>
            </a:r>
            <a:r>
              <a:rPr lang="cs-CZ" sz="3200" dirty="0" smtClean="0"/>
              <a:t>kulturních a společenských </a:t>
            </a:r>
            <a:r>
              <a:rPr lang="cs-CZ" sz="3200" dirty="0" smtClean="0"/>
              <a:t>akcí. </a:t>
            </a:r>
            <a:endParaRPr lang="cs-CZ" sz="3200" dirty="0"/>
          </a:p>
        </p:txBody>
      </p:sp>
      <p:pic>
        <p:nvPicPr>
          <p:cNvPr id="6146" name="Picture 2" descr="C:\Users\Eva\AppData\Local\Microsoft\Windows\Temporary Internet Files\Content.IE5\O17SPH0L\MC9003826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41" y="1685900"/>
            <a:ext cx="3456746" cy="483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55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660110"/>
            <a:ext cx="6228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příjemným vycházkám láká nejen okolí přehrady, ale i okolí řeky Ostravice, která Baškou protéká.</a:t>
            </a:r>
            <a:endParaRPr lang="cs-CZ" sz="3200" dirty="0"/>
          </a:p>
        </p:txBody>
      </p:sp>
      <p:pic>
        <p:nvPicPr>
          <p:cNvPr id="4099" name="Picture 3" descr="C:\Users\Eva\AppData\Local\Microsoft\Windows\Temporary Internet Files\Content.IE5\O17SPH0L\MC900383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484784"/>
            <a:ext cx="280831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26936" y="4365104"/>
            <a:ext cx="6228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Tato oblast je také vhodná pro </a:t>
            </a:r>
            <a:r>
              <a:rPr lang="cs-CZ" sz="3200" dirty="0" smtClean="0"/>
              <a:t>cykloturistiku - mírná </a:t>
            </a:r>
            <a:r>
              <a:rPr lang="cs-CZ" sz="3200" dirty="0" smtClean="0"/>
              <a:t>stoupání střídají mírná klesání.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7640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Významná osobnost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3456384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604732"/>
            <a:ext cx="461838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Zuzana Schindlerová</a:t>
            </a:r>
          </a:p>
          <a:p>
            <a:r>
              <a:rPr lang="cs-CZ" sz="3200" dirty="0" smtClean="0"/>
              <a:t>- pochází </a:t>
            </a:r>
            <a:r>
              <a:rPr lang="cs-CZ" sz="3200" dirty="0" smtClean="0"/>
              <a:t>z Bašky</a:t>
            </a:r>
          </a:p>
          <a:p>
            <a:r>
              <a:rPr lang="cs-CZ" sz="3200" dirty="0" smtClean="0"/>
              <a:t>- bývalá </a:t>
            </a:r>
            <a:r>
              <a:rPr lang="cs-CZ" sz="3200" dirty="0" smtClean="0"/>
              <a:t>žákyně ZŠ Baška</a:t>
            </a:r>
          </a:p>
          <a:p>
            <a:r>
              <a:rPr lang="cs-CZ" sz="3200" dirty="0" smtClean="0"/>
              <a:t>- dvojnásobná </a:t>
            </a:r>
            <a:r>
              <a:rPr lang="cs-CZ" sz="3200" dirty="0" smtClean="0"/>
              <a:t>mistryně ČR</a:t>
            </a:r>
          </a:p>
          <a:p>
            <a:r>
              <a:rPr lang="cs-CZ" sz="3200" dirty="0" smtClean="0"/>
              <a:t>  </a:t>
            </a:r>
            <a:r>
              <a:rPr lang="cs-CZ" sz="3200" dirty="0" smtClean="0"/>
              <a:t>v </a:t>
            </a:r>
            <a:r>
              <a:rPr lang="cs-CZ" sz="3200" dirty="0" smtClean="0"/>
              <a:t>chůzi na 20 km.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869160"/>
            <a:ext cx="41951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roce 2008 se účastnila</a:t>
            </a:r>
          </a:p>
          <a:p>
            <a:r>
              <a:rPr lang="cs-CZ" sz="3200" dirty="0" smtClean="0"/>
              <a:t>Olympijských her</a:t>
            </a:r>
          </a:p>
          <a:p>
            <a:r>
              <a:rPr lang="cs-CZ" sz="3200" dirty="0" smtClean="0"/>
              <a:t>V Pekingu.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547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29661"/>
            <a:ext cx="2975084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Zdro</a:t>
            </a:r>
            <a:r>
              <a:rPr lang="cs-CZ" sz="2400" b="1" dirty="0" smtClean="0"/>
              <a:t>j</a:t>
            </a:r>
            <a:r>
              <a:rPr lang="cs-CZ" sz="2400" dirty="0" smtClean="0"/>
              <a:t>e informací: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6724" y="259598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22.9.2011:Husův </a:t>
            </a:r>
            <a:r>
              <a:rPr lang="cs-CZ" sz="1200" dirty="0" smtClean="0"/>
              <a:t>dům :vlastní foto(</a:t>
            </a:r>
            <a:r>
              <a:rPr lang="cs-CZ" sz="1200" dirty="0" err="1" smtClean="0"/>
              <a:t>E.Palovská</a:t>
            </a:r>
            <a:r>
              <a:rPr lang="cs-CZ" sz="1200" dirty="0" smtClean="0"/>
              <a:t>)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386724" y="2318990"/>
            <a:ext cx="6246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22.9.2011:Kostal </a:t>
            </a:r>
            <a:r>
              <a:rPr lang="cs-CZ" sz="1200" dirty="0" err="1" smtClean="0"/>
              <a:t>sv.Václava</a:t>
            </a:r>
            <a:r>
              <a:rPr lang="cs-CZ" sz="1200" dirty="0" smtClean="0"/>
              <a:t> :vlastní foto(</a:t>
            </a:r>
            <a:r>
              <a:rPr lang="cs-CZ" sz="1200" dirty="0" err="1"/>
              <a:t>E</a:t>
            </a:r>
            <a:r>
              <a:rPr lang="cs-CZ" sz="1200" dirty="0" err="1" smtClean="0"/>
              <a:t>.Palovská</a:t>
            </a:r>
            <a:r>
              <a:rPr lang="cs-CZ" sz="1200" dirty="0" smtClean="0"/>
              <a:t>)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6724" y="3827095"/>
            <a:ext cx="51332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22.9.2011 : klipart(Microsoft Office 2010)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387142" y="3396208"/>
            <a:ext cx="856895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22.9.2011:Zuzana Schindlerov%C3%A1. In </a:t>
            </a:r>
            <a:r>
              <a:rPr lang="cs-CZ" sz="1100" dirty="0" err="1"/>
              <a:t>Wikipedia</a:t>
            </a:r>
            <a:r>
              <a:rPr lang="cs-CZ" sz="1100" dirty="0"/>
              <a:t> : 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 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17.8.2009, last </a:t>
            </a:r>
            <a:r>
              <a:rPr lang="cs-CZ" sz="1100" dirty="0" err="1"/>
              <a:t>modified</a:t>
            </a:r>
            <a:r>
              <a:rPr lang="cs-CZ" sz="1100" dirty="0"/>
              <a:t> on 19.7.2011 [cit. 2011-11-13]. Dostupné z WWW: &lt;http://cs.wikipedia.org/wiki/Zuzana_Schindlerov%C3%A1&gt;.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86724" y="1457218"/>
            <a:ext cx="850307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22.9.2011:Historická pohlednice :</a:t>
            </a:r>
            <a:r>
              <a:rPr lang="cs-CZ" sz="1100" dirty="0" err="1" smtClean="0"/>
              <a:t>Bašťanské</a:t>
            </a:r>
            <a:r>
              <a:rPr lang="cs-CZ" sz="1100" dirty="0" smtClean="0"/>
              <a:t> hutě a železárny :Hrady.cz </a:t>
            </a:r>
            <a:r>
              <a:rPr lang="cs-CZ" sz="1100" dirty="0"/>
              <a:t>[online]. 1995 [cit. 2011-11-16]. </a:t>
            </a:r>
            <a:r>
              <a:rPr lang="cs-CZ" sz="1100" dirty="0" err="1"/>
              <a:t>Bašťanské</a:t>
            </a:r>
            <a:r>
              <a:rPr lang="cs-CZ" sz="1100" dirty="0"/>
              <a:t> železárny a hutě. Dostupné z WWW: &lt;http://www.hrady.cz/?OID=4041&amp;PARAM=2&gt;.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86724" y="1888105"/>
            <a:ext cx="831707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22.9.2011:Železárny v Bašce : Hrady.cz </a:t>
            </a:r>
            <a:r>
              <a:rPr lang="cs-CZ" sz="1100" dirty="0"/>
              <a:t>[online]. 1995 [cit. 2011-11-16]. </a:t>
            </a:r>
            <a:r>
              <a:rPr lang="cs-CZ" sz="1100" dirty="0" err="1"/>
              <a:t>Bašťanské</a:t>
            </a:r>
            <a:r>
              <a:rPr lang="cs-CZ" sz="1100" dirty="0"/>
              <a:t> železárny a hutě. Dostupné z WWW: &lt;http://www.hrady.cz/?OID=4041&amp;PARAM=2&gt;.</a:t>
            </a:r>
          </a:p>
        </p:txBody>
      </p:sp>
      <p:sp>
        <p:nvSpPr>
          <p:cNvPr id="17" name="TextovéPole 16"/>
          <p:cNvSpPr txBox="1"/>
          <p:nvPr/>
        </p:nvSpPr>
        <p:spPr>
          <a:xfrm flipH="1">
            <a:off x="386724" y="2872988"/>
            <a:ext cx="464303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22.9.2011:ZŠ </a:t>
            </a:r>
            <a:r>
              <a:rPr lang="cs-CZ" sz="1100" dirty="0" smtClean="0"/>
              <a:t>a MŠ Baška : vlastní foto(</a:t>
            </a:r>
            <a:r>
              <a:rPr lang="cs-CZ" sz="1100" dirty="0" err="1" smtClean="0"/>
              <a:t>E.Palovská</a:t>
            </a:r>
            <a:r>
              <a:rPr lang="cs-CZ" sz="1100" dirty="0" smtClean="0"/>
              <a:t>)</a:t>
            </a:r>
            <a:endParaRPr lang="cs-CZ" sz="11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6724" y="3134598"/>
            <a:ext cx="45365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22.9.2011:Vodní </a:t>
            </a:r>
            <a:r>
              <a:rPr lang="cs-CZ" sz="1100" dirty="0" smtClean="0"/>
              <a:t>nádrž Baška: vlastní foto(</a:t>
            </a:r>
            <a:r>
              <a:rPr lang="cs-CZ" sz="1100" dirty="0" err="1" smtClean="0"/>
              <a:t>E.Palovská</a:t>
            </a:r>
            <a:r>
              <a:rPr lang="cs-CZ" sz="1100" dirty="0" smtClean="0"/>
              <a:t>)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89698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543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Základní škola a Mateřská škola, Baška, p. o. Baška 137, 739 01 Baška</vt:lpstr>
      <vt:lpstr>Prezentace aplikace PowerPoint</vt:lpstr>
      <vt:lpstr>Baška - historie, relaxace, sport, kultura</vt:lpstr>
      <vt:lpstr>Historie</vt:lpstr>
      <vt:lpstr>Název Baška</vt:lpstr>
      <vt:lpstr>Prezentace aplikace PowerPoint</vt:lpstr>
      <vt:lpstr>Památky Baška</vt:lpstr>
      <vt:lpstr>Kunčičky u Bašky - škola</vt:lpstr>
      <vt:lpstr>Vodní nádrž Baška</vt:lpstr>
      <vt:lpstr>Sport v Bašce</vt:lpstr>
      <vt:lpstr>Kultura v Bašce</vt:lpstr>
      <vt:lpstr>Volný čas</vt:lpstr>
      <vt:lpstr>Významná osobnost</vt:lpstr>
      <vt:lpstr>Zdroje informací: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Baška-historie,relaxace,sport,kultura</dc:title>
  <dc:creator>pc</dc:creator>
  <cp:lastModifiedBy>Martin Králík</cp:lastModifiedBy>
  <cp:revision>55</cp:revision>
  <dcterms:created xsi:type="dcterms:W3CDTF">2011-09-25T17:12:15Z</dcterms:created>
  <dcterms:modified xsi:type="dcterms:W3CDTF">2012-04-02T14:02:50Z</dcterms:modified>
</cp:coreProperties>
</file>