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7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9" r:id="rId13"/>
    <p:sldId id="267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6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Deutsche</a:t>
            </a:r>
            <a:r>
              <a:rPr lang="cs-CZ" dirty="0" smtClean="0"/>
              <a:t> </a:t>
            </a:r>
            <a:r>
              <a:rPr lang="cs-CZ" dirty="0" err="1" smtClean="0"/>
              <a:t>Küche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PhDr. Taťána </a:t>
            </a:r>
            <a:r>
              <a:rPr lang="cs-CZ" smtClean="0"/>
              <a:t>Tonová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VY_32_INOVACE_2.NJ.15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pro vyšší</a:t>
            </a:r>
            <a:r>
              <a:rPr lang="cs-CZ" sz="1200" dirty="0" smtClean="0"/>
              <a:t> ročníky </a:t>
            </a:r>
            <a:r>
              <a:rPr lang="cs-CZ" sz="1200" dirty="0" smtClean="0"/>
              <a:t>v</a:t>
            </a:r>
            <a:r>
              <a:rPr lang="cs-CZ" sz="1200" dirty="0" smtClean="0"/>
              <a:t>íceletého a </a:t>
            </a:r>
            <a:r>
              <a:rPr lang="cs-CZ" sz="1200" smtClean="0"/>
              <a:t>čtyřletého gymnázia </a:t>
            </a:r>
            <a:r>
              <a:rPr lang="cs-CZ" sz="1200" dirty="0" smtClean="0"/>
              <a:t>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354458"/>
              </p:ext>
            </p:extLst>
          </p:nvPr>
        </p:nvGraphicFramePr>
        <p:xfrm>
          <a:off x="103088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Německý</a:t>
                      </a:r>
                      <a:r>
                        <a:rPr lang="cs-CZ" sz="1200" baseline="0" dirty="0" smtClean="0"/>
                        <a:t>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Reálie německy mluvících zemí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 seznámení žáků se základními  informacemi o německé kuchyni a jejich zvláštnostech. Materiál se využije v průběhu hodiny. Pomůcky: interaktivní tabule, učebnice, popř. internet.</a:t>
            </a:r>
          </a:p>
        </p:txBody>
      </p:sp>
    </p:spTree>
    <p:extLst>
      <p:ext uri="{BB962C8B-B14F-4D97-AF65-F5344CB8AC3E}">
        <p14:creationId xmlns:p14="http://schemas.microsoft.com/office/powerpoint/2010/main" val="1955433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isst</a:t>
            </a:r>
            <a:r>
              <a:rPr lang="cs-CZ" dirty="0" smtClean="0"/>
              <a:t> man in </a:t>
            </a:r>
            <a:r>
              <a:rPr lang="cs-CZ" dirty="0" err="1" smtClean="0"/>
              <a:t>Deutschland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smtClean="0"/>
              <a:t>Die </a:t>
            </a:r>
            <a:r>
              <a:rPr lang="cs-CZ" sz="2400" dirty="0" err="1" smtClean="0"/>
              <a:t>deutsche</a:t>
            </a:r>
            <a:r>
              <a:rPr lang="cs-CZ" sz="2400" dirty="0" smtClean="0"/>
              <a:t> </a:t>
            </a:r>
            <a:r>
              <a:rPr lang="cs-CZ" sz="2400" dirty="0" err="1" smtClean="0"/>
              <a:t>Küche</a:t>
            </a:r>
            <a:r>
              <a:rPr lang="cs-CZ" sz="2400" dirty="0" smtClean="0"/>
              <a:t> </a:t>
            </a:r>
            <a:r>
              <a:rPr lang="cs-CZ" sz="2400" dirty="0" err="1" smtClean="0"/>
              <a:t>unterscheidet</a:t>
            </a:r>
            <a:r>
              <a:rPr lang="cs-CZ" sz="2400" dirty="0" smtClean="0"/>
              <a:t> </a:t>
            </a:r>
            <a:r>
              <a:rPr lang="cs-CZ" sz="2400" dirty="0" err="1" smtClean="0"/>
              <a:t>sich</a:t>
            </a:r>
            <a:r>
              <a:rPr lang="cs-CZ" sz="2400" dirty="0" smtClean="0"/>
              <a:t> von der </a:t>
            </a:r>
            <a:r>
              <a:rPr lang="cs-CZ" sz="2400" dirty="0" err="1" smtClean="0"/>
              <a:t>tschechischen</a:t>
            </a:r>
            <a:r>
              <a:rPr lang="cs-CZ" sz="2400" dirty="0" smtClean="0"/>
              <a:t>, vor </a:t>
            </a:r>
            <a:r>
              <a:rPr lang="cs-CZ" sz="2400" dirty="0" err="1" smtClean="0"/>
              <a:t>allem</a:t>
            </a:r>
            <a:r>
              <a:rPr lang="cs-CZ" sz="2400" dirty="0" smtClean="0"/>
              <a:t> in </a:t>
            </a:r>
            <a:r>
              <a:rPr lang="cs-CZ" sz="2400" dirty="0" err="1" smtClean="0"/>
              <a:t>Norddeutschland</a:t>
            </a:r>
            <a:r>
              <a:rPr lang="cs-CZ" sz="2400" dirty="0" smtClean="0"/>
              <a:t>, </a:t>
            </a:r>
            <a:r>
              <a:rPr lang="cs-CZ" sz="2400" dirty="0" err="1" smtClean="0"/>
              <a:t>wo</a:t>
            </a:r>
            <a:r>
              <a:rPr lang="cs-CZ" sz="2400" dirty="0" smtClean="0"/>
              <a:t> man </a:t>
            </a:r>
            <a:r>
              <a:rPr lang="cs-CZ" sz="2400" dirty="0" err="1" smtClean="0"/>
              <a:t>mehr</a:t>
            </a:r>
            <a:r>
              <a:rPr lang="cs-CZ" sz="2400" dirty="0" smtClean="0"/>
              <a:t> </a:t>
            </a:r>
            <a:r>
              <a:rPr lang="cs-CZ" sz="2400" dirty="0" err="1" smtClean="0"/>
              <a:t>Fische</a:t>
            </a:r>
            <a:r>
              <a:rPr lang="cs-CZ" sz="2400" dirty="0" smtClean="0"/>
              <a:t> </a:t>
            </a:r>
            <a:r>
              <a:rPr lang="cs-CZ" sz="2400" dirty="0" err="1" smtClean="0"/>
              <a:t>isst</a:t>
            </a:r>
            <a:r>
              <a:rPr lang="cs-CZ" sz="2400" dirty="0" smtClean="0"/>
              <a:t>. In </a:t>
            </a:r>
            <a:r>
              <a:rPr lang="cs-CZ" sz="2400" dirty="0" err="1" smtClean="0"/>
              <a:t>Bayern</a:t>
            </a:r>
            <a:r>
              <a:rPr lang="cs-CZ" sz="2400" dirty="0" smtClean="0"/>
              <a:t> </a:t>
            </a:r>
            <a:r>
              <a:rPr lang="cs-CZ" sz="2400" dirty="0" err="1" smtClean="0"/>
              <a:t>sind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Unterschiede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 so </a:t>
            </a:r>
            <a:r>
              <a:rPr lang="cs-CZ" sz="2400" dirty="0" err="1" smtClean="0"/>
              <a:t>gro</a:t>
            </a:r>
            <a:r>
              <a:rPr lang="el-GR" sz="2400" dirty="0" smtClean="0"/>
              <a:t>β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 descr="C:\Users\to\AppData\Local\Microsoft\Windows\Temporary Internet Files\Content.IE5\1Z68N18G\MP9004035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21297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4294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Deutsches</a:t>
            </a:r>
            <a:r>
              <a:rPr lang="cs-CZ" dirty="0" smtClean="0"/>
              <a:t> </a:t>
            </a:r>
            <a:r>
              <a:rPr lang="cs-CZ" dirty="0" err="1" smtClean="0"/>
              <a:t>Frühstück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19256" cy="460851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err="1" smtClean="0"/>
              <a:t>Deutsche</a:t>
            </a:r>
            <a:r>
              <a:rPr lang="cs-CZ" sz="2400" dirty="0" smtClean="0"/>
              <a:t> </a:t>
            </a:r>
            <a:r>
              <a:rPr lang="cs-CZ" sz="2400" dirty="0" err="1" smtClean="0"/>
              <a:t>Familien</a:t>
            </a:r>
            <a:r>
              <a:rPr lang="cs-CZ" sz="2400" dirty="0" smtClean="0"/>
              <a:t> </a:t>
            </a:r>
            <a:r>
              <a:rPr lang="cs-CZ" sz="2400" dirty="0" err="1" smtClean="0"/>
              <a:t>essen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liebsten</a:t>
            </a:r>
            <a:r>
              <a:rPr lang="cs-CZ" sz="2400" dirty="0" smtClean="0"/>
              <a:t> </a:t>
            </a:r>
            <a:r>
              <a:rPr lang="cs-CZ" sz="2400" dirty="0" err="1" smtClean="0"/>
              <a:t>zusammen</a:t>
            </a:r>
            <a:r>
              <a:rPr lang="cs-CZ" sz="2400" dirty="0" smtClean="0"/>
              <a:t> </a:t>
            </a:r>
            <a:r>
              <a:rPr lang="cs-CZ" sz="2400" dirty="0" err="1" smtClean="0"/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Hause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Man </a:t>
            </a:r>
            <a:r>
              <a:rPr lang="cs-CZ" sz="2400" dirty="0" err="1" smtClean="0"/>
              <a:t>isst</a:t>
            </a:r>
            <a:r>
              <a:rPr lang="cs-CZ" sz="2400" dirty="0" smtClean="0"/>
              <a:t> </a:t>
            </a:r>
            <a:r>
              <a:rPr lang="cs-CZ" sz="2400" dirty="0" err="1" smtClean="0"/>
              <a:t>Brot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Brötchen</a:t>
            </a:r>
            <a:r>
              <a:rPr lang="cs-CZ" sz="2400" dirty="0" smtClean="0"/>
              <a:t> </a:t>
            </a:r>
            <a:r>
              <a:rPr lang="cs-CZ" sz="2400" dirty="0" err="1" smtClean="0"/>
              <a:t>mit</a:t>
            </a:r>
            <a:r>
              <a:rPr lang="cs-CZ" sz="2400" dirty="0" smtClean="0"/>
              <a:t> </a:t>
            </a:r>
            <a:r>
              <a:rPr lang="cs-CZ" sz="2400" dirty="0" err="1" smtClean="0"/>
              <a:t>Butter</a:t>
            </a:r>
            <a:r>
              <a:rPr lang="cs-CZ" sz="2400" dirty="0" smtClean="0"/>
              <a:t>, </a:t>
            </a:r>
            <a:r>
              <a:rPr lang="cs-CZ" sz="2400" dirty="0" err="1" smtClean="0"/>
              <a:t>Käse</a:t>
            </a:r>
            <a:r>
              <a:rPr lang="cs-CZ" sz="2400" dirty="0" smtClean="0"/>
              <a:t>, </a:t>
            </a:r>
            <a:r>
              <a:rPr lang="cs-CZ" sz="2400" dirty="0" err="1" smtClean="0"/>
              <a:t>Marmelade</a:t>
            </a:r>
            <a:r>
              <a:rPr lang="cs-CZ" sz="2400" dirty="0" smtClean="0"/>
              <a:t>, </a:t>
            </a:r>
            <a:r>
              <a:rPr lang="cs-CZ" sz="2400" dirty="0" err="1" smtClean="0"/>
              <a:t>Honig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Schinken</a:t>
            </a:r>
            <a:r>
              <a:rPr lang="cs-CZ" sz="2400" dirty="0" smtClean="0"/>
              <a:t>. </a:t>
            </a:r>
            <a:r>
              <a:rPr lang="cs-CZ" sz="2400" dirty="0" err="1" smtClean="0"/>
              <a:t>Deutsche</a:t>
            </a:r>
            <a:r>
              <a:rPr lang="cs-CZ" sz="2400" dirty="0" smtClean="0"/>
              <a:t> </a:t>
            </a:r>
            <a:r>
              <a:rPr lang="cs-CZ" sz="2400" dirty="0" err="1" smtClean="0"/>
              <a:t>mögen</a:t>
            </a:r>
            <a:r>
              <a:rPr lang="cs-CZ" sz="2400" dirty="0" smtClean="0"/>
              <a:t> </a:t>
            </a:r>
            <a:r>
              <a:rPr lang="cs-CZ" sz="2400" dirty="0" err="1" smtClean="0"/>
              <a:t>auch</a:t>
            </a:r>
            <a:r>
              <a:rPr lang="cs-CZ" sz="2400" dirty="0" smtClean="0"/>
              <a:t> Müsli, Jogurte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Eier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7" name="Picture 3" descr="C:\Users\to\AppData\Local\Microsoft\Windows\Temporary Internet Files\Content.IE5\PFYHYLI6\MP9003169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429000"/>
            <a:ext cx="3657600" cy="245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0900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Deutsches</a:t>
            </a:r>
            <a:r>
              <a:rPr lang="cs-CZ" dirty="0" smtClean="0"/>
              <a:t> </a:t>
            </a:r>
            <a:r>
              <a:rPr lang="cs-CZ" dirty="0" err="1" smtClean="0"/>
              <a:t>Pausenbrot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err="1" smtClean="0"/>
              <a:t>Zwischen</a:t>
            </a:r>
            <a:r>
              <a:rPr lang="cs-CZ" sz="2400" dirty="0" smtClean="0"/>
              <a:t> dem </a:t>
            </a:r>
            <a:r>
              <a:rPr lang="cs-CZ" sz="2400" dirty="0" err="1" smtClean="0"/>
              <a:t>Frühstück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Mittagessen</a:t>
            </a:r>
            <a:r>
              <a:rPr lang="cs-CZ" sz="2400" dirty="0" smtClean="0"/>
              <a:t> </a:t>
            </a:r>
            <a:r>
              <a:rPr lang="cs-CZ" sz="2400" dirty="0" err="1" smtClean="0"/>
              <a:t>essen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Deutsche</a:t>
            </a:r>
            <a:r>
              <a:rPr lang="cs-CZ" sz="2400" dirty="0"/>
              <a:t> </a:t>
            </a:r>
            <a:r>
              <a:rPr lang="cs-CZ" sz="2400" dirty="0" smtClean="0"/>
              <a:t>in der </a:t>
            </a:r>
            <a:r>
              <a:rPr lang="cs-CZ" sz="2400" dirty="0" err="1" smtClean="0"/>
              <a:t>Schule</a:t>
            </a:r>
            <a:r>
              <a:rPr lang="cs-CZ" sz="2400" dirty="0" smtClean="0"/>
              <a:t> oder in der </a:t>
            </a:r>
            <a:r>
              <a:rPr lang="cs-CZ" sz="2400" dirty="0" err="1" smtClean="0"/>
              <a:t>Arbeit</a:t>
            </a:r>
            <a:r>
              <a:rPr lang="cs-CZ" sz="2400" dirty="0" smtClean="0"/>
              <a:t> </a:t>
            </a:r>
            <a:r>
              <a:rPr lang="cs-CZ" sz="2400" dirty="0" err="1" smtClean="0"/>
              <a:t>etwas</a:t>
            </a:r>
            <a:r>
              <a:rPr lang="cs-CZ" sz="2400" dirty="0" smtClean="0"/>
              <a:t> </a:t>
            </a:r>
            <a:r>
              <a:rPr lang="cs-CZ" sz="2400" dirty="0" err="1" smtClean="0"/>
              <a:t>Kleines</a:t>
            </a:r>
            <a:r>
              <a:rPr lang="cs-CZ" sz="2400" dirty="0" smtClean="0"/>
              <a:t> – </a:t>
            </a:r>
            <a:r>
              <a:rPr lang="cs-CZ" sz="2400" dirty="0" err="1" smtClean="0"/>
              <a:t>entweder</a:t>
            </a:r>
            <a:r>
              <a:rPr lang="cs-CZ" sz="2400" dirty="0" smtClean="0"/>
              <a:t> </a:t>
            </a:r>
            <a:r>
              <a:rPr lang="cs-CZ" sz="2400" dirty="0" err="1" smtClean="0"/>
              <a:t>gesund</a:t>
            </a:r>
            <a:r>
              <a:rPr lang="cs-CZ" sz="2400" dirty="0" smtClean="0"/>
              <a:t> (Obst, </a:t>
            </a:r>
            <a:r>
              <a:rPr lang="cs-CZ" sz="2400" dirty="0" err="1" smtClean="0"/>
              <a:t>Gemüse</a:t>
            </a:r>
            <a:r>
              <a:rPr lang="cs-CZ" sz="2400" dirty="0" smtClean="0"/>
              <a:t>, </a:t>
            </a:r>
            <a:r>
              <a:rPr lang="cs-CZ" sz="2400" dirty="0" err="1" smtClean="0"/>
              <a:t>Milchprodukte</a:t>
            </a:r>
            <a:r>
              <a:rPr lang="cs-CZ" sz="2400" dirty="0" smtClean="0"/>
              <a:t>) oder </a:t>
            </a:r>
            <a:r>
              <a:rPr lang="cs-CZ" sz="2400" dirty="0" err="1" smtClean="0"/>
              <a:t>traditionell</a:t>
            </a:r>
            <a:r>
              <a:rPr lang="cs-CZ" sz="2400" dirty="0" smtClean="0"/>
              <a:t> (</a:t>
            </a:r>
            <a:r>
              <a:rPr lang="cs-CZ" sz="2400" dirty="0" err="1" smtClean="0"/>
              <a:t>Brötchen</a:t>
            </a:r>
            <a:r>
              <a:rPr lang="cs-CZ" sz="2400" dirty="0" smtClean="0"/>
              <a:t> </a:t>
            </a:r>
            <a:r>
              <a:rPr lang="cs-CZ" sz="2400" dirty="0" err="1" smtClean="0"/>
              <a:t>mit</a:t>
            </a:r>
            <a:r>
              <a:rPr lang="cs-CZ" sz="2400" dirty="0" smtClean="0"/>
              <a:t> </a:t>
            </a:r>
            <a:r>
              <a:rPr lang="cs-CZ" sz="2400" dirty="0" err="1" smtClean="0"/>
              <a:t>Fleischwaren-verschiedene</a:t>
            </a:r>
            <a:r>
              <a:rPr lang="cs-CZ" sz="2400" dirty="0" smtClean="0"/>
              <a:t> </a:t>
            </a:r>
            <a:r>
              <a:rPr lang="cs-CZ" sz="2400" dirty="0" err="1" smtClean="0"/>
              <a:t>Wurstsorten</a:t>
            </a:r>
            <a:r>
              <a:rPr lang="cs-CZ" sz="2400" dirty="0" smtClean="0"/>
              <a:t>).</a:t>
            </a:r>
            <a:endParaRPr lang="cs-CZ" dirty="0"/>
          </a:p>
        </p:txBody>
      </p:sp>
      <p:pic>
        <p:nvPicPr>
          <p:cNvPr id="2053" name="Picture 5" descr="C:\Users\to\AppData\Local\Microsoft\Windows\Temporary Internet Files\Content.IE5\IZ9I3YUY\MC9002334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911580"/>
            <a:ext cx="1946495" cy="1613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to\AppData\Local\Microsoft\Windows\Temporary Internet Files\Content.IE5\IZ9I3YUY\MC9003358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501008"/>
            <a:ext cx="3601770" cy="2946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7688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Mittagessen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In der </a:t>
            </a:r>
            <a:r>
              <a:rPr lang="cs-CZ" sz="2400" dirty="0" err="1" smtClean="0"/>
              <a:t>heutigen</a:t>
            </a:r>
            <a:r>
              <a:rPr lang="cs-CZ" sz="2400" dirty="0" smtClean="0"/>
              <a:t> </a:t>
            </a:r>
            <a:r>
              <a:rPr lang="cs-CZ" sz="2400" dirty="0" err="1" smtClean="0"/>
              <a:t>Zeit</a:t>
            </a:r>
            <a:r>
              <a:rPr lang="cs-CZ" sz="2400" dirty="0" smtClean="0"/>
              <a:t> </a:t>
            </a:r>
            <a:r>
              <a:rPr lang="cs-CZ" sz="2400" dirty="0" err="1" smtClean="0"/>
              <a:t>hat</a:t>
            </a:r>
            <a:r>
              <a:rPr lang="cs-CZ" sz="2400" dirty="0" smtClean="0"/>
              <a:t> man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Arbeitstagen</a:t>
            </a:r>
            <a:r>
              <a:rPr lang="cs-CZ" sz="2400" dirty="0" smtClean="0"/>
              <a:t> </a:t>
            </a:r>
            <a:r>
              <a:rPr lang="cs-CZ" sz="2400" dirty="0" err="1" smtClean="0"/>
              <a:t>meistens</a:t>
            </a:r>
            <a:r>
              <a:rPr lang="cs-CZ" sz="2400" dirty="0" smtClean="0"/>
              <a:t> </a:t>
            </a:r>
            <a:r>
              <a:rPr lang="cs-CZ" sz="2400" dirty="0" err="1" smtClean="0"/>
              <a:t>wenig</a:t>
            </a:r>
            <a:r>
              <a:rPr lang="cs-CZ" sz="2400" dirty="0" smtClean="0"/>
              <a:t> </a:t>
            </a:r>
            <a:r>
              <a:rPr lang="cs-CZ" sz="2400" dirty="0" err="1" smtClean="0"/>
              <a:t>Zeit</a:t>
            </a:r>
            <a:r>
              <a:rPr lang="cs-CZ" sz="2400" dirty="0" smtClean="0"/>
              <a:t> </a:t>
            </a:r>
            <a:r>
              <a:rPr lang="cs-CZ" sz="2400" dirty="0" err="1" smtClean="0"/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Mittag</a:t>
            </a:r>
            <a:r>
              <a:rPr lang="cs-CZ" sz="2400" dirty="0" smtClean="0"/>
              <a:t> in </a:t>
            </a:r>
            <a:r>
              <a:rPr lang="cs-CZ" sz="2400" dirty="0" err="1" smtClean="0"/>
              <a:t>Ruhe</a:t>
            </a:r>
            <a:r>
              <a:rPr lang="cs-CZ" sz="2400" dirty="0" smtClean="0"/>
              <a:t> </a:t>
            </a:r>
            <a:r>
              <a:rPr lang="cs-CZ" sz="2400" dirty="0" err="1" smtClean="0"/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essen</a:t>
            </a:r>
            <a:r>
              <a:rPr lang="cs-CZ" sz="2400" dirty="0" smtClean="0"/>
              <a:t>. Man </a:t>
            </a:r>
            <a:r>
              <a:rPr lang="cs-CZ" sz="2400" dirty="0" err="1" smtClean="0"/>
              <a:t>isst</a:t>
            </a:r>
            <a:r>
              <a:rPr lang="cs-CZ" sz="2400" dirty="0" smtClean="0"/>
              <a:t> in </a:t>
            </a:r>
            <a:r>
              <a:rPr lang="cs-CZ" sz="2400" dirty="0" err="1"/>
              <a:t>B</a:t>
            </a:r>
            <a:r>
              <a:rPr lang="cs-CZ" sz="2400" dirty="0" err="1" smtClean="0"/>
              <a:t>etriebsküchen</a:t>
            </a:r>
            <a:r>
              <a:rPr lang="cs-CZ" sz="2400" dirty="0" smtClean="0"/>
              <a:t> oder </a:t>
            </a:r>
            <a:r>
              <a:rPr lang="cs-CZ" sz="2400" dirty="0" err="1" smtClean="0"/>
              <a:t>im</a:t>
            </a:r>
            <a:r>
              <a:rPr lang="cs-CZ" sz="2400" dirty="0" smtClean="0"/>
              <a:t> </a:t>
            </a:r>
            <a:r>
              <a:rPr lang="cs-CZ" sz="2400" dirty="0" err="1" smtClean="0"/>
              <a:t>Schnellimbiss</a:t>
            </a:r>
            <a:r>
              <a:rPr lang="cs-CZ" sz="2400" dirty="0" smtClean="0"/>
              <a:t>, </a:t>
            </a:r>
            <a:r>
              <a:rPr lang="cs-CZ" sz="2400" dirty="0" err="1" smtClean="0"/>
              <a:t>manchmal</a:t>
            </a:r>
            <a:r>
              <a:rPr lang="cs-CZ" sz="2400" dirty="0" smtClean="0"/>
              <a:t> </a:t>
            </a:r>
            <a:r>
              <a:rPr lang="cs-CZ" sz="2400" dirty="0" err="1" smtClean="0"/>
              <a:t>bringt</a:t>
            </a:r>
            <a:r>
              <a:rPr lang="cs-CZ" sz="2400" dirty="0" smtClean="0"/>
              <a:t> man </a:t>
            </a:r>
            <a:r>
              <a:rPr lang="cs-CZ" sz="2400" dirty="0" err="1" smtClean="0"/>
              <a:t>etwas</a:t>
            </a:r>
            <a:r>
              <a:rPr lang="cs-CZ" sz="2400" dirty="0" smtClean="0"/>
              <a:t> von </a:t>
            </a:r>
            <a:r>
              <a:rPr lang="cs-CZ" sz="2400" dirty="0" err="1" smtClean="0"/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Hause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        </a:t>
            </a:r>
            <a:r>
              <a:rPr lang="cs-CZ" sz="2400" dirty="0" err="1" smtClean="0"/>
              <a:t>Deutsche</a:t>
            </a:r>
            <a:r>
              <a:rPr lang="cs-CZ" sz="2400" dirty="0" smtClean="0"/>
              <a:t> </a:t>
            </a:r>
            <a:r>
              <a:rPr lang="cs-CZ" sz="2400" dirty="0" err="1" smtClean="0"/>
              <a:t>essen</a:t>
            </a:r>
            <a:r>
              <a:rPr lang="cs-CZ" sz="2400" dirty="0" smtClean="0"/>
              <a:t> </a:t>
            </a:r>
            <a:r>
              <a:rPr lang="cs-CZ" sz="2400" dirty="0" err="1" smtClean="0"/>
              <a:t>gern</a:t>
            </a:r>
            <a:r>
              <a:rPr lang="cs-CZ" sz="2400" dirty="0" smtClean="0"/>
              <a:t> </a:t>
            </a:r>
            <a:r>
              <a:rPr lang="cs-CZ" sz="2400" dirty="0" err="1" smtClean="0"/>
              <a:t>Fleisch</a:t>
            </a:r>
            <a:r>
              <a:rPr lang="cs-CZ" sz="2400" dirty="0"/>
              <a:t> </a:t>
            </a:r>
            <a:r>
              <a:rPr lang="cs-CZ" sz="2400" dirty="0" smtClean="0"/>
              <a:t>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</a:t>
            </a:r>
            <a:r>
              <a:rPr lang="cs-CZ" sz="2400" dirty="0" err="1" smtClean="0"/>
              <a:t>mit</a:t>
            </a:r>
            <a:r>
              <a:rPr lang="cs-CZ" sz="2400" dirty="0" smtClean="0"/>
              <a:t> </a:t>
            </a:r>
            <a:r>
              <a:rPr lang="cs-CZ" sz="2400" dirty="0" err="1" smtClean="0"/>
              <a:t>Kartoffeln</a:t>
            </a:r>
            <a:r>
              <a:rPr lang="cs-CZ" sz="2400" dirty="0" smtClean="0"/>
              <a:t> oder </a:t>
            </a:r>
            <a:r>
              <a:rPr lang="cs-CZ" sz="2400" dirty="0" err="1" smtClean="0"/>
              <a:t>Reis</a:t>
            </a:r>
            <a:r>
              <a:rPr lang="cs-CZ" sz="2400" dirty="0" smtClean="0"/>
              <a:t>, </a:t>
            </a:r>
            <a:r>
              <a:rPr lang="cs-CZ" sz="2400" dirty="0" err="1" smtClean="0"/>
              <a:t>dazu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</a:t>
            </a:r>
            <a:r>
              <a:rPr lang="cs-CZ" sz="2400" dirty="0" err="1" smtClean="0"/>
              <a:t>nehmen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auch</a:t>
            </a:r>
            <a:r>
              <a:rPr lang="cs-CZ" sz="2400" dirty="0" smtClean="0"/>
              <a:t> </a:t>
            </a:r>
            <a:r>
              <a:rPr lang="cs-CZ" sz="2400" dirty="0" err="1" smtClean="0"/>
              <a:t>Saucen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</a:t>
            </a:r>
            <a:r>
              <a:rPr lang="cs-CZ" sz="2400" dirty="0" err="1"/>
              <a:t>S</a:t>
            </a:r>
            <a:r>
              <a:rPr lang="cs-CZ" sz="2400" dirty="0" err="1" smtClean="0"/>
              <a:t>alate</a:t>
            </a:r>
            <a:r>
              <a:rPr lang="cs-CZ" sz="2400" dirty="0" smtClean="0"/>
              <a:t>.   </a:t>
            </a:r>
            <a:endParaRPr lang="cs-CZ" sz="2400" dirty="0"/>
          </a:p>
        </p:txBody>
      </p:sp>
      <p:pic>
        <p:nvPicPr>
          <p:cNvPr id="3074" name="Picture 2" descr="C:\Users\to\AppData\Local\Microsoft\Windows\Temporary Internet Files\Content.IE5\IZ9I3YUY\MC900233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501008"/>
            <a:ext cx="2190362" cy="1859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214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Kaffeepause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Typisch</a:t>
            </a:r>
            <a:r>
              <a:rPr lang="cs-CZ" sz="2400" dirty="0" smtClean="0"/>
              <a:t> </a:t>
            </a:r>
            <a:r>
              <a:rPr lang="cs-CZ" sz="2400" dirty="0" err="1" smtClean="0"/>
              <a:t>für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deutschsprachige</a:t>
            </a:r>
            <a:r>
              <a:rPr lang="cs-CZ" sz="2400" dirty="0" smtClean="0"/>
              <a:t> </a:t>
            </a:r>
            <a:r>
              <a:rPr lang="cs-CZ" sz="2400" dirty="0" err="1" smtClean="0"/>
              <a:t>Länder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so </a:t>
            </a:r>
            <a:r>
              <a:rPr lang="cs-CZ" sz="2400" dirty="0" err="1" smtClean="0"/>
              <a:t>genannte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Kaffeepause</a:t>
            </a:r>
            <a:r>
              <a:rPr lang="cs-CZ" sz="2400" dirty="0" smtClean="0"/>
              <a:t> – </a:t>
            </a:r>
            <a:r>
              <a:rPr lang="cs-CZ" sz="2400" dirty="0" err="1" smtClean="0"/>
              <a:t>zwischen</a:t>
            </a:r>
            <a:r>
              <a:rPr lang="cs-CZ" sz="2400" dirty="0" smtClean="0"/>
              <a:t> 15 </a:t>
            </a:r>
            <a:r>
              <a:rPr lang="cs-CZ" sz="2400" dirty="0" err="1" smtClean="0"/>
              <a:t>und</a:t>
            </a:r>
            <a:r>
              <a:rPr lang="cs-CZ" sz="2400" dirty="0" smtClean="0"/>
              <a:t> 16 Uhr </a:t>
            </a:r>
            <a:r>
              <a:rPr lang="cs-CZ" sz="2400" dirty="0" err="1" smtClean="0"/>
              <a:t>trinkt</a:t>
            </a:r>
            <a:r>
              <a:rPr lang="cs-CZ" sz="2400" dirty="0" smtClean="0"/>
              <a:t> man </a:t>
            </a:r>
            <a:r>
              <a:rPr lang="cs-CZ" sz="2400" dirty="0" err="1" smtClean="0"/>
              <a:t>Kaffee</a:t>
            </a:r>
            <a:r>
              <a:rPr lang="cs-CZ" sz="2400" dirty="0" smtClean="0"/>
              <a:t>, man </a:t>
            </a:r>
            <a:r>
              <a:rPr lang="cs-CZ" sz="2400" dirty="0" err="1" smtClean="0"/>
              <a:t>nimmt</a:t>
            </a:r>
            <a:r>
              <a:rPr lang="cs-CZ" sz="2400" dirty="0" smtClean="0"/>
              <a:t> </a:t>
            </a:r>
            <a:r>
              <a:rPr lang="cs-CZ" sz="2400" dirty="0" err="1" smtClean="0"/>
              <a:t>auch</a:t>
            </a:r>
            <a:r>
              <a:rPr lang="cs-CZ" sz="2400" dirty="0" smtClean="0"/>
              <a:t> </a:t>
            </a:r>
            <a:r>
              <a:rPr lang="cs-CZ" sz="2400" dirty="0" err="1" smtClean="0"/>
              <a:t>etwas</a:t>
            </a:r>
            <a:r>
              <a:rPr lang="cs-CZ" sz="2400" dirty="0" smtClean="0"/>
              <a:t> </a:t>
            </a:r>
            <a:r>
              <a:rPr lang="cs-CZ" sz="2400" dirty="0" err="1" smtClean="0"/>
              <a:t>Süses</a:t>
            </a:r>
            <a:r>
              <a:rPr lang="cs-CZ" sz="2400" dirty="0" smtClean="0"/>
              <a:t> (</a:t>
            </a:r>
            <a:r>
              <a:rPr lang="cs-CZ" sz="2400" dirty="0" err="1" smtClean="0"/>
              <a:t>Kuchen</a:t>
            </a:r>
            <a:r>
              <a:rPr lang="cs-CZ" sz="2400" dirty="0" smtClean="0"/>
              <a:t>, </a:t>
            </a:r>
            <a:r>
              <a:rPr lang="cs-CZ" sz="2400" dirty="0" err="1" smtClean="0"/>
              <a:t>Windbeutel</a:t>
            </a:r>
            <a:r>
              <a:rPr lang="cs-CZ" sz="2400" dirty="0" smtClean="0"/>
              <a:t>, </a:t>
            </a:r>
            <a:r>
              <a:rPr lang="cs-CZ" sz="2400" dirty="0" err="1" smtClean="0"/>
              <a:t>Schokoladenpralinen</a:t>
            </a:r>
            <a:r>
              <a:rPr lang="cs-CZ" sz="2400" dirty="0" smtClean="0"/>
              <a:t>, Kekse)</a:t>
            </a:r>
            <a:endParaRPr lang="cs-CZ" sz="2400" dirty="0"/>
          </a:p>
        </p:txBody>
      </p:sp>
      <p:pic>
        <p:nvPicPr>
          <p:cNvPr id="4099" name="Picture 3" descr="C:\Users\to\AppData\Local\Microsoft\Windows\Temporary Internet Files\Content.IE5\IZ9I3YUY\MC9004132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210405"/>
            <a:ext cx="4588598" cy="3254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301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Deutsches</a:t>
            </a:r>
            <a:r>
              <a:rPr lang="cs-CZ" dirty="0" smtClean="0"/>
              <a:t> </a:t>
            </a:r>
            <a:r>
              <a:rPr lang="cs-CZ" dirty="0" err="1" smtClean="0"/>
              <a:t>Abendessen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Man </a:t>
            </a:r>
            <a:r>
              <a:rPr lang="cs-CZ" sz="2400" dirty="0" err="1" smtClean="0"/>
              <a:t>isst</a:t>
            </a:r>
            <a:r>
              <a:rPr lang="cs-CZ" sz="2400" dirty="0" smtClean="0"/>
              <a:t> </a:t>
            </a:r>
            <a:r>
              <a:rPr lang="cs-CZ" sz="2400" dirty="0" err="1" smtClean="0"/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Abend</a:t>
            </a:r>
            <a:r>
              <a:rPr lang="cs-CZ" sz="2400" dirty="0" smtClean="0"/>
              <a:t> </a:t>
            </a:r>
            <a:r>
              <a:rPr lang="cs-CZ" sz="2400" dirty="0" err="1" smtClean="0"/>
              <a:t>oft</a:t>
            </a:r>
            <a:r>
              <a:rPr lang="cs-CZ" sz="2400" dirty="0" smtClean="0"/>
              <a:t> </a:t>
            </a:r>
            <a:r>
              <a:rPr lang="cs-CZ" sz="2400" dirty="0" err="1" smtClean="0"/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Hause</a:t>
            </a:r>
            <a:r>
              <a:rPr lang="cs-CZ" sz="2400" dirty="0" smtClean="0"/>
              <a:t> </a:t>
            </a:r>
            <a:r>
              <a:rPr lang="cs-CZ" sz="2400" dirty="0" err="1" smtClean="0"/>
              <a:t>nur</a:t>
            </a:r>
            <a:r>
              <a:rPr lang="cs-CZ" sz="2400" dirty="0" smtClean="0"/>
              <a:t> </a:t>
            </a:r>
            <a:r>
              <a:rPr lang="cs-CZ" sz="2400" dirty="0" err="1" smtClean="0"/>
              <a:t>kalt</a:t>
            </a:r>
            <a:r>
              <a:rPr lang="cs-CZ" sz="2400" dirty="0" smtClean="0"/>
              <a:t> </a:t>
            </a:r>
            <a:r>
              <a:rPr lang="cs-CZ" sz="2400" dirty="0" err="1" smtClean="0"/>
              <a:t>z.B</a:t>
            </a:r>
            <a:r>
              <a:rPr lang="cs-CZ" sz="2400" dirty="0" smtClean="0"/>
              <a:t>. </a:t>
            </a:r>
            <a:r>
              <a:rPr lang="cs-CZ" sz="2400" dirty="0" err="1" smtClean="0"/>
              <a:t>verschiedene</a:t>
            </a:r>
            <a:r>
              <a:rPr lang="cs-CZ" sz="2400" dirty="0" smtClean="0"/>
              <a:t> </a:t>
            </a:r>
            <a:r>
              <a:rPr lang="cs-CZ" sz="2400" dirty="0" err="1" smtClean="0"/>
              <a:t>Brotsorten</a:t>
            </a:r>
            <a:r>
              <a:rPr lang="cs-CZ" sz="2400" dirty="0" smtClean="0"/>
              <a:t> </a:t>
            </a:r>
            <a:r>
              <a:rPr lang="cs-CZ" sz="2400" dirty="0" err="1" smtClean="0"/>
              <a:t>mit</a:t>
            </a:r>
            <a:r>
              <a:rPr lang="cs-CZ" sz="2400" dirty="0" smtClean="0"/>
              <a:t> </a:t>
            </a:r>
            <a:r>
              <a:rPr lang="cs-CZ" sz="2400" dirty="0" err="1" smtClean="0"/>
              <a:t>Käse</a:t>
            </a:r>
            <a:r>
              <a:rPr lang="cs-CZ" sz="2400" dirty="0" smtClean="0"/>
              <a:t>, </a:t>
            </a:r>
            <a:r>
              <a:rPr lang="cs-CZ" sz="2400" dirty="0" err="1" smtClean="0"/>
              <a:t>Wurst</a:t>
            </a:r>
            <a:r>
              <a:rPr lang="cs-CZ" sz="2400" dirty="0" smtClean="0"/>
              <a:t>, </a:t>
            </a:r>
            <a:r>
              <a:rPr lang="cs-CZ" sz="2400" dirty="0" err="1" smtClean="0"/>
              <a:t>Aufstrich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dazu</a:t>
            </a:r>
            <a:r>
              <a:rPr lang="cs-CZ" sz="2400" dirty="0" smtClean="0"/>
              <a:t> </a:t>
            </a:r>
            <a:r>
              <a:rPr lang="cs-CZ" sz="2400" dirty="0" err="1" smtClean="0"/>
              <a:t>Gemüse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Obst, </a:t>
            </a:r>
            <a:r>
              <a:rPr lang="cs-CZ" sz="2400" dirty="0" err="1" smtClean="0"/>
              <a:t>auch</a:t>
            </a:r>
            <a:r>
              <a:rPr lang="cs-CZ" sz="2400" dirty="0" smtClean="0"/>
              <a:t> </a:t>
            </a:r>
            <a:r>
              <a:rPr lang="cs-CZ" sz="2400" dirty="0" err="1" smtClean="0"/>
              <a:t>verschiedene</a:t>
            </a:r>
            <a:r>
              <a:rPr lang="cs-CZ" sz="2400" dirty="0" smtClean="0"/>
              <a:t> </a:t>
            </a:r>
            <a:r>
              <a:rPr lang="cs-CZ" sz="2400" dirty="0" err="1" smtClean="0"/>
              <a:t>Salate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33" name="Picture 9" descr="C:\Users\to\AppData\Local\Microsoft\Windows\Temporary Internet Files\Content.IE5\IZ9I3YUY\MC9004132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852935"/>
            <a:ext cx="4584071" cy="3390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to\AppData\Local\Microsoft\Windows\Temporary Internet Files\Content.IE5\1Z68N18G\MC90040781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1694" y="3140968"/>
            <a:ext cx="2184681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0170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deutsche</a:t>
            </a:r>
            <a:r>
              <a:rPr lang="cs-CZ" dirty="0" smtClean="0"/>
              <a:t> </a:t>
            </a:r>
            <a:r>
              <a:rPr lang="cs-CZ" dirty="0" err="1"/>
              <a:t>N</a:t>
            </a:r>
            <a:r>
              <a:rPr lang="cs-CZ" dirty="0" err="1" smtClean="0"/>
              <a:t>ationalgericht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Man kann </a:t>
            </a:r>
            <a:r>
              <a:rPr lang="cs-CZ" sz="2400" dirty="0" err="1" smtClean="0"/>
              <a:t>nicht</a:t>
            </a:r>
            <a:r>
              <a:rPr lang="cs-CZ" sz="2400" dirty="0" smtClean="0"/>
              <a:t> von </a:t>
            </a:r>
            <a:r>
              <a:rPr lang="cs-CZ" sz="2400" dirty="0" err="1" smtClean="0"/>
              <a:t>einem</a:t>
            </a:r>
            <a:r>
              <a:rPr lang="cs-CZ" sz="2400" dirty="0" smtClean="0"/>
              <a:t> </a:t>
            </a:r>
            <a:r>
              <a:rPr lang="cs-CZ" sz="2400" dirty="0" err="1" smtClean="0"/>
              <a:t>einzigen</a:t>
            </a:r>
            <a:r>
              <a:rPr lang="cs-CZ" sz="2400" dirty="0" smtClean="0"/>
              <a:t> </a:t>
            </a:r>
            <a:r>
              <a:rPr lang="cs-CZ" sz="2400" dirty="0" err="1" smtClean="0"/>
              <a:t>Nationalgericht</a:t>
            </a:r>
            <a:r>
              <a:rPr lang="cs-CZ" sz="2400" dirty="0" smtClean="0"/>
              <a:t> </a:t>
            </a:r>
            <a:r>
              <a:rPr lang="cs-CZ" sz="2400" dirty="0" err="1" smtClean="0"/>
              <a:t>sprechen</a:t>
            </a:r>
            <a:r>
              <a:rPr lang="cs-CZ" sz="2400" dirty="0" smtClean="0"/>
              <a:t>, es </a:t>
            </a:r>
            <a:r>
              <a:rPr lang="cs-CZ" sz="2400" dirty="0" err="1" smtClean="0"/>
              <a:t>gibt</a:t>
            </a:r>
            <a:r>
              <a:rPr lang="cs-CZ" sz="2400" dirty="0" smtClean="0"/>
              <a:t> </a:t>
            </a:r>
            <a:r>
              <a:rPr lang="cs-CZ" sz="2400" dirty="0" err="1" smtClean="0"/>
              <a:t>mehrere</a:t>
            </a:r>
            <a:r>
              <a:rPr lang="cs-CZ" sz="2400" dirty="0" smtClean="0"/>
              <a:t> </a:t>
            </a:r>
            <a:r>
              <a:rPr lang="cs-CZ" sz="2400" dirty="0" err="1" smtClean="0"/>
              <a:t>Speisen</a:t>
            </a:r>
            <a:r>
              <a:rPr lang="cs-CZ" sz="2400" dirty="0" smtClean="0"/>
              <a:t>,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für</a:t>
            </a:r>
            <a:r>
              <a:rPr lang="cs-CZ" sz="2400" dirty="0" smtClean="0"/>
              <a:t> </a:t>
            </a:r>
            <a:r>
              <a:rPr lang="cs-CZ" sz="2400" dirty="0" err="1" smtClean="0"/>
              <a:t>einzelne</a:t>
            </a:r>
            <a:r>
              <a:rPr lang="cs-CZ" sz="2400" dirty="0" smtClean="0"/>
              <a:t> </a:t>
            </a:r>
            <a:r>
              <a:rPr lang="cs-CZ" sz="2400" dirty="0" err="1" smtClean="0"/>
              <a:t>Regionen</a:t>
            </a:r>
            <a:r>
              <a:rPr lang="cs-CZ" sz="2400" dirty="0" smtClean="0"/>
              <a:t> </a:t>
            </a:r>
            <a:r>
              <a:rPr lang="cs-CZ" sz="2400" dirty="0" err="1" smtClean="0"/>
              <a:t>typisch</a:t>
            </a:r>
            <a:r>
              <a:rPr lang="cs-CZ" sz="2400" dirty="0" smtClean="0"/>
              <a:t> </a:t>
            </a:r>
            <a:r>
              <a:rPr lang="cs-CZ" sz="2400" dirty="0" err="1" smtClean="0"/>
              <a:t>sind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err="1" smtClean="0"/>
              <a:t>Typisch</a:t>
            </a:r>
            <a:r>
              <a:rPr lang="cs-CZ" sz="2400" dirty="0" smtClean="0"/>
              <a:t> </a:t>
            </a:r>
            <a:r>
              <a:rPr lang="cs-CZ" sz="2400" dirty="0" err="1" smtClean="0"/>
              <a:t>für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deutsche</a:t>
            </a:r>
            <a:r>
              <a:rPr lang="cs-CZ" sz="2400" dirty="0" smtClean="0"/>
              <a:t> </a:t>
            </a:r>
            <a:r>
              <a:rPr lang="cs-CZ" sz="2400" dirty="0" err="1" smtClean="0"/>
              <a:t>Küche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der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Eintopf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(</a:t>
            </a:r>
            <a:r>
              <a:rPr lang="cs-CZ" sz="2400" dirty="0" err="1" smtClean="0"/>
              <a:t>eine</a:t>
            </a:r>
            <a:r>
              <a:rPr lang="cs-CZ" sz="2400" dirty="0" smtClean="0"/>
              <a:t> </a:t>
            </a:r>
            <a:r>
              <a:rPr lang="cs-CZ" sz="2400" dirty="0" err="1" smtClean="0"/>
              <a:t>dicke</a:t>
            </a:r>
            <a:r>
              <a:rPr lang="cs-CZ" sz="2400" dirty="0" smtClean="0"/>
              <a:t> </a:t>
            </a:r>
            <a:r>
              <a:rPr lang="cs-CZ" sz="2400" dirty="0" err="1" smtClean="0"/>
              <a:t>Suppe</a:t>
            </a:r>
            <a:r>
              <a:rPr lang="cs-CZ" sz="2400" dirty="0" smtClean="0"/>
              <a:t>, </a:t>
            </a:r>
            <a:r>
              <a:rPr lang="cs-CZ" sz="2400" dirty="0" err="1" smtClean="0"/>
              <a:t>wird</a:t>
            </a:r>
            <a:r>
              <a:rPr lang="cs-CZ" sz="2400" dirty="0" smtClean="0"/>
              <a:t> </a:t>
            </a:r>
            <a:r>
              <a:rPr lang="cs-CZ" sz="2400" dirty="0" err="1" smtClean="0"/>
              <a:t>als</a:t>
            </a:r>
            <a:r>
              <a:rPr lang="cs-CZ" sz="2400" dirty="0" smtClean="0"/>
              <a:t> </a:t>
            </a:r>
            <a:r>
              <a:rPr lang="cs-CZ" sz="2400" dirty="0" err="1" smtClean="0"/>
              <a:t>Hauptgericht</a:t>
            </a:r>
            <a:r>
              <a:rPr lang="cs-CZ" sz="2400" dirty="0" smtClean="0"/>
              <a:t> </a:t>
            </a:r>
            <a:r>
              <a:rPr lang="cs-CZ" sz="2400" dirty="0" err="1" smtClean="0"/>
              <a:t>serviert</a:t>
            </a:r>
            <a:r>
              <a:rPr lang="cs-CZ" sz="2400" dirty="0" smtClean="0"/>
              <a:t>).</a:t>
            </a:r>
          </a:p>
          <a:p>
            <a:pPr marL="0" indent="0">
              <a:buNone/>
            </a:pPr>
            <a:r>
              <a:rPr lang="cs-CZ" sz="2400" dirty="0" err="1" smtClean="0"/>
              <a:t>Zu</a:t>
            </a:r>
            <a:r>
              <a:rPr lang="cs-CZ" sz="2400" dirty="0" smtClean="0"/>
              <a:t> den </a:t>
            </a:r>
            <a:r>
              <a:rPr lang="cs-CZ" sz="2400" dirty="0" err="1" smtClean="0"/>
              <a:t>traditionellen</a:t>
            </a:r>
            <a:r>
              <a:rPr lang="cs-CZ" sz="2400" dirty="0" smtClean="0"/>
              <a:t> </a:t>
            </a:r>
            <a:r>
              <a:rPr lang="cs-CZ" sz="2400" dirty="0" err="1" smtClean="0"/>
              <a:t>Nationalgerichten</a:t>
            </a:r>
            <a:r>
              <a:rPr lang="cs-CZ" sz="2400" dirty="0" smtClean="0"/>
              <a:t> </a:t>
            </a:r>
            <a:r>
              <a:rPr lang="cs-CZ" sz="2400" dirty="0" err="1" smtClean="0"/>
              <a:t>gehören</a:t>
            </a:r>
            <a:r>
              <a:rPr lang="cs-CZ" sz="2400" dirty="0" smtClean="0"/>
              <a:t> in </a:t>
            </a:r>
            <a:r>
              <a:rPr lang="cs-CZ" sz="2400" dirty="0" err="1" smtClean="0"/>
              <a:t>Mitteldeutschland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Eisbein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mit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Klö</a:t>
            </a:r>
            <a:r>
              <a:rPr lang="el-GR" sz="2400" dirty="0" smtClean="0">
                <a:solidFill>
                  <a:srgbClr val="FF0000"/>
                </a:solidFill>
              </a:rPr>
              <a:t>β</a:t>
            </a:r>
            <a:r>
              <a:rPr lang="cs-CZ" sz="2400" dirty="0" smtClean="0">
                <a:solidFill>
                  <a:srgbClr val="FF0000"/>
                </a:solidFill>
              </a:rPr>
              <a:t>en </a:t>
            </a:r>
            <a:r>
              <a:rPr lang="cs-CZ" sz="2400" dirty="0" smtClean="0"/>
              <a:t>oder </a:t>
            </a:r>
            <a:r>
              <a:rPr lang="cs-CZ" sz="2400" dirty="0" err="1" smtClean="0"/>
              <a:t>Salzkartoffeln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Rotkohl</a:t>
            </a:r>
            <a:r>
              <a:rPr lang="cs-CZ" sz="2400" dirty="0" smtClean="0"/>
              <a:t>. </a:t>
            </a:r>
          </a:p>
          <a:p>
            <a:pPr marL="0" indent="0">
              <a:buNone/>
            </a:pPr>
            <a:r>
              <a:rPr lang="cs-CZ" sz="2400" dirty="0" smtClean="0"/>
              <a:t>Man </a:t>
            </a:r>
            <a:r>
              <a:rPr lang="cs-CZ" sz="2400" dirty="0" err="1" smtClean="0"/>
              <a:t>isst</a:t>
            </a:r>
            <a:r>
              <a:rPr lang="cs-CZ" sz="2400" dirty="0" smtClean="0"/>
              <a:t> </a:t>
            </a:r>
            <a:r>
              <a:rPr lang="cs-CZ" sz="2400" dirty="0" err="1" smtClean="0"/>
              <a:t>auch</a:t>
            </a:r>
            <a:r>
              <a:rPr lang="cs-CZ" sz="2400" dirty="0" smtClean="0"/>
              <a:t> </a:t>
            </a:r>
            <a:r>
              <a:rPr lang="cs-CZ" sz="2400" dirty="0" err="1" smtClean="0"/>
              <a:t>oft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Schnitzel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mit</a:t>
            </a:r>
            <a:r>
              <a:rPr lang="cs-CZ" sz="2400" dirty="0" smtClean="0">
                <a:solidFill>
                  <a:srgbClr val="FF0000"/>
                </a:solidFill>
              </a:rPr>
              <a:t> So</a:t>
            </a:r>
            <a:r>
              <a:rPr lang="el-GR" sz="2400" dirty="0" smtClean="0">
                <a:solidFill>
                  <a:srgbClr val="FF0000"/>
                </a:solidFill>
              </a:rPr>
              <a:t>β</a:t>
            </a:r>
            <a:r>
              <a:rPr lang="cs-CZ" sz="2400" dirty="0" smtClean="0">
                <a:solidFill>
                  <a:srgbClr val="FF0000"/>
                </a:solidFill>
              </a:rPr>
              <a:t>e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/>
              <a:t>S</a:t>
            </a:r>
            <a:r>
              <a:rPr lang="cs-CZ" sz="2400" dirty="0" err="1" smtClean="0"/>
              <a:t>alzkartoffeln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61805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Beliebte</a:t>
            </a:r>
            <a:r>
              <a:rPr lang="cs-CZ" dirty="0" smtClean="0"/>
              <a:t> </a:t>
            </a:r>
            <a:r>
              <a:rPr lang="cs-CZ" dirty="0" err="1" smtClean="0"/>
              <a:t>Getränke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6261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In </a:t>
            </a:r>
            <a:r>
              <a:rPr lang="cs-CZ" sz="2400" dirty="0" err="1" smtClean="0"/>
              <a:t>Deutschland</a:t>
            </a:r>
            <a:r>
              <a:rPr lang="cs-CZ" sz="2400" dirty="0" smtClean="0"/>
              <a:t> </a:t>
            </a:r>
            <a:r>
              <a:rPr lang="cs-CZ" sz="2400" dirty="0" err="1" smtClean="0"/>
              <a:t>trinkt</a:t>
            </a:r>
            <a:r>
              <a:rPr lang="cs-CZ" sz="2400" dirty="0" smtClean="0"/>
              <a:t> man fast </a:t>
            </a:r>
            <a:r>
              <a:rPr lang="cs-CZ" sz="2400" dirty="0" err="1" smtClean="0"/>
              <a:t>alles</a:t>
            </a:r>
            <a:r>
              <a:rPr lang="cs-CZ" sz="2400" dirty="0" smtClean="0"/>
              <a:t>, </a:t>
            </a:r>
            <a:r>
              <a:rPr lang="cs-CZ" sz="2400" dirty="0" err="1" smtClean="0"/>
              <a:t>aber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liebsten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Bier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Wein</a:t>
            </a:r>
            <a:r>
              <a:rPr lang="cs-CZ" sz="2400" dirty="0" smtClean="0"/>
              <a:t>. In </a:t>
            </a:r>
            <a:r>
              <a:rPr lang="cs-CZ" sz="2400" dirty="0" err="1" smtClean="0"/>
              <a:t>München</a:t>
            </a:r>
            <a:r>
              <a:rPr lang="cs-CZ" sz="2400" dirty="0" smtClean="0"/>
              <a:t> </a:t>
            </a:r>
            <a:r>
              <a:rPr lang="cs-CZ" sz="2400" dirty="0" err="1" smtClean="0"/>
              <a:t>findet</a:t>
            </a:r>
            <a:r>
              <a:rPr lang="cs-CZ" sz="2400" dirty="0" smtClean="0"/>
              <a:t> </a:t>
            </a:r>
            <a:r>
              <a:rPr lang="cs-CZ" sz="2400" dirty="0" err="1" smtClean="0"/>
              <a:t>jedes</a:t>
            </a:r>
            <a:r>
              <a:rPr lang="cs-CZ" sz="2400" dirty="0" smtClean="0"/>
              <a:t> </a:t>
            </a:r>
            <a:r>
              <a:rPr lang="cs-CZ" sz="2400" dirty="0" err="1" smtClean="0"/>
              <a:t>Jahr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grö</a:t>
            </a:r>
            <a:r>
              <a:rPr lang="el-GR" sz="2400" dirty="0" smtClean="0"/>
              <a:t>β</a:t>
            </a:r>
            <a:r>
              <a:rPr lang="cs-CZ" sz="2400" dirty="0" err="1" smtClean="0"/>
              <a:t>te</a:t>
            </a:r>
            <a:r>
              <a:rPr lang="cs-CZ" sz="2400" dirty="0" smtClean="0"/>
              <a:t> </a:t>
            </a:r>
            <a:r>
              <a:rPr lang="cs-CZ" sz="2400" dirty="0" err="1" smtClean="0"/>
              <a:t>Bierfest</a:t>
            </a:r>
            <a:r>
              <a:rPr lang="cs-CZ" sz="2400" dirty="0" smtClean="0"/>
              <a:t> der </a:t>
            </a:r>
            <a:r>
              <a:rPr lang="cs-CZ" sz="2400" dirty="0" err="1" smtClean="0"/>
              <a:t>Welt</a:t>
            </a:r>
            <a:r>
              <a:rPr lang="cs-CZ" sz="2400" dirty="0" smtClean="0"/>
              <a:t> – </a:t>
            </a:r>
            <a:r>
              <a:rPr lang="cs-CZ" sz="2400" dirty="0" err="1" smtClean="0"/>
              <a:t>Oktoberfest</a:t>
            </a:r>
            <a:r>
              <a:rPr lang="cs-CZ" sz="2400" dirty="0" smtClean="0"/>
              <a:t> </a:t>
            </a:r>
            <a:r>
              <a:rPr lang="cs-CZ" sz="2400" dirty="0" err="1" smtClean="0"/>
              <a:t>statt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err="1" smtClean="0"/>
              <a:t>Viele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Deutsche</a:t>
            </a:r>
            <a:r>
              <a:rPr lang="cs-CZ" sz="2400" dirty="0" smtClean="0"/>
              <a:t> </a:t>
            </a:r>
            <a:r>
              <a:rPr lang="cs-CZ" sz="2400" dirty="0" err="1" smtClean="0"/>
              <a:t>trinken</a:t>
            </a:r>
            <a:r>
              <a:rPr lang="cs-CZ" sz="2400" dirty="0" smtClean="0"/>
              <a:t> </a:t>
            </a:r>
            <a:r>
              <a:rPr lang="cs-CZ" sz="2400" dirty="0" err="1" smtClean="0"/>
              <a:t>gern</a:t>
            </a:r>
            <a:r>
              <a:rPr lang="cs-CZ" sz="2400" dirty="0" smtClean="0"/>
              <a:t> </a:t>
            </a:r>
            <a:r>
              <a:rPr lang="cs-CZ" sz="2400" dirty="0" err="1" smtClean="0"/>
              <a:t>Kaffee,Tee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Mineralwasser</a:t>
            </a:r>
            <a:r>
              <a:rPr lang="cs-CZ" sz="2400" dirty="0" smtClean="0"/>
              <a:t>, </a:t>
            </a:r>
            <a:r>
              <a:rPr lang="cs-CZ" sz="2400" dirty="0" err="1" smtClean="0"/>
              <a:t>verschiedene</a:t>
            </a:r>
            <a:r>
              <a:rPr lang="cs-CZ" sz="2400" dirty="0" smtClean="0"/>
              <a:t> </a:t>
            </a:r>
            <a:r>
              <a:rPr lang="cs-CZ" sz="2400" dirty="0" err="1" smtClean="0"/>
              <a:t>Säfte</a:t>
            </a:r>
            <a:r>
              <a:rPr lang="cs-CZ" sz="2400" dirty="0" smtClean="0"/>
              <a:t> (</a:t>
            </a:r>
            <a:r>
              <a:rPr lang="cs-CZ" sz="2400" dirty="0" err="1" smtClean="0"/>
              <a:t>Orangen</a:t>
            </a:r>
            <a:r>
              <a:rPr lang="cs-CZ" sz="2400" dirty="0" smtClean="0"/>
              <a:t>- oder </a:t>
            </a:r>
            <a:r>
              <a:rPr lang="cs-CZ" sz="2400" dirty="0" err="1" smtClean="0"/>
              <a:t>Apfelsaft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pic>
        <p:nvPicPr>
          <p:cNvPr id="1026" name="Picture 2" descr="C:\Users\to\AppData\Local\Microsoft\Windows\Temporary Internet Files\Content.IE5\PFYHYLI6\MC9003246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939534"/>
            <a:ext cx="1818742" cy="1730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o\AppData\Local\Microsoft\Windows\Temporary Internet Files\Content.IE5\IZ9I3YUY\MC9003268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221088"/>
            <a:ext cx="1790395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to\AppData\Local\Microsoft\Windows\Temporary Internet Files\Content.IE5\IZ9I3YUY\MC9002413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369603"/>
            <a:ext cx="1813255" cy="160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849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Deutsche</a:t>
            </a:r>
            <a:r>
              <a:rPr lang="cs-CZ" dirty="0" smtClean="0"/>
              <a:t> </a:t>
            </a:r>
            <a:r>
              <a:rPr lang="cs-CZ" dirty="0" err="1" smtClean="0"/>
              <a:t>Sü</a:t>
            </a:r>
            <a:r>
              <a:rPr lang="el-GR" dirty="0" smtClean="0"/>
              <a:t>β</a:t>
            </a:r>
            <a:r>
              <a:rPr lang="cs-CZ" dirty="0" err="1" smtClean="0"/>
              <a:t>speisen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5468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In </a:t>
            </a:r>
            <a:r>
              <a:rPr lang="cs-CZ" sz="2400" dirty="0" err="1"/>
              <a:t>D</a:t>
            </a:r>
            <a:r>
              <a:rPr lang="cs-CZ" sz="2400" dirty="0" err="1" smtClean="0"/>
              <a:t>eutschland</a:t>
            </a:r>
            <a:r>
              <a:rPr lang="cs-CZ" sz="2400" dirty="0" smtClean="0"/>
              <a:t> </a:t>
            </a:r>
            <a:r>
              <a:rPr lang="cs-CZ" sz="2400" dirty="0" err="1" smtClean="0"/>
              <a:t>existieren</a:t>
            </a:r>
            <a:r>
              <a:rPr lang="cs-CZ" sz="2400" dirty="0" smtClean="0"/>
              <a:t> </a:t>
            </a:r>
            <a:r>
              <a:rPr lang="cs-CZ" sz="2400" dirty="0" err="1" smtClean="0"/>
              <a:t>viele</a:t>
            </a:r>
            <a:r>
              <a:rPr lang="cs-CZ" sz="2400" dirty="0" smtClean="0"/>
              <a:t> </a:t>
            </a:r>
            <a:r>
              <a:rPr lang="cs-CZ" sz="2400" dirty="0" err="1" smtClean="0"/>
              <a:t>sü</a:t>
            </a:r>
            <a:r>
              <a:rPr lang="el-GR" sz="2400" dirty="0" smtClean="0"/>
              <a:t>β</a:t>
            </a:r>
            <a:r>
              <a:rPr lang="cs-CZ" sz="2400" dirty="0" smtClean="0"/>
              <a:t>e </a:t>
            </a:r>
            <a:r>
              <a:rPr lang="cs-CZ" sz="2400" dirty="0" err="1" smtClean="0"/>
              <a:t>Speisen</a:t>
            </a:r>
            <a:r>
              <a:rPr lang="cs-CZ" sz="2400" dirty="0" smtClean="0"/>
              <a:t>, </a:t>
            </a:r>
            <a:r>
              <a:rPr lang="cs-CZ" sz="2400" dirty="0" err="1" smtClean="0"/>
              <a:t>die</a:t>
            </a:r>
            <a:r>
              <a:rPr lang="cs-CZ" sz="2400" dirty="0" smtClean="0"/>
              <a:t> man </a:t>
            </a:r>
            <a:r>
              <a:rPr lang="cs-CZ" sz="2400" dirty="0" err="1" smtClean="0"/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Hause</a:t>
            </a:r>
            <a:r>
              <a:rPr lang="cs-CZ" sz="2400" dirty="0" smtClean="0"/>
              <a:t> </a:t>
            </a:r>
            <a:r>
              <a:rPr lang="cs-CZ" sz="2400" dirty="0" err="1" smtClean="0"/>
              <a:t>zubereitet</a:t>
            </a:r>
            <a:r>
              <a:rPr lang="cs-CZ" sz="2400" dirty="0" smtClean="0"/>
              <a:t> oder in </a:t>
            </a:r>
            <a:r>
              <a:rPr lang="cs-CZ" sz="2400" dirty="0" err="1" smtClean="0"/>
              <a:t>Geschäften</a:t>
            </a:r>
            <a:r>
              <a:rPr lang="cs-CZ" sz="2400" dirty="0" smtClean="0"/>
              <a:t> </a:t>
            </a:r>
            <a:r>
              <a:rPr lang="cs-CZ" sz="2400" dirty="0" err="1" smtClean="0"/>
              <a:t>verkauft</a:t>
            </a:r>
            <a:r>
              <a:rPr lang="cs-CZ" sz="2400" dirty="0" smtClean="0"/>
              <a:t>.   </a:t>
            </a:r>
          </a:p>
          <a:p>
            <a:pPr marL="0" indent="0">
              <a:buNone/>
            </a:pPr>
            <a:r>
              <a:rPr lang="cs-CZ" sz="2400" dirty="0" err="1" smtClean="0"/>
              <a:t>Typisch</a:t>
            </a:r>
            <a:r>
              <a:rPr lang="cs-CZ" sz="2400" dirty="0" smtClean="0"/>
              <a:t> </a:t>
            </a:r>
            <a:r>
              <a:rPr lang="cs-CZ" sz="2400" dirty="0" err="1" smtClean="0"/>
              <a:t>sind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FF0000"/>
                </a:solidFill>
              </a:rPr>
              <a:t>Käsekuchen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err="1" smtClean="0"/>
              <a:t>Apfelstrudel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Napfkuchen</a:t>
            </a:r>
            <a:r>
              <a:rPr lang="cs-CZ" sz="2400" dirty="0" smtClean="0"/>
              <a:t> (bábovka)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FF0000"/>
                </a:solidFill>
              </a:rPr>
              <a:t>Krapfen</a:t>
            </a:r>
            <a:r>
              <a:rPr lang="cs-CZ" sz="2400" dirty="0" smtClean="0">
                <a:solidFill>
                  <a:srgbClr val="FF0000"/>
                </a:solidFill>
              </a:rPr>
              <a:t> (kobliha)</a:t>
            </a:r>
          </a:p>
          <a:p>
            <a:pPr marL="0" indent="0">
              <a:buNone/>
            </a:pPr>
            <a:r>
              <a:rPr lang="cs-CZ" sz="2400" dirty="0" err="1" smtClean="0"/>
              <a:t>Gummibärchen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>
                <a:solidFill>
                  <a:srgbClr val="FF0000"/>
                </a:solidFill>
              </a:rPr>
              <a:t>d</a:t>
            </a:r>
            <a:r>
              <a:rPr lang="cs-CZ" sz="2400" dirty="0" err="1" smtClean="0">
                <a:solidFill>
                  <a:srgbClr val="FF0000"/>
                </a:solidFill>
              </a:rPr>
              <a:t>ie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Schwarzwälder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Torte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to\AppData\Local\Microsoft\Windows\Temporary Internet Files\Content.IE5\PFYHYLI6\MC9000233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924944"/>
            <a:ext cx="3456384" cy="2746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1536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Deutschland</a:t>
            </a:r>
            <a:r>
              <a:rPr lang="cs-CZ" dirty="0" smtClean="0"/>
              <a:t> – </a:t>
            </a:r>
            <a:r>
              <a:rPr lang="cs-CZ" dirty="0" err="1" smtClean="0"/>
              <a:t>Paradies</a:t>
            </a:r>
            <a:r>
              <a:rPr lang="cs-CZ" dirty="0" smtClean="0"/>
              <a:t> der </a:t>
            </a:r>
            <a:r>
              <a:rPr lang="cs-CZ" dirty="0" err="1" smtClean="0"/>
              <a:t>Würste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In</a:t>
            </a:r>
            <a:r>
              <a:rPr lang="cs-CZ" dirty="0" smtClean="0"/>
              <a:t> </a:t>
            </a:r>
            <a:r>
              <a:rPr lang="cs-CZ" sz="2400" dirty="0" err="1"/>
              <a:t>D</a:t>
            </a:r>
            <a:r>
              <a:rPr lang="cs-CZ" sz="2400" dirty="0" err="1" smtClean="0"/>
              <a:t>eutschland</a:t>
            </a:r>
            <a:r>
              <a:rPr lang="cs-CZ" sz="2400" dirty="0" smtClean="0"/>
              <a:t> </a:t>
            </a:r>
            <a:r>
              <a:rPr lang="cs-CZ" sz="2400" dirty="0" err="1" smtClean="0"/>
              <a:t>gibt</a:t>
            </a:r>
            <a:r>
              <a:rPr lang="cs-CZ" sz="2400" dirty="0" smtClean="0"/>
              <a:t> es </a:t>
            </a:r>
            <a:r>
              <a:rPr lang="cs-CZ" sz="2400" dirty="0" err="1" smtClean="0"/>
              <a:t>wirklich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viele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Wurstsorten</a:t>
            </a:r>
            <a:r>
              <a:rPr lang="cs-CZ" sz="2400" dirty="0" smtClean="0"/>
              <a:t>, jede </a:t>
            </a:r>
            <a:r>
              <a:rPr lang="cs-CZ" sz="2400" dirty="0" err="1" smtClean="0"/>
              <a:t>Stadt</a:t>
            </a:r>
            <a:r>
              <a:rPr lang="cs-CZ" sz="2400" dirty="0" smtClean="0"/>
              <a:t>, </a:t>
            </a:r>
            <a:r>
              <a:rPr lang="cs-CZ" sz="2400" dirty="0" err="1" smtClean="0"/>
              <a:t>jedes</a:t>
            </a:r>
            <a:r>
              <a:rPr lang="cs-CZ" sz="2400" dirty="0" smtClean="0"/>
              <a:t> </a:t>
            </a:r>
            <a:r>
              <a:rPr lang="cs-CZ" sz="2400" dirty="0" err="1" smtClean="0"/>
              <a:t>Bundesland</a:t>
            </a:r>
            <a:r>
              <a:rPr lang="cs-CZ" sz="2400" dirty="0" smtClean="0"/>
              <a:t> </a:t>
            </a:r>
            <a:r>
              <a:rPr lang="cs-CZ" sz="2400" dirty="0" err="1" smtClean="0"/>
              <a:t>hat</a:t>
            </a:r>
            <a:r>
              <a:rPr lang="cs-CZ" sz="2400" dirty="0" smtClean="0"/>
              <a:t> </a:t>
            </a:r>
            <a:r>
              <a:rPr lang="cs-CZ" sz="2400" dirty="0" err="1" smtClean="0"/>
              <a:t>eine</a:t>
            </a:r>
            <a:r>
              <a:rPr lang="cs-CZ" sz="2400" dirty="0" smtClean="0"/>
              <a:t> </a:t>
            </a:r>
            <a:r>
              <a:rPr lang="cs-CZ" sz="2400" dirty="0" err="1" smtClean="0"/>
              <a:t>eigene</a:t>
            </a:r>
            <a:r>
              <a:rPr lang="cs-CZ" sz="2400" dirty="0" smtClean="0"/>
              <a:t> </a:t>
            </a:r>
            <a:r>
              <a:rPr lang="cs-CZ" sz="2400" dirty="0" err="1" smtClean="0"/>
              <a:t>Wurst</a:t>
            </a:r>
            <a:r>
              <a:rPr lang="cs-CZ" sz="2400" dirty="0" smtClean="0"/>
              <a:t>. </a:t>
            </a:r>
            <a:r>
              <a:rPr lang="cs-CZ" sz="2400" dirty="0" err="1" smtClean="0"/>
              <a:t>Und</a:t>
            </a:r>
            <a:r>
              <a:rPr lang="cs-CZ" sz="2400" dirty="0" smtClean="0"/>
              <a:t> jede </a:t>
            </a:r>
            <a:r>
              <a:rPr lang="cs-CZ" sz="2400" dirty="0" err="1" smtClean="0"/>
              <a:t>Wurst</a:t>
            </a:r>
            <a:r>
              <a:rPr lang="cs-CZ" sz="2400" dirty="0" smtClean="0"/>
              <a:t> </a:t>
            </a:r>
            <a:r>
              <a:rPr lang="cs-CZ" sz="2400" dirty="0" err="1" smtClean="0"/>
              <a:t>schmeckt</a:t>
            </a:r>
            <a:r>
              <a:rPr lang="cs-CZ" sz="2400" dirty="0" smtClean="0"/>
              <a:t> </a:t>
            </a:r>
            <a:r>
              <a:rPr lang="cs-CZ" sz="2400" dirty="0" err="1" smtClean="0"/>
              <a:t>natürlich</a:t>
            </a:r>
            <a:r>
              <a:rPr lang="cs-CZ" sz="2400" dirty="0" smtClean="0"/>
              <a:t> </a:t>
            </a:r>
            <a:r>
              <a:rPr lang="cs-CZ" sz="2400" dirty="0" err="1" smtClean="0"/>
              <a:t>anders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Die </a:t>
            </a:r>
            <a:r>
              <a:rPr lang="cs-CZ" sz="2400" dirty="0" err="1" smtClean="0"/>
              <a:t>berühmtesten</a:t>
            </a:r>
            <a:r>
              <a:rPr lang="cs-CZ" sz="2400" dirty="0" smtClean="0"/>
              <a:t> </a:t>
            </a:r>
            <a:r>
              <a:rPr lang="cs-CZ" sz="2400" dirty="0" err="1" smtClean="0"/>
              <a:t>Wurstspezialitäten</a:t>
            </a:r>
            <a:r>
              <a:rPr lang="cs-CZ" sz="2400" dirty="0" smtClean="0"/>
              <a:t>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err="1"/>
              <a:t>d</a:t>
            </a:r>
            <a:r>
              <a:rPr lang="cs-CZ" sz="2400" dirty="0" err="1" smtClean="0"/>
              <a:t>ie</a:t>
            </a:r>
            <a:r>
              <a:rPr lang="cs-CZ" sz="2400" dirty="0" smtClean="0"/>
              <a:t> </a:t>
            </a:r>
            <a:r>
              <a:rPr lang="cs-CZ" sz="2400" dirty="0" err="1" smtClean="0"/>
              <a:t>Thüringer</a:t>
            </a:r>
            <a:r>
              <a:rPr lang="cs-CZ" sz="2400" dirty="0" smtClean="0"/>
              <a:t> </a:t>
            </a:r>
            <a:r>
              <a:rPr lang="cs-CZ" sz="2400" dirty="0" err="1" smtClean="0"/>
              <a:t>Bratwurst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 err="1"/>
              <a:t>d</a:t>
            </a:r>
            <a:r>
              <a:rPr lang="cs-CZ" sz="2400" dirty="0" err="1" smtClean="0"/>
              <a:t>ie</a:t>
            </a:r>
            <a:r>
              <a:rPr lang="cs-CZ" sz="2400" dirty="0" smtClean="0"/>
              <a:t> </a:t>
            </a:r>
            <a:r>
              <a:rPr lang="cs-CZ" sz="2400" dirty="0" err="1" smtClean="0"/>
              <a:t>Münchner</a:t>
            </a:r>
            <a:r>
              <a:rPr lang="cs-CZ" sz="2400" dirty="0" smtClean="0"/>
              <a:t> </a:t>
            </a:r>
            <a:r>
              <a:rPr lang="cs-CZ" sz="2400" dirty="0" err="1" smtClean="0"/>
              <a:t>Wei</a:t>
            </a:r>
            <a:r>
              <a:rPr lang="el-GR" sz="2400" dirty="0" smtClean="0"/>
              <a:t>β</a:t>
            </a:r>
            <a:r>
              <a:rPr lang="cs-CZ" sz="2400" dirty="0" err="1" smtClean="0"/>
              <a:t>wurst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/>
              <a:t>d</a:t>
            </a:r>
            <a:r>
              <a:rPr lang="cs-CZ" sz="2400" dirty="0" err="1" smtClean="0"/>
              <a:t>ie</a:t>
            </a:r>
            <a:r>
              <a:rPr lang="cs-CZ" sz="2400" dirty="0" smtClean="0"/>
              <a:t> </a:t>
            </a:r>
            <a:r>
              <a:rPr lang="cs-CZ" sz="2400" dirty="0" err="1" smtClean="0"/>
              <a:t>Nürnberger</a:t>
            </a:r>
            <a:r>
              <a:rPr lang="cs-CZ" sz="2400" dirty="0" smtClean="0"/>
              <a:t> </a:t>
            </a:r>
            <a:r>
              <a:rPr lang="cs-CZ" sz="2400" dirty="0" err="1" smtClean="0"/>
              <a:t>Bratwürste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/>
              <a:t>d</a:t>
            </a:r>
            <a:r>
              <a:rPr lang="cs-CZ" sz="2400" dirty="0" err="1" smtClean="0"/>
              <a:t>ie</a:t>
            </a:r>
            <a:r>
              <a:rPr lang="cs-CZ" sz="2400" dirty="0" smtClean="0"/>
              <a:t> </a:t>
            </a:r>
            <a:r>
              <a:rPr lang="cs-CZ" sz="2400" dirty="0" err="1" smtClean="0"/>
              <a:t>Currywurst</a:t>
            </a:r>
            <a:r>
              <a:rPr lang="cs-CZ" sz="2400" dirty="0" smtClean="0"/>
              <a:t> (</a:t>
            </a:r>
            <a:r>
              <a:rPr lang="cs-CZ" sz="2400" dirty="0" err="1" smtClean="0"/>
              <a:t>aus</a:t>
            </a:r>
            <a:r>
              <a:rPr lang="cs-CZ" sz="2400" dirty="0" smtClean="0"/>
              <a:t> </a:t>
            </a:r>
            <a:r>
              <a:rPr lang="cs-CZ" sz="2400" dirty="0" err="1" smtClean="0"/>
              <a:t>Berlin</a:t>
            </a:r>
            <a:r>
              <a:rPr lang="cs-CZ" sz="2400" dirty="0"/>
              <a:t>)</a:t>
            </a:r>
          </a:p>
        </p:txBody>
      </p:sp>
      <p:pic>
        <p:nvPicPr>
          <p:cNvPr id="1026" name="Picture 2" descr="C:\Users\to\AppData\Local\Microsoft\Windows\Temporary Internet Files\Content.IE5\GSOYEQRJ\MP9004222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212976"/>
            <a:ext cx="2808312" cy="336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0180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Schlussfragen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isst</a:t>
            </a:r>
            <a:r>
              <a:rPr lang="cs-CZ" sz="2400" dirty="0" smtClean="0"/>
              <a:t> man in </a:t>
            </a:r>
            <a:r>
              <a:rPr lang="cs-CZ" sz="2400" dirty="0" err="1" smtClean="0"/>
              <a:t>Deutschland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liebsten</a:t>
            </a:r>
            <a:r>
              <a:rPr lang="cs-CZ" sz="2400" dirty="0" smtClean="0"/>
              <a:t> ?</a:t>
            </a:r>
          </a:p>
          <a:p>
            <a:r>
              <a:rPr lang="cs-CZ" sz="2400" dirty="0" err="1" smtClean="0"/>
              <a:t>Welche</a:t>
            </a:r>
            <a:r>
              <a:rPr lang="cs-CZ" sz="2400" dirty="0" smtClean="0"/>
              <a:t> </a:t>
            </a:r>
            <a:r>
              <a:rPr lang="cs-CZ" sz="2400" dirty="0" err="1" smtClean="0"/>
              <a:t>Getränke</a:t>
            </a:r>
            <a:r>
              <a:rPr lang="cs-CZ" sz="2400" dirty="0" smtClean="0"/>
              <a:t> </a:t>
            </a:r>
            <a:r>
              <a:rPr lang="cs-CZ" sz="2400" dirty="0" err="1" smtClean="0"/>
              <a:t>trinken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Deutsche</a:t>
            </a:r>
            <a:r>
              <a:rPr lang="cs-CZ" sz="2400" dirty="0" smtClean="0"/>
              <a:t> </a:t>
            </a:r>
            <a:r>
              <a:rPr lang="cs-CZ" sz="2400" smtClean="0"/>
              <a:t>gern 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der </a:t>
            </a:r>
            <a:r>
              <a:rPr lang="cs-CZ" sz="2400" dirty="0" err="1" smtClean="0"/>
              <a:t>Eintopf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Welche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deutschen</a:t>
            </a:r>
            <a:r>
              <a:rPr lang="cs-CZ" sz="2400" dirty="0" smtClean="0"/>
              <a:t> </a:t>
            </a:r>
            <a:r>
              <a:rPr lang="cs-CZ" sz="2400" dirty="0" err="1" smtClean="0"/>
              <a:t>Speisen</a:t>
            </a:r>
            <a:r>
              <a:rPr lang="cs-CZ" sz="2400" dirty="0" smtClean="0"/>
              <a:t> </a:t>
            </a:r>
            <a:r>
              <a:rPr lang="cs-CZ" sz="2400" dirty="0" err="1" smtClean="0"/>
              <a:t>möchtest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/>
              <a:t>probieren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Gibt</a:t>
            </a:r>
            <a:r>
              <a:rPr lang="cs-CZ" sz="2400" dirty="0" smtClean="0"/>
              <a:t> es </a:t>
            </a:r>
            <a:r>
              <a:rPr lang="cs-CZ" sz="2400" dirty="0" err="1" smtClean="0"/>
              <a:t>bei</a:t>
            </a:r>
            <a:r>
              <a:rPr lang="cs-CZ" sz="2400" dirty="0" smtClean="0"/>
              <a:t> </a:t>
            </a:r>
            <a:r>
              <a:rPr lang="cs-CZ" sz="2400" dirty="0" err="1" smtClean="0"/>
              <a:t>uns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deutsche</a:t>
            </a:r>
            <a:r>
              <a:rPr lang="cs-CZ" sz="2400" dirty="0" smtClean="0"/>
              <a:t> </a:t>
            </a:r>
            <a:r>
              <a:rPr lang="cs-CZ" sz="2400" dirty="0" err="1" smtClean="0"/>
              <a:t>Restaurants</a:t>
            </a:r>
            <a:r>
              <a:rPr lang="cs-CZ" sz="2400" dirty="0" smtClean="0"/>
              <a:t> (</a:t>
            </a:r>
            <a:r>
              <a:rPr lang="cs-CZ" sz="2400" dirty="0" err="1" smtClean="0"/>
              <a:t>wie</a:t>
            </a:r>
            <a:r>
              <a:rPr lang="cs-CZ" sz="2400" dirty="0" smtClean="0"/>
              <a:t> z. B. </a:t>
            </a:r>
            <a:r>
              <a:rPr lang="cs-CZ" sz="2400" dirty="0" err="1" smtClean="0"/>
              <a:t>italienische</a:t>
            </a:r>
            <a:r>
              <a:rPr lang="cs-CZ" sz="2400" dirty="0" smtClean="0"/>
              <a:t> oder </a:t>
            </a:r>
            <a:r>
              <a:rPr lang="cs-CZ" sz="2400" dirty="0" err="1" smtClean="0"/>
              <a:t>chinesische</a:t>
            </a:r>
            <a:r>
              <a:rPr lang="cs-CZ" sz="2400" dirty="0" smtClean="0"/>
              <a:t>) ?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92495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Veškeré použité obrázky pochází z otevřené galerie Microsoft Office (</a:t>
            </a:r>
            <a:r>
              <a:rPr lang="cs-CZ" dirty="0" err="1" smtClean="0"/>
              <a:t>Powerpoint</a:t>
            </a:r>
            <a:r>
              <a:rPr lang="cs-CZ" dirty="0" smtClean="0"/>
              <a:t> 2010)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sv-SE" dirty="0"/>
              <a:t>MOTTA, Giorgo a kol. </a:t>
            </a:r>
            <a:r>
              <a:rPr lang="sv-SE" i="1" dirty="0"/>
              <a:t>direkt 1 neu</a:t>
            </a:r>
            <a:r>
              <a:rPr lang="sv-SE" dirty="0"/>
              <a:t>. </a:t>
            </a:r>
            <a:r>
              <a:rPr lang="sv-SE"/>
              <a:t>Praha: Klett, 2011, ISBN 978-80-7397-036-9.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1055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190</TotalTime>
  <Words>545</Words>
  <Application>Microsoft Office PowerPoint</Application>
  <PresentationFormat>Předvádění na obrazovce (4:3)</PresentationFormat>
  <Paragraphs>77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projekt_logo_cent</vt:lpstr>
      <vt:lpstr>Deutsche Küche</vt:lpstr>
      <vt:lpstr>ANOTACE</vt:lpstr>
      <vt:lpstr>Was isst man in Deutschland?</vt:lpstr>
      <vt:lpstr>Deutsches Frühstück</vt:lpstr>
      <vt:lpstr>Deutsches Pausenbrot</vt:lpstr>
      <vt:lpstr>Mittagessen</vt:lpstr>
      <vt:lpstr>Kaffeepause</vt:lpstr>
      <vt:lpstr>Deutsches Abendessen</vt:lpstr>
      <vt:lpstr>Das deutsche Nationalgericht</vt:lpstr>
      <vt:lpstr>Beliebte Getränke </vt:lpstr>
      <vt:lpstr>Deutsche Süβspeisen</vt:lpstr>
      <vt:lpstr>Deutschland – Paradies der Würste</vt:lpstr>
      <vt:lpstr>Schlussfragen</vt:lpstr>
      <vt:lpstr>Prezentace aplikace PowerPoint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to</cp:lastModifiedBy>
  <cp:revision>29</cp:revision>
  <dcterms:created xsi:type="dcterms:W3CDTF">2012-07-02T08:03:24Z</dcterms:created>
  <dcterms:modified xsi:type="dcterms:W3CDTF">2014-02-25T13:11:10Z</dcterms:modified>
</cp:coreProperties>
</file>