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57" r:id="rId3"/>
    <p:sldId id="260" r:id="rId4"/>
    <p:sldId id="258" r:id="rId5"/>
    <p:sldId id="261" r:id="rId6"/>
    <p:sldId id="259" r:id="rId7"/>
    <p:sldId id="256" r:id="rId8"/>
    <p:sldId id="263" r:id="rId9"/>
    <p:sldId id="264" r:id="rId1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458"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13.9.2011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13.9.2011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95EC1D4A-A796-47C3-A63E-CE236FB377E2}" type="datetimeFigureOut">
              <a:rPr lang="cs-CZ" smtClean="0"/>
              <a:t>13.9.2011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5EC1D4A-A796-47C3-A63E-CE236FB377E2}" type="datetimeFigureOut">
              <a:rPr lang="cs-CZ" smtClean="0"/>
              <a:t>13.9.2011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5EC1D4A-A796-47C3-A63E-CE236FB377E2}" type="datetimeFigureOut">
              <a:rPr lang="cs-CZ" smtClean="0"/>
              <a:t>13.9.2011</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95EC1D4A-A796-47C3-A63E-CE236FB377E2}" type="datetimeFigureOut">
              <a:rPr lang="cs-CZ" smtClean="0"/>
              <a:t>13.9.2011</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5EC1D4A-A796-47C3-A63E-CE236FB377E2}" type="datetimeFigureOut">
              <a:rPr lang="cs-CZ" smtClean="0"/>
              <a:t>13.9.2011</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13.9.2011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13.9.2011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13.9.2011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13.9.2011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EC1D4A-A796-47C3-A63E-CE236FB377E2}" type="datetimeFigureOut">
              <a:rPr lang="cs-CZ" smtClean="0"/>
              <a:t>13.9.2011</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57A5DF-1266-40EA-9282-1E66B9DE06C0}"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7" Type="http://schemas.openxmlformats.org/officeDocument/2006/relationships/image" Target="../media/image14.png"/><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9143999"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1025754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Královéhradecký kraj</a:t>
            </a:r>
            <a:endParaRPr lang="cs-CZ" dirty="0"/>
          </a:p>
        </p:txBody>
      </p:sp>
      <p:sp>
        <p:nvSpPr>
          <p:cNvPr id="3" name="Zástupný symbol pro obsah 2"/>
          <p:cNvSpPr>
            <a:spLocks noGrp="1"/>
          </p:cNvSpPr>
          <p:nvPr>
            <p:ph sz="half" idx="1"/>
          </p:nvPr>
        </p:nvSpPr>
        <p:spPr/>
        <p:txBody>
          <a:bodyPr>
            <a:normAutofit/>
          </a:bodyPr>
          <a:lstStyle/>
          <a:p>
            <a:pPr marL="0" indent="0">
              <a:buNone/>
            </a:pPr>
            <a:r>
              <a:rPr lang="cs-CZ" sz="1400" dirty="0" smtClean="0"/>
              <a:t>                                      </a:t>
            </a:r>
            <a:endParaRPr lang="cs-CZ" sz="1400" dirty="0"/>
          </a:p>
        </p:txBody>
      </p:sp>
      <p:sp>
        <p:nvSpPr>
          <p:cNvPr id="4" name="Zástupný symbol pro obsah 3"/>
          <p:cNvSpPr>
            <a:spLocks noGrp="1"/>
          </p:cNvSpPr>
          <p:nvPr>
            <p:ph sz="half" idx="2"/>
          </p:nvPr>
        </p:nvSpPr>
        <p:spPr/>
        <p:txBody>
          <a:bodyPr/>
          <a:lstStyle/>
          <a:p>
            <a:pPr marL="0" indent="0">
              <a:buNone/>
            </a:pPr>
            <a:r>
              <a:rPr lang="cs-CZ" dirty="0" smtClean="0"/>
              <a:t>             </a:t>
            </a:r>
            <a:endParaRPr lang="cs-CZ"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2321244"/>
            <a:ext cx="3135792" cy="20382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19195" y="2321244"/>
            <a:ext cx="2709933" cy="2032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3537696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Kde leží Česká republika v Evropě?</a:t>
            </a:r>
            <a:endParaRPr lang="cs-CZ" dirty="0"/>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4408" y="1054870"/>
            <a:ext cx="6813911" cy="51104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2647604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356" y="-99024"/>
            <a:ext cx="9291876" cy="69570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Šipka dolů 2"/>
          <p:cNvSpPr/>
          <p:nvPr/>
        </p:nvSpPr>
        <p:spPr>
          <a:xfrm>
            <a:off x="3923928" y="3068960"/>
            <a:ext cx="484632" cy="978408"/>
          </a:xfrm>
          <a:prstGeom prst="down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89671832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Kde leží Královéhradecký kraj v ČR?</a:t>
            </a:r>
            <a:endParaRPr lang="cs-CZ" dirty="0"/>
          </a:p>
        </p:txBody>
      </p:sp>
      <p:pic>
        <p:nvPicPr>
          <p:cNvPr id="1026" name="Picture 2" descr="C:\Users\OEM\Pictures\mapa-cr-slepa-kraje.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1185295"/>
            <a:ext cx="7905750" cy="46305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446391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endParaRPr lang="cs-CZ" dirty="0"/>
          </a:p>
        </p:txBody>
      </p:sp>
      <p:sp>
        <p:nvSpPr>
          <p:cNvPr id="3" name="Podnadpis 2"/>
          <p:cNvSpPr>
            <a:spLocks noGrp="1"/>
          </p:cNvSpPr>
          <p:nvPr>
            <p:ph type="subTitle" idx="1"/>
          </p:nvPr>
        </p:nvSpPr>
        <p:spPr/>
        <p:txBody>
          <a:bodyPr/>
          <a:lstStyle/>
          <a:p>
            <a:endParaRPr lang="cs-CZ"/>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Šipka dolů 3"/>
          <p:cNvSpPr/>
          <p:nvPr/>
        </p:nvSpPr>
        <p:spPr>
          <a:xfrm>
            <a:off x="4860032" y="1628800"/>
            <a:ext cx="484632" cy="978408"/>
          </a:xfrm>
          <a:prstGeom prst="down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370681708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2400" b="1" dirty="0"/>
              <a:t>Královéhradecký kraj</a:t>
            </a:r>
            <a:r>
              <a:rPr lang="cs-CZ" sz="2400" dirty="0"/>
              <a:t/>
            </a:r>
            <a:br>
              <a:rPr lang="cs-CZ" sz="2400" dirty="0"/>
            </a:br>
            <a:endParaRPr lang="cs-CZ" sz="2400" dirty="0"/>
          </a:p>
        </p:txBody>
      </p:sp>
      <p:sp>
        <p:nvSpPr>
          <p:cNvPr id="3" name="Zástupný symbol pro obsah 2"/>
          <p:cNvSpPr>
            <a:spLocks noGrp="1"/>
          </p:cNvSpPr>
          <p:nvPr>
            <p:ph idx="1"/>
          </p:nvPr>
        </p:nvSpPr>
        <p:spPr/>
        <p:txBody>
          <a:bodyPr>
            <a:noAutofit/>
          </a:bodyPr>
          <a:lstStyle/>
          <a:p>
            <a:r>
              <a:rPr lang="cs-CZ" sz="2000" dirty="0"/>
              <a:t>Leží téměř celý na severovýchodě </a:t>
            </a:r>
            <a:r>
              <a:rPr lang="cs-CZ" sz="2000" dirty="0" smtClean="0"/>
              <a:t>Čech. Královéhradecký </a:t>
            </a:r>
            <a:r>
              <a:rPr lang="cs-CZ" sz="2000" dirty="0"/>
              <a:t>kraj v nynější podobě vznikl v roce 2 000 z původního Východočeského kraje. Jeho velikost se tak zredukovala na pouhých pět okresů. Jižní část území tvoří nížinná oblast povodí Labe. Severní pak naše nejvyšší hory </a:t>
            </a:r>
            <a:r>
              <a:rPr lang="cs-CZ" sz="2000" dirty="0" smtClean="0"/>
              <a:t>Krkonoše </a:t>
            </a:r>
            <a:r>
              <a:rPr lang="cs-CZ" sz="2000" dirty="0"/>
              <a:t>spolu s </a:t>
            </a:r>
            <a:r>
              <a:rPr lang="cs-CZ" sz="2000" dirty="0" smtClean="0"/>
              <a:t>Orlickými horami. </a:t>
            </a:r>
            <a:r>
              <a:rPr lang="cs-CZ" sz="2000" dirty="0"/>
              <a:t>Pro svou jedinečnou malebnost této krajiny patří mezi turisticky nejvyhledávanější místa České republiky. Na území kraje se také nachází nejvyšší hora České republiky Sněžka. Krkonoše hojně navštěvují vyznavači zimních sportů. Východočeský kraj je i oblastí s vyspělým průmyslem. Krajské město </a:t>
            </a:r>
            <a:r>
              <a:rPr lang="cs-CZ" sz="2000" dirty="0" smtClean="0"/>
              <a:t>Hradec Králové </a:t>
            </a:r>
            <a:r>
              <a:rPr lang="cs-CZ" sz="2000" dirty="0"/>
              <a:t>patří mezi přední univerzitní města. Najdeme zde celou řadu významných kulturních a historických památek. Za všechny jmenujme Český ráj, Jaroměř a Dvůr </a:t>
            </a:r>
            <a:r>
              <a:rPr lang="cs-CZ" sz="2000" dirty="0" smtClean="0"/>
              <a:t>Králové nad Labem, </a:t>
            </a:r>
            <a:r>
              <a:rPr lang="cs-CZ" sz="2000" dirty="0"/>
              <a:t>který je známý díky svému safari. </a:t>
            </a:r>
            <a:endParaRPr lang="cs-CZ" sz="2000" dirty="0" smtClean="0"/>
          </a:p>
          <a:p>
            <a:r>
              <a:rPr lang="cs-CZ" sz="2000" dirty="0"/>
              <a:t>Turistické regiony : Český ráj, Krkonoše, Adršpach a Broumovsko, Královehradecko a Orlické hory.</a:t>
            </a:r>
          </a:p>
          <a:p>
            <a:endParaRPr lang="cs-CZ" sz="2000" dirty="0" smtClean="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2" y="692696"/>
            <a:ext cx="762000"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63545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124744"/>
          </a:xfrm>
        </p:spPr>
        <p:txBody>
          <a:bodyPr>
            <a:noAutofit/>
          </a:bodyPr>
          <a:lstStyle/>
          <a:p>
            <a:pPr marL="342900" indent="-342900" algn="l">
              <a:buFont typeface="Arial" pitchFamily="34" charset="0"/>
              <a:buChar char="•"/>
            </a:pPr>
            <a:r>
              <a:rPr lang="cs-CZ" sz="2000" dirty="0"/>
              <a:t>V průmyslově rozvinutém kraji má největší význam strojírenství. Tradiční textilní průmysl je rozmístěn téměř po celém oblasti. Zanedbatelný není ani průmysl potravinářský.</a:t>
            </a:r>
            <a:br>
              <a:rPr lang="cs-CZ" sz="2000" dirty="0"/>
            </a:br>
            <a:endParaRPr lang="cs-CZ" sz="2000" dirty="0"/>
          </a:p>
        </p:txBody>
      </p:sp>
      <p:sp>
        <p:nvSpPr>
          <p:cNvPr id="3" name="Zástupný symbol pro obsah 2"/>
          <p:cNvSpPr>
            <a:spLocks noGrp="1"/>
          </p:cNvSpPr>
          <p:nvPr>
            <p:ph idx="1"/>
          </p:nvPr>
        </p:nvSpPr>
        <p:spPr>
          <a:xfrm>
            <a:off x="457200" y="1124744"/>
            <a:ext cx="8229600" cy="5001419"/>
          </a:xfrm>
        </p:spPr>
        <p:txBody>
          <a:bodyPr>
            <a:normAutofit fontScale="25000" lnSpcReduction="20000"/>
          </a:bodyPr>
          <a:lstStyle/>
          <a:p>
            <a:r>
              <a:rPr lang="cs-CZ" sz="8000" dirty="0" smtClean="0"/>
              <a:t>V </a:t>
            </a:r>
            <a:r>
              <a:rPr lang="cs-CZ" sz="8000" dirty="0"/>
              <a:t>úrodném Polabí jsou vhodné podmínky pro pěstování cukrovky a obilnin, ve vyšších oblastech se pěstují méně náročné obilniny a pícniny. </a:t>
            </a:r>
            <a:endParaRPr lang="cs-CZ" sz="8000" dirty="0" smtClean="0"/>
          </a:p>
          <a:p>
            <a:pPr marL="0" indent="0">
              <a:buNone/>
            </a:pPr>
            <a:r>
              <a:rPr lang="cs-CZ" sz="8000" dirty="0" smtClean="0"/>
              <a:t>       Na </a:t>
            </a:r>
            <a:r>
              <a:rPr lang="cs-CZ" sz="8000" dirty="0"/>
              <a:t>ně navazuje chov hospodářského zvířectva.</a:t>
            </a:r>
          </a:p>
          <a:p>
            <a:r>
              <a:rPr lang="cs-CZ" sz="8000" dirty="0"/>
              <a:t>Kraj slučuje 5 okresů: Hradec Králové, Jičín, Náchod, Rychnov nad Kněžnou a Trutnov.</a:t>
            </a:r>
          </a:p>
          <a:p>
            <a:r>
              <a:rPr lang="cs-CZ" sz="8000" dirty="0" smtClean="0"/>
              <a:t>                                                                               Betlém</a:t>
            </a:r>
            <a:endParaRPr lang="cs-CZ" sz="8000" dirty="0"/>
          </a:p>
          <a:p>
            <a:endParaRPr lang="cs-CZ" dirty="0" smtClean="0"/>
          </a:p>
          <a:p>
            <a:endParaRPr lang="cs-CZ" dirty="0" smtClean="0"/>
          </a:p>
          <a:p>
            <a:endParaRPr lang="cs-CZ" dirty="0"/>
          </a:p>
          <a:p>
            <a:pPr marL="0" indent="0">
              <a:buNone/>
            </a:pPr>
            <a:r>
              <a:rPr lang="cs-CZ" sz="8000" dirty="0" smtClean="0"/>
              <a:t>                                                                                                                                                                                                                              Betlém</a:t>
            </a:r>
            <a:endParaRPr lang="cs-CZ" sz="8000" dirty="0"/>
          </a:p>
          <a:p>
            <a:endParaRPr lang="cs-CZ" dirty="0" smtClean="0"/>
          </a:p>
          <a:p>
            <a:endParaRPr lang="cs-CZ" dirty="0"/>
          </a:p>
          <a:p>
            <a:endParaRPr lang="cs-CZ" dirty="0" smtClean="0"/>
          </a:p>
          <a:p>
            <a:endParaRPr lang="cs-CZ" dirty="0"/>
          </a:p>
          <a:p>
            <a:pPr marL="0" indent="0">
              <a:buNone/>
            </a:pPr>
            <a:endParaRPr lang="cs-CZ" dirty="0"/>
          </a:p>
          <a:p>
            <a:endParaRPr lang="cs-CZ" dirty="0" smtClean="0"/>
          </a:p>
          <a:p>
            <a:endParaRPr lang="cs-CZ" dirty="0"/>
          </a:p>
          <a:p>
            <a:r>
              <a:rPr lang="cs-CZ" sz="8000" dirty="0" smtClean="0"/>
              <a:t>Náchod                                                Ratibořice</a:t>
            </a:r>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r>
              <a:rPr lang="cs-CZ" sz="8000" dirty="0" smtClean="0"/>
              <a:t>     Safari                                        Třebechovice pod </a:t>
            </a:r>
            <a:r>
              <a:rPr lang="cs-CZ" sz="8000" dirty="0" err="1" smtClean="0"/>
              <a:t>Orebem</a:t>
            </a:r>
            <a:endParaRPr lang="cs-CZ" sz="8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r>
              <a:rPr lang="cs-CZ" sz="2000" dirty="0" smtClean="0"/>
              <a:t>Náchod                                                             Třebechovice</a:t>
            </a:r>
            <a:endParaRPr lang="cs-CZ" sz="2000" dirty="0"/>
          </a:p>
          <a:p>
            <a:endParaRPr lang="cs-CZ"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a:p>
            <a:endParaRPr lang="cs-CZ" sz="2000" dirty="0" smtClean="0"/>
          </a:p>
          <a:p>
            <a:endParaRPr lang="cs-CZ" sz="2000" dirty="0"/>
          </a:p>
        </p:txBody>
      </p:sp>
      <p:pic>
        <p:nvPicPr>
          <p:cNvPr id="1026" name="Picture 2" descr="C:\Users\OEM\Pictures\Nácho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2924944"/>
            <a:ext cx="2955152" cy="165618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2" descr="C:\Users\OEM\Pictures\Trebechovic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5937" y="4269830"/>
            <a:ext cx="1346508" cy="1779314"/>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C:\Users\OEM\Pictures\Betlém.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12814" y="2492896"/>
            <a:ext cx="2209747" cy="1750294"/>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C:\Users\OEM\Pictures\Ratiborice.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22725" y="3017838"/>
            <a:ext cx="2085394" cy="156329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OEM\Pictures\Safari_.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84784" y="2114264"/>
            <a:ext cx="2216112" cy="125377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017128" y="4910692"/>
            <a:ext cx="1905000" cy="1266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75466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1600" dirty="0" smtClean="0"/>
              <a:t>Použité zdroje:</a:t>
            </a:r>
            <a:endParaRPr lang="cs-CZ" sz="1600" dirty="0"/>
          </a:p>
        </p:txBody>
      </p:sp>
      <p:sp>
        <p:nvSpPr>
          <p:cNvPr id="3" name="Zástupný symbol pro obsah 2"/>
          <p:cNvSpPr>
            <a:spLocks noGrp="1"/>
          </p:cNvSpPr>
          <p:nvPr>
            <p:ph idx="1"/>
          </p:nvPr>
        </p:nvSpPr>
        <p:spPr/>
        <p:txBody>
          <a:bodyPr>
            <a:normAutofit/>
          </a:bodyPr>
          <a:lstStyle/>
          <a:p>
            <a:r>
              <a:rPr lang="cs-CZ" sz="1600" dirty="0"/>
              <a:t>http://www.mapy-stiefel.cz</a:t>
            </a:r>
          </a:p>
          <a:p>
            <a:r>
              <a:rPr lang="cs-CZ" sz="1600" dirty="0"/>
              <a:t>                       zemepis.com</a:t>
            </a:r>
          </a:p>
          <a:p>
            <a:r>
              <a:rPr lang="cs-CZ" sz="1600" dirty="0"/>
              <a:t>                       tema.novinky.cz</a:t>
            </a:r>
          </a:p>
          <a:p>
            <a:r>
              <a:rPr lang="cs-CZ" sz="1600" dirty="0"/>
              <a:t>                       wikipedia.org                </a:t>
            </a:r>
          </a:p>
          <a:p>
            <a:r>
              <a:rPr lang="cs-CZ" sz="1600" dirty="0"/>
              <a:t>                       </a:t>
            </a:r>
            <a:r>
              <a:rPr lang="cs-CZ" sz="1600" dirty="0" smtClean="0"/>
              <a:t>krajpardubicky.info</a:t>
            </a:r>
            <a:endParaRPr lang="cs-CZ" sz="1600" dirty="0"/>
          </a:p>
          <a:p>
            <a:r>
              <a:rPr lang="cs-CZ" sz="1600"/>
              <a:t>                       </a:t>
            </a:r>
            <a:r>
              <a:rPr lang="cs-CZ" sz="1600" smtClean="0"/>
              <a:t>vychodnicechy.cz </a:t>
            </a:r>
            <a:endParaRPr lang="cs-CZ" sz="1600" dirty="0"/>
          </a:p>
          <a:p>
            <a:endParaRPr lang="cs-CZ" sz="1600" dirty="0"/>
          </a:p>
          <a:p>
            <a:endParaRPr lang="cs-CZ" sz="1600" dirty="0"/>
          </a:p>
        </p:txBody>
      </p:sp>
    </p:spTree>
    <p:extLst>
      <p:ext uri="{BB962C8B-B14F-4D97-AF65-F5344CB8AC3E}">
        <p14:creationId xmlns:p14="http://schemas.microsoft.com/office/powerpoint/2010/main" val="2188458235"/>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49</TotalTime>
  <Words>274</Words>
  <Application>Microsoft Office PowerPoint</Application>
  <PresentationFormat>Předvádění na obrazovce (4:3)</PresentationFormat>
  <Paragraphs>345</Paragraphs>
  <Slides>9</Slides>
  <Notes>0</Notes>
  <HiddenSlides>0</HiddenSlides>
  <MMClips>0</MMClips>
  <ScaleCrop>false</ScaleCrop>
  <HeadingPairs>
    <vt:vector size="4" baseType="variant">
      <vt:variant>
        <vt:lpstr>Motiv</vt:lpstr>
      </vt:variant>
      <vt:variant>
        <vt:i4>1</vt:i4>
      </vt:variant>
      <vt:variant>
        <vt:lpstr>Nadpisy snímků</vt:lpstr>
      </vt:variant>
      <vt:variant>
        <vt:i4>9</vt:i4>
      </vt:variant>
    </vt:vector>
  </HeadingPairs>
  <TitlesOfParts>
    <vt:vector size="10" baseType="lpstr">
      <vt:lpstr>Motiv sady Office</vt:lpstr>
      <vt:lpstr>Prezentace aplikace PowerPoint</vt:lpstr>
      <vt:lpstr>Královéhradecký kraj</vt:lpstr>
      <vt:lpstr>Kde leží Česká republika v Evropě?</vt:lpstr>
      <vt:lpstr>Prezentace aplikace PowerPoint</vt:lpstr>
      <vt:lpstr>Kde leží Královéhradecký kraj v ČR?</vt:lpstr>
      <vt:lpstr>Prezentace aplikace PowerPoint</vt:lpstr>
      <vt:lpstr>Královéhradecký kraj </vt:lpstr>
      <vt:lpstr>V průmyslově rozvinutém kraji má největší význam strojírenství. Tradiční textilní průmysl je rozmístěn téměř po celém oblasti. Zanedbatelný není ani průmysl potravinářský. </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Královéhradecký kraj </dc:title>
  <dc:creator>OEM</dc:creator>
  <cp:lastModifiedBy>OEM</cp:lastModifiedBy>
  <cp:revision>30</cp:revision>
  <dcterms:created xsi:type="dcterms:W3CDTF">2011-09-07T15:42:12Z</dcterms:created>
  <dcterms:modified xsi:type="dcterms:W3CDTF">2011-09-13T17:01:52Z</dcterms:modified>
</cp:coreProperties>
</file>