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VY_32_INOVACE_17_Konverzace v Aj 6. </a:t>
          </a:r>
          <a:r>
            <a:rPr lang="cs-CZ" sz="2000" baseline="0" dirty="0" err="1" smtClean="0"/>
            <a:t>ročník_Easter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AUTOR:Lenka</a:t>
          </a:r>
          <a:r>
            <a:rPr lang="cs-CZ" sz="2000" dirty="0" smtClean="0"/>
            <a:t> Hrnčířová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Téma:Easter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66FCDE-359C-4F32-AB5A-F0D340FF828B}" type="presOf" srcId="{B651F6E3-6281-48DB-9319-2AEAFDAE7572}" destId="{6BB5E863-4638-4E1D-BFDE-399D028AC4ED}" srcOrd="1" destOrd="0" presId="urn:microsoft.com/office/officeart/2005/8/layout/target3"/>
    <dgm:cxn modelId="{24717142-F43D-43C3-A60F-E401ECEAC75E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336D061-2F4A-4570-AF90-B844419E2557}" type="presOf" srcId="{D8197B8C-B260-4A16-BDF4-0947B075E274}" destId="{25B08C86-7E15-44DC-BE7F-FFB55DD49D12}" srcOrd="0" destOrd="0" presId="urn:microsoft.com/office/officeart/2005/8/layout/target3"/>
    <dgm:cxn modelId="{CF0B54C7-0866-418B-9BF5-B2B7449AC735}" type="presOf" srcId="{D1B46980-6531-4606-95E6-44980827E919}" destId="{6140AFEC-043D-4C43-A2F9-D0F5331DF3A3}" srcOrd="0" destOrd="0" presId="urn:microsoft.com/office/officeart/2005/8/layout/target3"/>
    <dgm:cxn modelId="{89FD1589-3C50-43F0-B31C-D1A0A24F70A6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BA5F995-A605-40CD-880C-8B08BD9F6247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1EB6311-EF9B-4F4C-AADD-61F7302A44AF}" type="presOf" srcId="{4C35D32F-0EAB-4CD7-82EE-45574DC2A586}" destId="{890E4F0B-2866-4A3F-A3C7-2A14B1797930}" srcOrd="1" destOrd="0" presId="urn:microsoft.com/office/officeart/2005/8/layout/target3"/>
    <dgm:cxn modelId="{66A2B5FF-6C95-494C-B6AA-DB49677FD40E}" type="presOf" srcId="{D1B46980-6531-4606-95E6-44980827E919}" destId="{2BE915AB-18AA-4053-B92C-3BFC9ED204BB}" srcOrd="1" destOrd="0" presId="urn:microsoft.com/office/officeart/2005/8/layout/target3"/>
    <dgm:cxn modelId="{1706836A-09FB-40F7-BF22-2240BBBDFC5B}" type="presOf" srcId="{D1D4F407-5343-4D3F-B5B9-D407B03CAEB4}" destId="{AED2198E-93D5-4001-81B4-73124B309672}" srcOrd="1" destOrd="0" presId="urn:microsoft.com/office/officeart/2005/8/layout/target3"/>
    <dgm:cxn modelId="{BA5F2C99-2230-445E-B57F-02AAAEE599BB}" type="presOf" srcId="{757F3AB3-0718-4624-B441-E567A8F0AB56}" destId="{333A1088-737F-45CB-B68E-254E46348037}" srcOrd="0" destOrd="0" presId="urn:microsoft.com/office/officeart/2005/8/layout/target3"/>
    <dgm:cxn modelId="{1E3467E8-A434-44CE-9B6D-14A2D1ED0BEA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4B54F2-073C-40F1-827B-EF37EBF26822}" type="presParOf" srcId="{333A1088-737F-45CB-B68E-254E46348037}" destId="{F5ABB229-8D3B-4694-996A-96F23CF14429}" srcOrd="0" destOrd="0" presId="urn:microsoft.com/office/officeart/2005/8/layout/target3"/>
    <dgm:cxn modelId="{84A61F9D-21B9-4BBB-B71D-AF8DA1909BAA}" type="presParOf" srcId="{333A1088-737F-45CB-B68E-254E46348037}" destId="{F41139FD-01EE-4571-8B17-4FB00FC51163}" srcOrd="1" destOrd="0" presId="urn:microsoft.com/office/officeart/2005/8/layout/target3"/>
    <dgm:cxn modelId="{45099CC8-C21A-4159-8F3C-9EF7E8250FF2}" type="presParOf" srcId="{333A1088-737F-45CB-B68E-254E46348037}" destId="{D005CE8C-CC26-4C3E-AC11-E15060ECD759}" srcOrd="2" destOrd="0" presId="urn:microsoft.com/office/officeart/2005/8/layout/target3"/>
    <dgm:cxn modelId="{9897CE45-D3E0-48AA-B7C5-EECE9FEE04F6}" type="presParOf" srcId="{333A1088-737F-45CB-B68E-254E46348037}" destId="{2C702D82-9B77-49B7-9568-BB8EB47C3372}" srcOrd="3" destOrd="0" presId="urn:microsoft.com/office/officeart/2005/8/layout/target3"/>
    <dgm:cxn modelId="{96C67EB7-A74B-44D5-A75D-97D5D4BE0CAC}" type="presParOf" srcId="{333A1088-737F-45CB-B68E-254E46348037}" destId="{A52A0455-90FF-4808-ABD0-F02540D31D5A}" srcOrd="4" destOrd="0" presId="urn:microsoft.com/office/officeart/2005/8/layout/target3"/>
    <dgm:cxn modelId="{6B6EAFF1-047D-46E5-BF95-D45CD0AD74E4}" type="presParOf" srcId="{333A1088-737F-45CB-B68E-254E46348037}" destId="{6140AFEC-043D-4C43-A2F9-D0F5331DF3A3}" srcOrd="5" destOrd="0" presId="urn:microsoft.com/office/officeart/2005/8/layout/target3"/>
    <dgm:cxn modelId="{D1C5BB94-05AD-47FB-9CEA-6DC36778A4CB}" type="presParOf" srcId="{333A1088-737F-45CB-B68E-254E46348037}" destId="{9358AC05-5D7D-4327-9F80-1AD486AEA664}" srcOrd="6" destOrd="0" presId="urn:microsoft.com/office/officeart/2005/8/layout/target3"/>
    <dgm:cxn modelId="{696C4B02-B706-4E5A-AE77-5F02B79FB8AE}" type="presParOf" srcId="{333A1088-737F-45CB-B68E-254E46348037}" destId="{313FC574-E1CD-4FB4-B054-0B805CE0447D}" srcOrd="7" destOrd="0" presId="urn:microsoft.com/office/officeart/2005/8/layout/target3"/>
    <dgm:cxn modelId="{4604BFE5-9924-4B24-8C8E-787E3DE33F49}" type="presParOf" srcId="{333A1088-737F-45CB-B68E-254E46348037}" destId="{619D679B-A015-4ECF-8348-D1034C574F40}" srcOrd="8" destOrd="0" presId="urn:microsoft.com/office/officeart/2005/8/layout/target3"/>
    <dgm:cxn modelId="{4369F58C-B232-420E-8C5E-86A83F354395}" type="presParOf" srcId="{333A1088-737F-45CB-B68E-254E46348037}" destId="{322283A8-4A27-4CDA-BAE3-F381106A9174}" srcOrd="9" destOrd="0" presId="urn:microsoft.com/office/officeart/2005/8/layout/target3"/>
    <dgm:cxn modelId="{76ED0BC1-16A5-4F96-B403-B7824983F191}" type="presParOf" srcId="{333A1088-737F-45CB-B68E-254E46348037}" destId="{FFC9F71D-1B4F-4AD9-A4A6-86ADEFC8AF5C}" srcOrd="10" destOrd="0" presId="urn:microsoft.com/office/officeart/2005/8/layout/target3"/>
    <dgm:cxn modelId="{0542273B-AE15-4CA4-B3F6-8CD40D67AB4C}" type="presParOf" srcId="{333A1088-737F-45CB-B68E-254E46348037}" destId="{25B08C86-7E15-44DC-BE7F-FFB55DD49D12}" srcOrd="11" destOrd="0" presId="urn:microsoft.com/office/officeart/2005/8/layout/target3"/>
    <dgm:cxn modelId="{31ECD414-503F-4D18-B270-D48DDEDC4DCD}" type="presParOf" srcId="{333A1088-737F-45CB-B68E-254E46348037}" destId="{76644BE8-9D7C-4C09-B250-3D10AF48CBB7}" srcOrd="12" destOrd="0" presId="urn:microsoft.com/office/officeart/2005/8/layout/target3"/>
    <dgm:cxn modelId="{E5BD2755-3712-42C7-B004-C5C45F233F38}" type="presParOf" srcId="{333A1088-737F-45CB-B68E-254E46348037}" destId="{EE85B701-7295-41C0-BA7A-34D3756A2AE6}" srcOrd="13" destOrd="0" presId="urn:microsoft.com/office/officeart/2005/8/layout/target3"/>
    <dgm:cxn modelId="{22A092A5-E541-4140-908E-452EF17D781A}" type="presParOf" srcId="{333A1088-737F-45CB-B68E-254E46348037}" destId="{8BEBB6EC-1DAA-4CAC-8A25-BC0FCBD5DBD5}" srcOrd="14" destOrd="0" presId="urn:microsoft.com/office/officeart/2005/8/layout/target3"/>
    <dgm:cxn modelId="{29CC6999-5FAB-4947-953F-18E150BF5182}" type="presParOf" srcId="{333A1088-737F-45CB-B68E-254E46348037}" destId="{AED2198E-93D5-4001-81B4-73124B309672}" srcOrd="15" destOrd="0" presId="urn:microsoft.com/office/officeart/2005/8/layout/target3"/>
    <dgm:cxn modelId="{72003C84-8541-4A9C-AF9E-10F170DFB4FF}" type="presParOf" srcId="{333A1088-737F-45CB-B68E-254E46348037}" destId="{2BE915AB-18AA-4053-B92C-3BFC9ED204BB}" srcOrd="16" destOrd="0" presId="urn:microsoft.com/office/officeart/2005/8/layout/target3"/>
    <dgm:cxn modelId="{A5CCD84D-A86F-431C-BCA8-75E45E462B66}" type="presParOf" srcId="{333A1088-737F-45CB-B68E-254E46348037}" destId="{6BB5E863-4638-4E1D-BFDE-399D028AC4ED}" srcOrd="17" destOrd="0" presId="urn:microsoft.com/office/officeart/2005/8/layout/target3"/>
    <dgm:cxn modelId="{5CAF7FBB-F0B7-47BD-8255-5B549402B66E}" type="presParOf" srcId="{333A1088-737F-45CB-B68E-254E46348037}" destId="{5A5FFA88-C948-4069-8E93-59FA12366E83}" srcOrd="18" destOrd="0" presId="urn:microsoft.com/office/officeart/2005/8/layout/target3"/>
    <dgm:cxn modelId="{A8781A48-C590-4DE9-92C0-968A586637A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AUTOR:Lenka</a:t>
          </a:r>
          <a:r>
            <a:rPr lang="cs-CZ" sz="2000" kern="1200" dirty="0" smtClean="0"/>
            <a:t> Hrnčířová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VY_32_INOVACE_17_Konverzace v Aj 6. </a:t>
          </a:r>
          <a:r>
            <a:rPr lang="cs-CZ" sz="2000" kern="1200" baseline="0" dirty="0" err="1" smtClean="0"/>
            <a:t>ročník_Easter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Téma:Easter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6385AF-7521-4192-B8B1-EC544A41C2AF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377AF2-EEB0-4DAC-84AB-80923DC6D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9926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655C19-1C42-47FD-AF91-D9D0ED32AFA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7284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377AF2-EEB0-4DAC-84AB-80923DC6DEF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07784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377AF2-EEB0-4DAC-84AB-80923DC6DEF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55992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377AF2-EEB0-4DAC-84AB-80923DC6DEF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551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377AF2-EEB0-4DAC-84AB-80923DC6DEF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4683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377AF2-EEB0-4DAC-84AB-80923DC6DEF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2625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377AF2-EEB0-4DAC-84AB-80923DC6DEF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4943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377AF2-EEB0-4DAC-84AB-80923DC6DEF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2666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377AF2-EEB0-4DAC-84AB-80923DC6DEF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2520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B37A355-7BD4-4EBB-8EB6-3B860C872AE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67D960C-50F5-4D96-BD18-4862BF6B87D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B37A355-7BD4-4EBB-8EB6-3B860C872AE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67D960C-50F5-4D96-BD18-4862BF6B87D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B37A355-7BD4-4EBB-8EB6-3B860C872AE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67D960C-50F5-4D96-BD18-4862BF6B87D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7A355-7BD4-4EBB-8EB6-3B860C872AE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D960C-50F5-4D96-BD18-4862BF6B87D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7A355-7BD4-4EBB-8EB6-3B860C872AE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D960C-50F5-4D96-BD18-4862BF6B87D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B37A355-7BD4-4EBB-8EB6-3B860C872AE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67D960C-50F5-4D96-BD18-4862BF6B87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7A355-7BD4-4EBB-8EB6-3B860C872AE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D960C-50F5-4D96-BD18-4862BF6B87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B37A355-7BD4-4EBB-8EB6-3B860C872AE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67D960C-50F5-4D96-BD18-4862BF6B87D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B37A355-7BD4-4EBB-8EB6-3B860C872AE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67D960C-50F5-4D96-BD18-4862BF6B87D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7A355-7BD4-4EBB-8EB6-3B860C872AE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D960C-50F5-4D96-BD18-4862BF6B87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7A355-7BD4-4EBB-8EB6-3B860C872AE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D960C-50F5-4D96-BD18-4862BF6B87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B37A355-7BD4-4EBB-8EB6-3B860C872AE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67D960C-50F5-4D96-BD18-4862BF6B87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988666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884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593034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Konverzace v AJ, 6. ročník, </a:t>
            </a:r>
            <a:r>
              <a:rPr lang="cs-CZ" sz="2400" dirty="0" err="1" smtClean="0"/>
              <a:t>Easter</a:t>
            </a:r>
            <a:r>
              <a:rPr lang="cs-CZ" sz="2400" dirty="0" smtClean="0"/>
              <a:t> – Velikonoce</a:t>
            </a:r>
          </a:p>
          <a:p>
            <a:endParaRPr lang="cs-CZ" sz="2400" dirty="0"/>
          </a:p>
          <a:p>
            <a:r>
              <a:rPr lang="cs-CZ" sz="2400" dirty="0" smtClean="0"/>
              <a:t>Prezentace k výkladu</a:t>
            </a:r>
          </a:p>
          <a:p>
            <a:endParaRPr lang="cs-CZ" sz="2400" dirty="0"/>
          </a:p>
          <a:p>
            <a:pPr marL="457200" indent="-457200">
              <a:buAutoNum type="arabicParenR"/>
            </a:pPr>
            <a:r>
              <a:rPr lang="cs-CZ" sz="2400" dirty="0" smtClean="0"/>
              <a:t>Kdy se slaví Velikonoce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Velikonoce v ČR</a:t>
            </a:r>
          </a:p>
          <a:p>
            <a:pPr marL="457200" indent="-457200">
              <a:buAutoNum type="arabicParenR"/>
            </a:pPr>
            <a:r>
              <a:rPr lang="cs-CZ" sz="2400" smtClean="0"/>
              <a:t>Velikonoce ve VB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84455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817082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err="1" smtClean="0">
                <a:solidFill>
                  <a:srgbClr val="FF0000"/>
                </a:solidFill>
              </a:rPr>
              <a:t>Easter</a:t>
            </a:r>
            <a:endParaRPr lang="cs-CZ" sz="3600" b="1" u="sng" dirty="0" smtClean="0">
              <a:solidFill>
                <a:srgbClr val="FF0000"/>
              </a:solidFill>
            </a:endParaRPr>
          </a:p>
          <a:p>
            <a:endParaRPr lang="cs-CZ" sz="2800" b="1" u="sng" dirty="0">
              <a:solidFill>
                <a:srgbClr val="00B050"/>
              </a:solidFill>
            </a:endParaRPr>
          </a:p>
          <a:p>
            <a:r>
              <a:rPr lang="cs-CZ" sz="2800" b="1" dirty="0" err="1" smtClean="0"/>
              <a:t>It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a </a:t>
            </a:r>
            <a:r>
              <a:rPr lang="cs-CZ" sz="2800" b="1" dirty="0" err="1" smtClean="0"/>
              <a:t>spring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holiday</a:t>
            </a:r>
            <a:r>
              <a:rPr lang="cs-CZ" sz="2800" b="1" dirty="0" smtClean="0"/>
              <a:t>.</a:t>
            </a:r>
          </a:p>
          <a:p>
            <a:endParaRPr lang="cs-CZ" sz="2800" b="1" dirty="0"/>
          </a:p>
          <a:p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holiday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celebrated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different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time</a:t>
            </a:r>
            <a:r>
              <a:rPr lang="cs-CZ" sz="2800" b="1" dirty="0" smtClean="0"/>
              <a:t> </a:t>
            </a:r>
            <a:endParaRPr lang="cs-CZ" sz="2800" b="1" dirty="0" smtClean="0"/>
          </a:p>
          <a:p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spring</a:t>
            </a:r>
            <a:r>
              <a:rPr lang="cs-CZ" sz="2800" b="1" dirty="0"/>
              <a:t> </a:t>
            </a:r>
            <a:r>
              <a:rPr lang="cs-CZ" sz="2800" b="1" dirty="0" smtClean="0"/>
              <a:t>in </a:t>
            </a:r>
            <a:r>
              <a:rPr lang="cs-CZ" sz="2800" b="1" dirty="0" err="1" smtClean="0"/>
              <a:t>March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or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April</a:t>
            </a:r>
            <a:r>
              <a:rPr lang="cs-CZ" sz="2800" b="1" dirty="0" smtClean="0"/>
              <a:t>.</a:t>
            </a:r>
          </a:p>
          <a:p>
            <a:endParaRPr lang="cs-CZ" sz="2800" b="1" dirty="0"/>
          </a:p>
          <a:p>
            <a:r>
              <a:rPr lang="cs-CZ" sz="2800" b="1" dirty="0" err="1" smtClean="0"/>
              <a:t>It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after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first</a:t>
            </a:r>
            <a:r>
              <a:rPr lang="cs-CZ" sz="2800" b="1" dirty="0" smtClean="0"/>
              <a:t> full </a:t>
            </a:r>
            <a:r>
              <a:rPr lang="cs-CZ" sz="2800" b="1" dirty="0" err="1" smtClean="0"/>
              <a:t>moon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spring</a:t>
            </a:r>
            <a:r>
              <a:rPr lang="cs-CZ" sz="2800" b="1" dirty="0" smtClean="0"/>
              <a:t>.</a:t>
            </a:r>
          </a:p>
          <a:p>
            <a:endParaRPr lang="cs-CZ" sz="2800" b="1" dirty="0" smtClean="0"/>
          </a:p>
          <a:p>
            <a:endParaRPr lang="cs-CZ" sz="2800" dirty="0">
              <a:solidFill>
                <a:srgbClr val="00B050"/>
              </a:solidFill>
            </a:endParaRPr>
          </a:p>
        </p:txBody>
      </p:sp>
      <p:pic>
        <p:nvPicPr>
          <p:cNvPr id="1026" name="Picture 2" descr="http://ts3.mm.bing.net/images/thumbnail.aspx?q=4806373853102618&amp;id=e999600eb6254c89f5390e6c6ecda95b&amp;url=http%3a%2f%2fwww.volny.cz%2fnohap%2fob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32656"/>
            <a:ext cx="2857500" cy="200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1796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8590813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In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Czech Republic </a:t>
            </a:r>
            <a:r>
              <a:rPr lang="cs-CZ" sz="2800" b="1" dirty="0" err="1" smtClean="0"/>
              <a:t>from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morning</a:t>
            </a:r>
            <a:r>
              <a:rPr lang="cs-CZ" sz="2800" b="1" dirty="0" smtClean="0"/>
              <a:t> </a:t>
            </a:r>
            <a:r>
              <a:rPr lang="cs-CZ" sz="2800" b="1" dirty="0" smtClean="0"/>
              <a:t>to</a:t>
            </a:r>
          </a:p>
          <a:p>
            <a:r>
              <a:rPr lang="cs-CZ" sz="2800" b="1" dirty="0" err="1" smtClean="0"/>
              <a:t>noon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boys</a:t>
            </a:r>
            <a:r>
              <a:rPr lang="cs-CZ" sz="2800" b="1" dirty="0" smtClean="0"/>
              <a:t> and </a:t>
            </a:r>
            <a:r>
              <a:rPr lang="cs-CZ" sz="2800" b="1" dirty="0" err="1" smtClean="0"/>
              <a:t>men</a:t>
            </a:r>
            <a:r>
              <a:rPr lang="cs-CZ" sz="2800" b="1" dirty="0" smtClean="0"/>
              <a:t> </a:t>
            </a:r>
            <a:r>
              <a:rPr lang="cs-CZ" sz="2800" b="1" dirty="0" smtClean="0"/>
              <a:t>go </a:t>
            </a:r>
            <a:r>
              <a:rPr lang="cs-CZ" sz="2800" b="1" dirty="0" err="1" smtClean="0"/>
              <a:t>from</a:t>
            </a:r>
            <a:r>
              <a:rPr lang="cs-CZ" sz="2800" b="1" dirty="0" smtClean="0"/>
              <a:t> house to house</a:t>
            </a:r>
            <a:r>
              <a:rPr lang="cs-CZ" sz="2800" b="1" dirty="0" smtClean="0"/>
              <a:t>.  </a:t>
            </a:r>
            <a:endParaRPr lang="cs-CZ" sz="2800" b="1" dirty="0" smtClean="0"/>
          </a:p>
          <a:p>
            <a:endParaRPr lang="cs-CZ" sz="2800" b="1" dirty="0" smtClean="0"/>
          </a:p>
          <a:p>
            <a:r>
              <a:rPr lang="cs-CZ" sz="2800" b="1" dirty="0" err="1" smtClean="0"/>
              <a:t>They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say</a:t>
            </a:r>
            <a:r>
              <a:rPr lang="cs-CZ" sz="2800" b="1" dirty="0" smtClean="0"/>
              <a:t> a </a:t>
            </a:r>
            <a:r>
              <a:rPr lang="cs-CZ" sz="2800" b="1" dirty="0" err="1" smtClean="0"/>
              <a:t>rhyme</a:t>
            </a:r>
            <a:r>
              <a:rPr lang="cs-CZ" sz="2800" b="1" dirty="0" smtClean="0"/>
              <a:t> and </a:t>
            </a:r>
            <a:r>
              <a:rPr lang="cs-CZ" sz="2800" b="1" dirty="0" err="1" smtClean="0"/>
              <a:t>whip</a:t>
            </a:r>
            <a:r>
              <a:rPr lang="cs-CZ" sz="2800" b="1" dirty="0"/>
              <a:t> </a:t>
            </a:r>
            <a:r>
              <a:rPr lang="cs-CZ" sz="2800" b="1" dirty="0" err="1" smtClean="0"/>
              <a:t>girls</a:t>
            </a:r>
            <a:r>
              <a:rPr lang="cs-CZ" sz="2800" b="1" dirty="0" smtClean="0"/>
              <a:t> and </a:t>
            </a:r>
            <a:endParaRPr lang="cs-CZ" sz="2800" b="1" dirty="0" smtClean="0"/>
          </a:p>
          <a:p>
            <a:r>
              <a:rPr lang="cs-CZ" sz="2800" b="1" dirty="0" err="1" smtClean="0"/>
              <a:t>women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with</a:t>
            </a:r>
            <a:r>
              <a:rPr lang="cs-CZ" sz="2800" b="1" dirty="0" smtClean="0"/>
              <a:t> </a:t>
            </a:r>
            <a:r>
              <a:rPr lang="cs-CZ" sz="2800" b="1" dirty="0" smtClean="0"/>
              <a:t>a </a:t>
            </a:r>
            <a:r>
              <a:rPr lang="cs-CZ" sz="2800" b="1" dirty="0" err="1" smtClean="0"/>
              <a:t>willow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cane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2050" name="Picture 2" descr="http://ts3.mm.bing.net/images/thumbnail.aspx?q=4734098128700670&amp;id=6924848c692e21dc4de32d79f8fe5777&amp;url=http%3a%2f%2fwww.chotys.cz%2findex%2fimg%2fsvatky%2fVelikonPondel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93096"/>
            <a:ext cx="2496275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ts3.mm.bing.net/images/thumbnail.aspx?q=5044065904493250&amp;id=3e113823a7093dac0de3e912fbf46e8f&amp;url=http%3a%2f%2fwww.atlasceska.cz%2fimages%2ffoto_kalendar%2fstredni%2fs78648_velikonoce-ilustracni-1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0540" y="4259794"/>
            <a:ext cx="2538936" cy="2286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124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5702267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In return </a:t>
            </a:r>
            <a:r>
              <a:rPr lang="cs-CZ" sz="2800" b="1" dirty="0" err="1" smtClean="0"/>
              <a:t>girls</a:t>
            </a:r>
            <a:r>
              <a:rPr lang="cs-CZ" sz="2800" b="1" dirty="0" smtClean="0"/>
              <a:t> and </a:t>
            </a:r>
            <a:r>
              <a:rPr lang="cs-CZ" sz="2800" b="1" dirty="0" err="1" smtClean="0"/>
              <a:t>women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give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them</a:t>
            </a:r>
            <a:r>
              <a:rPr lang="cs-CZ" sz="2800" b="1" dirty="0" smtClean="0"/>
              <a:t>:</a:t>
            </a:r>
          </a:p>
          <a:p>
            <a:r>
              <a:rPr lang="cs-CZ" sz="2800" b="1" dirty="0" smtClean="0"/>
              <a:t> </a:t>
            </a:r>
          </a:p>
          <a:p>
            <a:r>
              <a:rPr lang="cs-CZ" sz="2800" b="1" dirty="0" err="1"/>
              <a:t>c</a:t>
            </a:r>
            <a:r>
              <a:rPr lang="cs-CZ" sz="2800" b="1" dirty="0" err="1" smtClean="0"/>
              <a:t>oloured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eggs</a:t>
            </a:r>
            <a:endParaRPr lang="cs-CZ" sz="2800" b="1" dirty="0" smtClean="0"/>
          </a:p>
          <a:p>
            <a:r>
              <a:rPr lang="cs-CZ" sz="2800" b="1" dirty="0" err="1"/>
              <a:t>r</a:t>
            </a:r>
            <a:r>
              <a:rPr lang="cs-CZ" sz="2800" b="1" dirty="0" err="1" smtClean="0"/>
              <a:t>ibbons</a:t>
            </a:r>
            <a:endParaRPr lang="cs-CZ" sz="2800" b="1" dirty="0" smtClean="0"/>
          </a:p>
          <a:p>
            <a:r>
              <a:rPr lang="cs-CZ" sz="2800" b="1" dirty="0" err="1"/>
              <a:t>c</a:t>
            </a:r>
            <a:r>
              <a:rPr lang="cs-CZ" sz="2800" b="1" dirty="0" err="1" smtClean="0"/>
              <a:t>hocolate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Easter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figures</a:t>
            </a:r>
            <a:endParaRPr lang="cs-CZ" sz="2800" b="1" dirty="0" smtClean="0"/>
          </a:p>
          <a:p>
            <a:r>
              <a:rPr lang="cs-CZ" sz="2800" b="1" dirty="0" err="1"/>
              <a:t>o</a:t>
            </a:r>
            <a:r>
              <a:rPr lang="cs-CZ" sz="2800" b="1" dirty="0" err="1" smtClean="0"/>
              <a:t>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alcohol</a:t>
            </a:r>
            <a:endParaRPr lang="cs-CZ" sz="2800" b="1" dirty="0"/>
          </a:p>
        </p:txBody>
      </p:sp>
      <p:pic>
        <p:nvPicPr>
          <p:cNvPr id="3074" name="Picture 2" descr="http://ts4.mm.bing.net/images/thumbnail.aspx?q=4892732752265463&amp;id=0faa98b687f2326677b6ad9c8ce70b56&amp;url=http%3a%2f%2fwww.velikonocni.eu%2fimages%2fvelikonoce201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73016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ts3.mm.bing.net/images/thumbnail.aspx?q=4920671500436030&amp;id=8a3293459cb393fc2c6098f1e3497d09&amp;url=http%3a%2f%2fwww.cakedecorations.eu%2ffotky7128%2ffotos%2f_vyrn_542stuhy2_hneda_svetl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700808"/>
            <a:ext cx="2857500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ts3.mm.bing.net/images/thumbnail.aspx?q=4743126155198710&amp;id=dd5508c584b3b815a1fe72b23b1ac6dc&amp;url=http%3a%2f%2fwww.90-60-90.cz%2fimages%2fvelikonoce%2f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5468" y="3573016"/>
            <a:ext cx="1920697" cy="2141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6648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9038635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Easter</a:t>
            </a:r>
            <a:r>
              <a:rPr lang="cs-CZ" sz="2800" b="1" dirty="0" smtClean="0">
                <a:solidFill>
                  <a:srgbClr val="FF0000"/>
                </a:solidFill>
              </a:rPr>
              <a:t> in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UK</a:t>
            </a:r>
          </a:p>
          <a:p>
            <a:endParaRPr lang="cs-CZ" sz="2800" b="1" u="sng" dirty="0">
              <a:solidFill>
                <a:srgbClr val="00B050"/>
              </a:solidFill>
            </a:endParaRPr>
          </a:p>
          <a:p>
            <a:r>
              <a:rPr lang="cs-CZ" sz="2800" b="1" dirty="0" err="1" smtClean="0"/>
              <a:t>Children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chocolate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eggs</a:t>
            </a:r>
            <a:r>
              <a:rPr lang="cs-CZ" sz="2800" b="1" dirty="0" smtClean="0"/>
              <a:t>.</a:t>
            </a:r>
          </a:p>
          <a:p>
            <a:endParaRPr lang="cs-CZ" sz="2800" b="1" dirty="0"/>
          </a:p>
          <a:p>
            <a:r>
              <a:rPr lang="cs-CZ" sz="2800" b="1" dirty="0" err="1" smtClean="0"/>
              <a:t>According</a:t>
            </a:r>
            <a:r>
              <a:rPr lang="cs-CZ" sz="2800" b="1" dirty="0" smtClean="0"/>
              <a:t> to legend – </a:t>
            </a:r>
            <a:r>
              <a:rPr lang="cs-CZ" sz="2800" b="1" dirty="0" smtClean="0"/>
              <a:t>  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Easter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Bunny</a:t>
            </a:r>
            <a:r>
              <a:rPr lang="cs-CZ" sz="2800" b="1" dirty="0" smtClean="0"/>
              <a:t> </a:t>
            </a:r>
            <a:endParaRPr lang="cs-CZ" sz="2800" b="1" dirty="0" smtClean="0"/>
          </a:p>
          <a:p>
            <a:r>
              <a:rPr lang="cs-CZ" sz="2800" b="1" dirty="0" err="1" smtClean="0"/>
              <a:t>comes</a:t>
            </a:r>
            <a:r>
              <a:rPr lang="cs-CZ" sz="2800" b="1" dirty="0" smtClean="0"/>
              <a:t> and </a:t>
            </a:r>
            <a:r>
              <a:rPr lang="cs-CZ" sz="2800" b="1" dirty="0" err="1" smtClean="0"/>
              <a:t>hides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eggs</a:t>
            </a:r>
            <a:r>
              <a:rPr lang="cs-CZ" sz="2800" b="1" dirty="0" smtClean="0"/>
              <a:t>.</a:t>
            </a:r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err="1" smtClean="0"/>
              <a:t>Children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spend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morning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hunting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eggs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hidden</a:t>
            </a:r>
            <a:r>
              <a:rPr lang="cs-CZ" sz="2800" b="1" dirty="0" smtClean="0"/>
              <a:t> 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all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over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house and garden.</a:t>
            </a:r>
            <a:endParaRPr lang="cs-CZ" sz="2800" b="1" dirty="0"/>
          </a:p>
        </p:txBody>
      </p:sp>
      <p:pic>
        <p:nvPicPr>
          <p:cNvPr id="4098" name="Picture 2" descr="http://ts1.mm.bing.net/images/thumbnail.aspx?q=4827530850075048&amp;id=7658a4eb251b1d9a0f463ebae32a6d2a&amp;url=http%3a%2f%2fwallpaperpassion.com%2fupload%2f9197%2fhappy-easter-bunny-wallpap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780928"/>
            <a:ext cx="2304256" cy="1651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ts2.mm.bing.net/images/thumbnail.aspx?q=4588550287852185&amp;id=e839af1d3291750c92f4cdae74d8cc19&amp;url=http%3a%2f%2fstatic.zlacnene.sk%2ffoto%2fvyrobky%2f221500%2f22132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95683"/>
            <a:ext cx="2592288" cy="1243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2511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3587842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Answer</a:t>
            </a:r>
            <a:r>
              <a:rPr lang="cs-CZ" sz="2800" b="1" dirty="0" smtClean="0">
                <a:solidFill>
                  <a:srgbClr val="FF0000"/>
                </a:solidFill>
              </a:rPr>
              <a:t>: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pPr marL="514350" indent="-514350">
              <a:buAutoNum type="arabicParenR"/>
            </a:pP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Easter</a:t>
            </a:r>
            <a:r>
              <a:rPr lang="cs-CZ" sz="2800" b="1" dirty="0" smtClean="0"/>
              <a:t>?</a:t>
            </a:r>
          </a:p>
          <a:p>
            <a:endParaRPr lang="cs-CZ" sz="2800" b="1" dirty="0"/>
          </a:p>
          <a:p>
            <a:r>
              <a:rPr lang="cs-CZ" sz="2800" b="1" dirty="0" smtClean="0"/>
              <a:t>                   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2420888"/>
            <a:ext cx="55595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spring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holiday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645024"/>
            <a:ext cx="35974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2) </a:t>
            </a:r>
            <a:r>
              <a:rPr lang="cs-CZ" sz="2800" b="1" dirty="0" err="1" smtClean="0"/>
              <a:t>When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Easter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725144"/>
            <a:ext cx="727314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o</a:t>
            </a:r>
            <a:r>
              <a:rPr lang="cs-CZ" sz="2800" b="1" dirty="0" smtClean="0">
                <a:solidFill>
                  <a:srgbClr val="FF0000"/>
                </a:solidFill>
              </a:rPr>
              <a:t>n </a:t>
            </a:r>
            <a:r>
              <a:rPr lang="cs-CZ" sz="2800" b="1" dirty="0" err="1" smtClean="0">
                <a:solidFill>
                  <a:srgbClr val="FF0000"/>
                </a:solidFill>
              </a:rPr>
              <a:t>Sunday</a:t>
            </a:r>
            <a:r>
              <a:rPr lang="cs-CZ" sz="2800" b="1" dirty="0" smtClean="0">
                <a:solidFill>
                  <a:srgbClr val="FF0000"/>
                </a:solidFill>
              </a:rPr>
              <a:t> and </a:t>
            </a:r>
            <a:r>
              <a:rPr lang="cs-CZ" sz="2800" b="1" dirty="0" err="1" smtClean="0">
                <a:solidFill>
                  <a:srgbClr val="FF0000"/>
                </a:solidFill>
              </a:rPr>
              <a:t>Monday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after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first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sprig</a:t>
            </a:r>
            <a:r>
              <a:rPr lang="cs-CZ" sz="2800" b="1" dirty="0" smtClean="0">
                <a:solidFill>
                  <a:srgbClr val="FF0000"/>
                </a:solidFill>
              </a:rPr>
              <a:t> full </a:t>
            </a:r>
            <a:r>
              <a:rPr lang="cs-CZ" sz="2800" b="1" dirty="0" err="1" smtClean="0">
                <a:solidFill>
                  <a:srgbClr val="FF0000"/>
                </a:solidFill>
              </a:rPr>
              <a:t>moon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1322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7999306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do </a:t>
            </a:r>
            <a:r>
              <a:rPr lang="cs-CZ" sz="2800" b="1" dirty="0" err="1" smtClean="0"/>
              <a:t>girls</a:t>
            </a:r>
            <a:r>
              <a:rPr lang="cs-CZ" sz="2800" b="1" dirty="0" smtClean="0"/>
              <a:t> and </a:t>
            </a:r>
            <a:r>
              <a:rPr lang="cs-CZ" sz="2800" b="1" dirty="0" err="1" smtClean="0"/>
              <a:t>women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give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boys</a:t>
            </a:r>
            <a:r>
              <a:rPr lang="cs-CZ" sz="2800" b="1" dirty="0" smtClean="0"/>
              <a:t> and</a:t>
            </a:r>
          </a:p>
          <a:p>
            <a:r>
              <a:rPr lang="cs-CZ" sz="2800" b="1" dirty="0" err="1"/>
              <a:t>m</a:t>
            </a:r>
            <a:r>
              <a:rPr lang="cs-CZ" sz="2800" b="1" dirty="0" err="1" smtClean="0"/>
              <a:t>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Easter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after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whipping</a:t>
            </a:r>
            <a:r>
              <a:rPr lang="cs-CZ" sz="2800" b="1" dirty="0" smtClean="0"/>
              <a:t>?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132856"/>
            <a:ext cx="74302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e</a:t>
            </a:r>
            <a:r>
              <a:rPr lang="cs-CZ" sz="2800" b="1" dirty="0" err="1" smtClean="0">
                <a:solidFill>
                  <a:srgbClr val="FF0000"/>
                </a:solidFill>
              </a:rPr>
              <a:t>ggs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ribbons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Easter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chocolate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figures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573016"/>
            <a:ext cx="787266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do </a:t>
            </a:r>
            <a:r>
              <a:rPr lang="cs-CZ" sz="2800" b="1" dirty="0" err="1" smtClean="0"/>
              <a:t>children</a:t>
            </a:r>
            <a:r>
              <a:rPr lang="cs-CZ" sz="2800" b="1" dirty="0" smtClean="0"/>
              <a:t> do in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morning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at</a:t>
            </a:r>
            <a:r>
              <a:rPr lang="cs-CZ" sz="2800" b="1" dirty="0" smtClean="0"/>
              <a:t> </a:t>
            </a:r>
          </a:p>
          <a:p>
            <a:r>
              <a:rPr lang="cs-CZ" sz="2800" b="1" dirty="0" err="1" smtClean="0"/>
              <a:t>Easter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UK?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5085184"/>
            <a:ext cx="715452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They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hunt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eggs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hidden</a:t>
            </a:r>
            <a:r>
              <a:rPr lang="cs-CZ" sz="2800" b="1" dirty="0" smtClean="0">
                <a:solidFill>
                  <a:srgbClr val="FF0000"/>
                </a:solidFill>
              </a:rPr>
              <a:t> in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garden </a:t>
            </a:r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or</a:t>
            </a:r>
            <a:r>
              <a:rPr lang="cs-CZ" sz="2800" b="1" dirty="0" smtClean="0">
                <a:solidFill>
                  <a:srgbClr val="FF0000"/>
                </a:solidFill>
              </a:rPr>
              <a:t> in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house.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535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7159332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sz="2800" dirty="0" smtClean="0"/>
          </a:p>
          <a:p>
            <a:r>
              <a:rPr lang="cs-CZ" sz="2800" dirty="0" smtClean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microsoft.com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Text byl sestaven autorkou tohoto </a:t>
            </a:r>
            <a:r>
              <a:rPr lang="cs-CZ" sz="2800" dirty="0" err="1" smtClean="0"/>
              <a:t>DUMu</a:t>
            </a:r>
            <a:r>
              <a:rPr lang="cs-CZ" sz="2800" smtClean="0"/>
              <a:t>.</a:t>
            </a:r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87888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57</TotalTime>
  <Words>256</Words>
  <Application>Microsoft Office PowerPoint</Application>
  <PresentationFormat>Předvádění na obrazovce (4:3)</PresentationFormat>
  <Paragraphs>74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8</cp:revision>
  <dcterms:created xsi:type="dcterms:W3CDTF">2012-03-25T18:42:39Z</dcterms:created>
  <dcterms:modified xsi:type="dcterms:W3CDTF">2012-04-02T18:22:52Z</dcterms:modified>
</cp:coreProperties>
</file>