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9" r:id="rId2"/>
    <p:sldId id="273" r:id="rId3"/>
    <p:sldId id="291" r:id="rId4"/>
    <p:sldId id="292" r:id="rId5"/>
    <p:sldId id="293" r:id="rId6"/>
    <p:sldId id="294" r:id="rId7"/>
    <p:sldId id="295" r:id="rId8"/>
    <p:sldId id="296" r:id="rId9"/>
    <p:sldId id="297" r:id="rId10"/>
    <p:sldId id="298" r:id="rId11"/>
    <p:sldId id="299" r:id="rId12"/>
    <p:sldId id="300" r:id="rId13"/>
    <p:sldId id="301" r:id="rId14"/>
    <p:sldId id="302" r:id="rId15"/>
    <p:sldId id="303" r:id="rId16"/>
    <p:sldId id="304" r:id="rId17"/>
    <p:sldId id="288" r:id="rId18"/>
    <p:sldId id="258" r:id="rId19"/>
    <p:sldId id="259" r:id="rId20"/>
    <p:sldId id="26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410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4307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671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54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531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6843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9897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2615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005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7797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9572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  <a:alpha val="62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B96141-7D49-429D-BE81-39290A2002C0}" type="datetimeFigureOut">
              <a:rPr lang="cs-CZ" smtClean="0"/>
              <a:t>31.3.2012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8F3EA2-DEE7-4E51-BAFD-28AFCE7406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3151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slide" Target="slide19.xml"/><Relationship Id="rId5" Type="http://schemas.openxmlformats.org/officeDocument/2006/relationships/image" Target="../media/image3.png"/><Relationship Id="rId4" Type="http://schemas.openxmlformats.org/officeDocument/2006/relationships/slide" Target="slide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433722.jpg" TargetMode="External"/><Relationship Id="rId2" Type="http://schemas.openxmlformats.org/officeDocument/2006/relationships/hyperlink" Target="http://officeimg.vo.msecnd.net/en-us/images/MH900215694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1009" y="332656"/>
            <a:ext cx="818198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dirty="0" err="1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Times New Roman" pitchFamily="18" charset="0"/>
              </a:rPr>
              <a:t>Poznávačka</a:t>
            </a:r>
            <a:r>
              <a:rPr lang="cs-CZ" sz="48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cs typeface="Times New Roman" pitchFamily="18" charset="0"/>
              </a:rPr>
              <a:t> ptáků s násobilkou </a:t>
            </a:r>
            <a:endParaRPr lang="cs-CZ" sz="4800" b="1" dirty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j-lt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87272" y="1268760"/>
            <a:ext cx="316945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Násobení 2, 3, 4, 5, </a:t>
            </a:r>
            <a:r>
              <a:rPr lang="cs-CZ" sz="2400" dirty="0" smtClean="0"/>
              <a:t>6, 7.</a:t>
            </a:r>
            <a:endParaRPr lang="cs-CZ" sz="2400" dirty="0"/>
          </a:p>
        </p:txBody>
      </p:sp>
      <p:sp>
        <p:nvSpPr>
          <p:cNvPr id="5" name="Tlačítko akce: Dopředu nebo Další 4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Picture 2" descr="E:\nápady\škola\ptačí strom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988840"/>
            <a:ext cx="3168352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41064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25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5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53" presetClass="entr" presetSubtype="16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Obdélník 20"/>
          <p:cNvSpPr/>
          <p:nvPr/>
        </p:nvSpPr>
        <p:spPr>
          <a:xfrm>
            <a:off x="3419872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36</a:t>
            </a:r>
            <a:endParaRPr lang="cs-CZ" sz="6000" dirty="0"/>
          </a:p>
        </p:txBody>
      </p:sp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6  .  6</a:t>
            </a:r>
            <a:endParaRPr lang="cs-CZ" sz="8000" b="1" dirty="0">
              <a:ln w="1905"/>
              <a:solidFill>
                <a:schemeClr val="tx1">
                  <a:lumMod val="65000"/>
                  <a:lumOff val="3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1" name="Obdélník 10"/>
          <p:cNvSpPr/>
          <p:nvPr/>
        </p:nvSpPr>
        <p:spPr>
          <a:xfrm>
            <a:off x="2123728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40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4729067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9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14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25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163562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9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0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1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250" autoRev="1" fill="remove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4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4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48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1" grpId="0" animBg="1"/>
      <p:bldP spid="5" grpId="0"/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22" grpId="0" animBg="1"/>
      <p:bldP spid="23" grpId="0" animBg="1"/>
      <p:bldP spid="24" grpId="0" animBg="1"/>
      <p:bldP spid="2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.  </a:t>
            </a:r>
            <a:r>
              <a:rPr lang="cs-CZ" sz="8000" b="1" dirty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</a:t>
            </a: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1" name="Obdélník 10"/>
          <p:cNvSpPr/>
          <p:nvPr/>
        </p:nvSpPr>
        <p:spPr>
          <a:xfrm>
            <a:off x="2123728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40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4729067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9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14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25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7" name="Obdélník 16"/>
          <p:cNvSpPr/>
          <p:nvPr/>
        </p:nvSpPr>
        <p:spPr>
          <a:xfrm>
            <a:off x="6025211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21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5242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30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31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3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4" fill="hold">
                      <p:stCondLst>
                        <p:cond delay="0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22" grpId="0" animBg="1"/>
      <p:bldP spid="23" grpId="0" animBg="1"/>
      <p:bldP spid="24" grpId="0" animBg="1"/>
      <p:bldP spid="25" grpId="0" animBg="1"/>
      <p:bldP spid="16" grpId="0" animBg="1"/>
      <p:bldP spid="17" grpId="0" animBg="1"/>
      <p:bldP spid="19" grpId="0" animBg="1"/>
      <p:bldP spid="2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5  .  8</a:t>
            </a:r>
            <a:endParaRPr lang="cs-CZ" sz="8000" b="1" dirty="0">
              <a:ln w="1905"/>
              <a:solidFill>
                <a:schemeClr val="tx1">
                  <a:lumMod val="65000"/>
                  <a:lumOff val="3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1" name="Obdélník 10"/>
          <p:cNvSpPr/>
          <p:nvPr/>
        </p:nvSpPr>
        <p:spPr>
          <a:xfrm>
            <a:off x="2123728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40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4729067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9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14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25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85545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1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2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23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4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9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22" grpId="0" animBg="1"/>
      <p:bldP spid="23" grpId="0" animBg="1"/>
      <p:bldP spid="24" grpId="0" animBg="1"/>
      <p:bldP spid="25" grpId="0" animBg="1"/>
      <p:bldP spid="16" grpId="0" animBg="1"/>
      <p:bldP spid="19" grpId="0" animBg="1"/>
      <p:bldP spid="2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.  </a:t>
            </a:r>
            <a:r>
              <a:rPr lang="cs-CZ" sz="8000" b="1" dirty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4729067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5" name="Obdélník 14"/>
          <p:cNvSpPr/>
          <p:nvPr/>
        </p:nvSpPr>
        <p:spPr>
          <a:xfrm>
            <a:off x="4729067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/>
              <a:t>9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14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25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2783557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3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14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15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17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8" fill="hold">
                      <p:stCondLst>
                        <p:cond delay="0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1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12" grpId="0" animBg="1"/>
      <p:bldP spid="13" grpId="0" animBg="1"/>
      <p:bldP spid="14" grpId="0" animBg="1"/>
      <p:bldP spid="15" grpId="0" animBg="1"/>
      <p:bldP spid="18" grpId="0" animBg="1"/>
      <p:bldP spid="22" grpId="0" animBg="1"/>
      <p:bldP spid="23" grpId="0" animBg="1"/>
      <p:bldP spid="24" grpId="0" animBg="1"/>
      <p:bldP spid="25" grpId="0" animBg="1"/>
      <p:bldP spid="16" grpId="0" animBg="1"/>
      <p:bldP spid="19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4  .  4</a:t>
            </a:r>
            <a:endParaRPr lang="cs-CZ" sz="8000" b="1" dirty="0">
              <a:ln w="1905"/>
              <a:solidFill>
                <a:schemeClr val="tx1">
                  <a:lumMod val="65000"/>
                  <a:lumOff val="3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2" name="Obdélník 11"/>
          <p:cNvSpPr/>
          <p:nvPr/>
        </p:nvSpPr>
        <p:spPr>
          <a:xfrm>
            <a:off x="4729067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16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14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25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78683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5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10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10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8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0" fill="hold">
                      <p:stCondLst>
                        <p:cond delay="0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12" grpId="0" animBg="1"/>
      <p:bldP spid="13" grpId="0" animBg="1"/>
      <p:bldP spid="14" grpId="0" animBg="1"/>
      <p:bldP spid="18" grpId="0" animBg="1"/>
      <p:bldP spid="22" grpId="0" animBg="1"/>
      <p:bldP spid="23" grpId="0" animBg="1"/>
      <p:bldP spid="24" grpId="0" animBg="1"/>
      <p:bldP spid="25" grpId="0" animBg="1"/>
      <p:bldP spid="16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</a:t>
            </a:r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.  1</a:t>
            </a:r>
            <a:endParaRPr lang="cs-CZ" sz="8000" b="1" dirty="0">
              <a:ln w="1905"/>
              <a:solidFill>
                <a:schemeClr val="tx1">
                  <a:lumMod val="65000"/>
                  <a:lumOff val="3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14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  <p:sp>
        <p:nvSpPr>
          <p:cNvPr id="24" name="Obdélník 23"/>
          <p:cNvSpPr/>
          <p:nvPr/>
        </p:nvSpPr>
        <p:spPr>
          <a:xfrm>
            <a:off x="2136779" y="1696838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7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25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36152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8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0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8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13" grpId="0" animBg="1"/>
      <p:bldP spid="14" grpId="0" animBg="1"/>
      <p:bldP spid="18" grpId="0" animBg="1"/>
      <p:bldP spid="22" grpId="0" animBg="1"/>
      <p:bldP spid="23" grpId="0" animBg="1"/>
      <p:bldP spid="24" grpId="0" animBg="1"/>
      <p:bldP spid="25" grpId="0" animBg="1"/>
      <p:bldP spid="16" grpId="0" animBg="1"/>
      <p:bldP spid="19" grpId="0" animBg="1"/>
      <p:bldP spid="2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4  .  </a:t>
            </a:r>
            <a:r>
              <a:rPr lang="cs-CZ" sz="8000" b="1" dirty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</a:t>
            </a: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14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25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  <p:sp>
        <p:nvSpPr>
          <p:cNvPr id="20" name="Obdélník 19"/>
          <p:cNvSpPr/>
          <p:nvPr/>
        </p:nvSpPr>
        <p:spPr>
          <a:xfrm>
            <a:off x="6030960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28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148971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90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91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13" grpId="0" animBg="1"/>
      <p:bldP spid="14" grpId="0" animBg="1"/>
      <p:bldP spid="18" grpId="0" animBg="1"/>
      <p:bldP spid="22" grpId="0" animBg="1"/>
      <p:bldP spid="23" grpId="0" animBg="1"/>
      <p:bldP spid="25" grpId="0" animBg="1"/>
      <p:bldP spid="16" grpId="0" animBg="1"/>
      <p:bldP spid="19" grpId="0" animBg="1"/>
      <p:bldP spid="2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3</a:t>
            </a:r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.  8</a:t>
            </a:r>
            <a:endParaRPr lang="cs-CZ" sz="8000" b="1" dirty="0">
              <a:ln w="1905"/>
              <a:solidFill>
                <a:schemeClr val="tx1">
                  <a:lumMod val="65000"/>
                  <a:lumOff val="3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14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25</a:t>
            </a:r>
            <a:endParaRPr lang="cs-CZ" sz="6000" dirty="0"/>
          </a:p>
        </p:txBody>
      </p:sp>
      <p:sp>
        <p:nvSpPr>
          <p:cNvPr id="16" name="Obdélník 15"/>
          <p:cNvSpPr/>
          <p:nvPr/>
        </p:nvSpPr>
        <p:spPr>
          <a:xfrm>
            <a:off x="6025211" y="61297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24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9545903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81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8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83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4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9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13" grpId="0" animBg="1"/>
      <p:bldP spid="14" grpId="0" animBg="1"/>
      <p:bldP spid="18" grpId="0" animBg="1"/>
      <p:bldP spid="22" grpId="0" animBg="1"/>
      <p:bldP spid="23" grpId="0" animBg="1"/>
      <p:bldP spid="25" grpId="0" animBg="1"/>
      <p:bldP spid="16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5  .  5</a:t>
            </a:r>
            <a:endParaRPr lang="cs-CZ" sz="8000" b="1" dirty="0">
              <a:ln w="1905"/>
              <a:solidFill>
                <a:schemeClr val="tx1">
                  <a:lumMod val="65000"/>
                  <a:lumOff val="3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14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  <p:sp>
        <p:nvSpPr>
          <p:cNvPr id="25" name="Obdélník 24"/>
          <p:cNvSpPr/>
          <p:nvPr/>
        </p:nvSpPr>
        <p:spPr>
          <a:xfrm>
            <a:off x="3432923" y="60561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25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7714370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3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74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75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13" grpId="0" animBg="1"/>
      <p:bldP spid="14" grpId="0" animBg="1"/>
      <p:bldP spid="18" grpId="0" animBg="1"/>
      <p:bldP spid="22" grpId="0" animBg="1"/>
      <p:bldP spid="23" grpId="0" animBg="1"/>
      <p:bldP spid="25" grpId="0" animBg="1"/>
      <p:bldP spid="1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2</a:t>
            </a:r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.  </a:t>
            </a:r>
            <a:r>
              <a:rPr lang="cs-CZ" sz="8000" b="1" dirty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</a:t>
            </a: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  <p:sp>
        <p:nvSpPr>
          <p:cNvPr id="22" name="Obdélník 21"/>
          <p:cNvSpPr/>
          <p:nvPr/>
        </p:nvSpPr>
        <p:spPr>
          <a:xfrm>
            <a:off x="4729067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14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8760671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5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66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6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8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9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0" fill="hold">
                      <p:stCondLst>
                        <p:cond delay="0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13" grpId="0" animBg="1"/>
      <p:bldP spid="14" grpId="0" animBg="1"/>
      <p:bldP spid="18" grpId="0" animBg="1"/>
      <p:bldP spid="22" grpId="0" animBg="1"/>
      <p:bldP spid="23" grpId="0" animBg="1"/>
      <p:bldP spid="1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8  .  4</a:t>
            </a:r>
            <a:endParaRPr lang="cs-CZ" sz="8000" b="1" dirty="0">
              <a:ln w="1905"/>
              <a:solidFill>
                <a:schemeClr val="tx1">
                  <a:lumMod val="65000"/>
                  <a:lumOff val="3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3428054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32</a:t>
            </a:r>
            <a:endParaRPr lang="cs-CZ" sz="6000" dirty="0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747792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8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0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1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2" fill="hold">
                      <p:stCondLst>
                        <p:cond delay="0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7" grpId="0" animBg="1"/>
      <p:bldP spid="13" grpId="0" animBg="1"/>
      <p:bldP spid="14" grpId="0" animBg="1"/>
      <p:bldP spid="18" grpId="0" animBg="1"/>
      <p:bldP spid="23" grpId="0" animBg="1"/>
      <p:bldP spid="1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9</a:t>
            </a:r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.  7</a:t>
            </a:r>
            <a:endParaRPr lang="cs-CZ" sz="8000" b="1" dirty="0">
              <a:ln w="1905"/>
              <a:solidFill>
                <a:schemeClr val="tx1">
                  <a:lumMod val="65000"/>
                  <a:lumOff val="3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  <p:sp>
        <p:nvSpPr>
          <p:cNvPr id="19" name="Obdélník 18"/>
          <p:cNvSpPr/>
          <p:nvPr/>
        </p:nvSpPr>
        <p:spPr>
          <a:xfrm>
            <a:off x="6025211" y="277321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63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892004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9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50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51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5" grpId="0"/>
      <p:bldP spid="13" grpId="0" animBg="1"/>
      <p:bldP spid="14" grpId="0" animBg="1"/>
      <p:bldP spid="18" grpId="0" animBg="1"/>
      <p:bldP spid="23" grpId="0" animBg="1"/>
      <p:bldP spid="19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4</a:t>
            </a:r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.  5</a:t>
            </a:r>
            <a:endParaRPr lang="cs-CZ" sz="8000" b="1" dirty="0">
              <a:ln w="1905"/>
              <a:solidFill>
                <a:schemeClr val="tx1">
                  <a:lumMod val="65000"/>
                  <a:lumOff val="3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18" name="Obdélník 17"/>
          <p:cNvSpPr/>
          <p:nvPr/>
        </p:nvSpPr>
        <p:spPr>
          <a:xfrm>
            <a:off x="2123728" y="385333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20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472994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1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42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43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" dur="250" autoRev="1" fill="remove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  <p:bldLst>
      <p:bldP spid="5" grpId="0"/>
      <p:bldP spid="13" grpId="0" animBg="1"/>
      <p:bldP spid="14" grpId="0" animBg="1"/>
      <p:bldP spid="18" grpId="0" animBg="1"/>
      <p:bldP spid="2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8</a:t>
            </a:r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 .  7</a:t>
            </a:r>
            <a:endParaRPr lang="cs-CZ" sz="8000" b="1" dirty="0">
              <a:ln w="1905"/>
              <a:solidFill>
                <a:schemeClr val="tx1">
                  <a:lumMod val="65000"/>
                  <a:lumOff val="3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23" name="Obdélník 22"/>
          <p:cNvSpPr/>
          <p:nvPr/>
        </p:nvSpPr>
        <p:spPr>
          <a:xfrm>
            <a:off x="2136779" y="614149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56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725078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3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34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35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50" autoRev="1" fill="remove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5" grpId="0"/>
      <p:bldP spid="13" grpId="0" animBg="1"/>
      <p:bldP spid="14" grpId="0" animBg="1"/>
      <p:bldP spid="2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>
            <a:hlinkClick r:id="" action="ppaction://hlinkshowjump?jump=firstslide"/>
          </p:cNvPr>
          <p:cNvSpPr txBox="1"/>
          <p:nvPr/>
        </p:nvSpPr>
        <p:spPr>
          <a:xfrm>
            <a:off x="3564837" y="5221752"/>
            <a:ext cx="2427268" cy="132343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/>
          <a:p>
            <a:r>
              <a:rPr lang="cs-CZ" sz="8000" b="1" dirty="0" smtClean="0">
                <a:ln w="1905"/>
                <a:solidFill>
                  <a:schemeClr val="tx1">
                    <a:lumMod val="65000"/>
                    <a:lumOff val="3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7  .  5</a:t>
            </a:r>
            <a:endParaRPr lang="cs-CZ" sz="8000" b="1" dirty="0">
              <a:ln w="1905"/>
              <a:solidFill>
                <a:schemeClr val="tx1">
                  <a:lumMod val="65000"/>
                  <a:lumOff val="3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Tlačítko akce: Dopředu nebo Další 25">
            <a:hlinkClick r:id="" action="ppaction://hlinkshowjump?jump=nextslide" highlightClick="1"/>
          </p:cNvPr>
          <p:cNvSpPr/>
          <p:nvPr/>
        </p:nvSpPr>
        <p:spPr>
          <a:xfrm>
            <a:off x="7668344" y="5589240"/>
            <a:ext cx="1008112" cy="766954"/>
          </a:xfrm>
          <a:prstGeom prst="actionButtonForwardNex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4724198" y="1693092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35</a:t>
            </a:r>
            <a:endParaRPr lang="cs-CZ" sz="6000" dirty="0"/>
          </a:p>
        </p:txBody>
      </p:sp>
      <p:sp>
        <p:nvSpPr>
          <p:cNvPr id="14" name="Obdélník 13"/>
          <p:cNvSpPr/>
          <p:nvPr/>
        </p:nvSpPr>
        <p:spPr>
          <a:xfrm>
            <a:off x="3441441" y="1685737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0765431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7" presetClass="emph" presetSubtype="0" fill="remove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animClr clrSpc="rgb" dir="cw">
                                      <p:cBhvr>
                                        <p:cTn id="26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bg1"/>
                                      </p:to>
                                    </p:animClr>
                                    <p:set>
                                      <p:cBhvr>
                                        <p:cTn id="27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250" autoRev="1" fill="remove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13" grpId="0" animBg="1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2" descr="E:\nápady\škola\koňadr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2747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3428054" y="1707426"/>
            <a:ext cx="1296144" cy="1080120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000" dirty="0" smtClean="0"/>
              <a:t>49</a:t>
            </a:r>
            <a:endParaRPr lang="cs-CZ" sz="6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232055" y="5653001"/>
            <a:ext cx="50417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i="1" dirty="0" smtClean="0"/>
              <a:t>Klikni na příklad, který patří k výsledku.</a:t>
            </a:r>
            <a:endParaRPr lang="cs-CZ" sz="2400" i="1" dirty="0"/>
          </a:p>
        </p:txBody>
      </p:sp>
      <p:sp>
        <p:nvSpPr>
          <p:cNvPr id="3" name="Obdélník 2"/>
          <p:cNvSpPr/>
          <p:nvPr/>
        </p:nvSpPr>
        <p:spPr>
          <a:xfrm>
            <a:off x="4050974" y="4716625"/>
            <a:ext cx="1440160" cy="7200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solidFill>
                  <a:schemeClr val="bg1">
                    <a:lumMod val="8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7 . 7</a:t>
            </a:r>
            <a:endParaRPr lang="cs-CZ" sz="5400" b="1" dirty="0">
              <a:ln w="1905"/>
              <a:solidFill>
                <a:schemeClr val="bg1">
                  <a:lumMod val="8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>
            <a:hlinkClick r:id="rId4" action="ppaction://hlinksldjump"/>
          </p:cNvPr>
          <p:cNvSpPr/>
          <p:nvPr/>
        </p:nvSpPr>
        <p:spPr>
          <a:xfrm>
            <a:off x="2348785" y="4718074"/>
            <a:ext cx="1440160" cy="7200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solidFill>
                  <a:schemeClr val="bg1">
                    <a:lumMod val="8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7 . 6</a:t>
            </a:r>
            <a:endParaRPr lang="cs-CZ" sz="5400" b="1" dirty="0">
              <a:ln w="1905"/>
              <a:solidFill>
                <a:schemeClr val="bg1">
                  <a:lumMod val="8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Obdélník 10">
            <a:hlinkClick r:id="rId4" action="ppaction://hlinksldjump"/>
          </p:cNvPr>
          <p:cNvSpPr/>
          <p:nvPr/>
        </p:nvSpPr>
        <p:spPr>
          <a:xfrm>
            <a:off x="5745418" y="4716625"/>
            <a:ext cx="1440160" cy="720080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5400" b="1" dirty="0" smtClean="0">
                <a:ln w="1905"/>
                <a:solidFill>
                  <a:schemeClr val="bg1">
                    <a:lumMod val="8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9 . 6</a:t>
            </a:r>
            <a:endParaRPr lang="cs-CZ" sz="5400" b="1" dirty="0">
              <a:ln w="1905"/>
              <a:solidFill>
                <a:schemeClr val="bg1">
                  <a:lumMod val="85000"/>
                </a:schemeClr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grpSp>
        <p:nvGrpSpPr>
          <p:cNvPr id="12" name="Skupina 11"/>
          <p:cNvGrpSpPr/>
          <p:nvPr/>
        </p:nvGrpSpPr>
        <p:grpSpPr>
          <a:xfrm>
            <a:off x="-108520" y="494578"/>
            <a:ext cx="2780857" cy="5616637"/>
            <a:chOff x="-1149965" y="764702"/>
            <a:chExt cx="2780857" cy="5616637"/>
          </a:xfrm>
        </p:grpSpPr>
        <p:pic>
          <p:nvPicPr>
            <p:cNvPr id="3074" name="Picture 2" descr="E:\nápady\škola\PEPA kopie.png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-831340" y="3199989"/>
              <a:ext cx="1662680" cy="31813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Obláček 7"/>
            <p:cNvSpPr/>
            <p:nvPr/>
          </p:nvSpPr>
          <p:spPr>
            <a:xfrm>
              <a:off x="-820012" y="764702"/>
              <a:ext cx="2450904" cy="1698806"/>
            </a:xfrm>
            <a:prstGeom prst="cloudCallout">
              <a:avLst>
                <a:gd name="adj1" fmla="val -24847"/>
                <a:gd name="adj2" fmla="val 81939"/>
              </a:avLst>
            </a:prstGeom>
            <a:ln>
              <a:noFill/>
            </a:ln>
            <a:effectLst/>
            <a:scene3d>
              <a:camera prst="orthographicFront">
                <a:rot lat="0" lon="0" rev="0"/>
              </a:camera>
              <a:lightRig rig="chilly" dir="t">
                <a:rot lat="0" lon="0" rev="18480000"/>
              </a:lightRig>
            </a:scene3d>
            <a:sp3d prstMaterial="clear">
              <a:bevelT h="63500"/>
            </a:sp3d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 sz="2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sp>
          <p:nvSpPr>
            <p:cNvPr id="9" name="Obdélník 8"/>
            <p:cNvSpPr/>
            <p:nvPr/>
          </p:nvSpPr>
          <p:spPr>
            <a:xfrm>
              <a:off x="-1149965" y="1106272"/>
              <a:ext cx="2780857" cy="1015663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pPr algn="ctr"/>
              <a:r>
                <a:rPr lang="cs-CZ" sz="2400" b="1" dirty="0" smtClean="0">
                  <a:solidFill>
                    <a:srgbClr val="FF0000"/>
                  </a:solidFill>
                </a:rPr>
                <a:t>    VÝBORNĚ !!</a:t>
              </a:r>
            </a:p>
            <a:p>
              <a:pPr algn="ctr"/>
              <a:r>
                <a:rPr lang="cs-CZ" b="1" dirty="0" smtClean="0">
                  <a:solidFill>
                    <a:schemeClr val="tx2">
                      <a:lumMod val="75000"/>
                    </a:schemeClr>
                  </a:solidFill>
                </a:rPr>
                <a:t>  Víš, jak se jmenuje </a:t>
              </a:r>
            </a:p>
            <a:p>
              <a:pPr algn="ctr"/>
              <a:r>
                <a:rPr lang="cs-CZ" b="1" dirty="0" smtClean="0">
                  <a:solidFill>
                    <a:schemeClr val="tx2">
                      <a:lumMod val="75000"/>
                    </a:schemeClr>
                  </a:solidFill>
                </a:rPr>
                <a:t>  ptáček na obrázku ?</a:t>
              </a:r>
              <a:endParaRPr lang="cs-CZ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</p:grpSp>
      <p:sp>
        <p:nvSpPr>
          <p:cNvPr id="16" name="Šipka doprava 15">
            <a:hlinkClick r:id="rId6" action="ppaction://hlinksldjump"/>
          </p:cNvPr>
          <p:cNvSpPr/>
          <p:nvPr/>
        </p:nvSpPr>
        <p:spPr>
          <a:xfrm>
            <a:off x="2755830" y="132866"/>
            <a:ext cx="1431127" cy="723423"/>
          </a:xfrm>
          <a:prstGeom prst="rightArrow">
            <a:avLst/>
          </a:prstGeom>
          <a:effectLst>
            <a:outerShdw blurRad="40000" dist="20000" dir="5400000" rotWithShape="0">
              <a:srgbClr val="000000">
                <a:alpha val="38000"/>
              </a:srgbClr>
            </a:outerShdw>
            <a:softEdge rad="12700"/>
          </a:effectLst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Nápověda.</a:t>
            </a:r>
            <a:endParaRPr lang="cs-CZ" dirty="0"/>
          </a:p>
        </p:txBody>
      </p:sp>
      <p:pic>
        <p:nvPicPr>
          <p:cNvPr id="2050" name="Picture 2" descr="E:\nápady\škola\beruška2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36105">
            <a:off x="7056729" y="5428853"/>
            <a:ext cx="1337641" cy="909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820740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xit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36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rrow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14" grpId="0" animBg="1"/>
      <p:bldP spid="16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E:\nápady\škola\BERUŠ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43820"/>
            <a:ext cx="3500301" cy="2857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3779912" y="1196752"/>
            <a:ext cx="3816424" cy="1895140"/>
            <a:chOff x="3779912" y="1196752"/>
            <a:chExt cx="3816424" cy="1895140"/>
          </a:xfrm>
        </p:grpSpPr>
        <p:sp>
          <p:nvSpPr>
            <p:cNvPr id="2" name="Obláček 1"/>
            <p:cNvSpPr/>
            <p:nvPr/>
          </p:nvSpPr>
          <p:spPr>
            <a:xfrm>
              <a:off x="3779912" y="1196752"/>
              <a:ext cx="3816424" cy="1895140"/>
            </a:xfrm>
            <a:prstGeom prst="cloudCallout">
              <a:avLst>
                <a:gd name="adj1" fmla="val -39103"/>
                <a:gd name="adj2" fmla="val 73818"/>
              </a:avLst>
            </a:prstGeom>
            <a:solidFill>
              <a:schemeClr val="bg1"/>
            </a:solidFill>
            <a:ln w="3175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dirty="0" smtClean="0"/>
                <a:t>CHYBA !!</a:t>
              </a:r>
              <a:endParaRPr lang="cs-CZ" dirty="0"/>
            </a:p>
          </p:txBody>
        </p:sp>
        <p:sp>
          <p:nvSpPr>
            <p:cNvPr id="3" name="TextovéPole 2"/>
            <p:cNvSpPr txBox="1"/>
            <p:nvPr/>
          </p:nvSpPr>
          <p:spPr>
            <a:xfrm>
              <a:off x="4471901" y="1472148"/>
              <a:ext cx="25348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   CHYBA !</a:t>
              </a:r>
            </a:p>
            <a:p>
              <a:r>
                <a:rPr lang="cs-CZ" sz="3200" i="1" dirty="0" smtClean="0">
                  <a:solidFill>
                    <a:schemeClr val="tx1">
                      <a:lumMod val="75000"/>
                      <a:lumOff val="25000"/>
                    </a:schemeClr>
                  </a:solidFill>
                </a:rPr>
                <a:t>Zkus to znovu.</a:t>
              </a:r>
              <a:endParaRPr lang="cs-CZ" sz="3200" i="1" dirty="0">
                <a:solidFill>
                  <a:schemeClr val="tx1">
                    <a:lumMod val="75000"/>
                    <a:lumOff val="25000"/>
                  </a:schemeClr>
                </a:solidFill>
              </a:endParaRPr>
            </a:p>
          </p:txBody>
        </p:sp>
      </p:grpSp>
      <p:grpSp>
        <p:nvGrpSpPr>
          <p:cNvPr id="7" name="Skupina 6"/>
          <p:cNvGrpSpPr/>
          <p:nvPr/>
        </p:nvGrpSpPr>
        <p:grpSpPr>
          <a:xfrm>
            <a:off x="5658713" y="3843035"/>
            <a:ext cx="864096" cy="1306209"/>
            <a:chOff x="5658713" y="3843035"/>
            <a:chExt cx="864096" cy="1306209"/>
          </a:xfrm>
        </p:grpSpPr>
        <p:sp>
          <p:nvSpPr>
            <p:cNvPr id="5" name="Tlačítko akce: Domů 4">
              <a:hlinkClick r:id="rId3" action="ppaction://hlinksldjump" highlightClick="1"/>
            </p:cNvPr>
            <p:cNvSpPr/>
            <p:nvPr/>
          </p:nvSpPr>
          <p:spPr>
            <a:xfrm>
              <a:off x="5658713" y="3843035"/>
              <a:ext cx="864096" cy="936104"/>
            </a:xfrm>
            <a:prstGeom prst="actionButtonHome">
              <a:avLst/>
            </a:prstGeom>
            <a:solidFill>
              <a:schemeClr val="accent2">
                <a:lumMod val="40000"/>
                <a:lumOff val="60000"/>
              </a:schemeClr>
            </a:solidFill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5755797" y="4779912"/>
              <a:ext cx="6699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ZPĚT.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209649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90446" y="4715106"/>
            <a:ext cx="456310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/>
              <a:t>s</a:t>
            </a:r>
            <a:r>
              <a:rPr lang="cs-CZ" sz="5400" dirty="0" smtClean="0"/>
              <a:t>ýkora  koňadra</a:t>
            </a:r>
            <a:endParaRPr lang="cs-CZ" sz="5400" dirty="0"/>
          </a:p>
        </p:txBody>
      </p:sp>
      <p:pic>
        <p:nvPicPr>
          <p:cNvPr id="5" name="Picture 2" descr="E:\nápady\škola\koňadra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0691" y="1009206"/>
            <a:ext cx="4822618" cy="3556680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683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107868" y="4591255"/>
            <a:ext cx="143077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Vlastní tvorba.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02193" y="2843439"/>
            <a:ext cx="144212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u="sng" dirty="0" smtClean="0"/>
              <a:t>Použité zdroje:</a:t>
            </a:r>
            <a:endParaRPr lang="cs-CZ" sz="16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51820" y="1772816"/>
            <a:ext cx="32403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Autor: Martina Skalová</a:t>
            </a:r>
          </a:p>
          <a:p>
            <a:r>
              <a:rPr lang="cs-CZ" sz="2400" b="1" dirty="0" smtClean="0"/>
              <a:t>                 ZŠ Hlušice</a:t>
            </a:r>
            <a:endParaRPr lang="cs-CZ" sz="2400" b="1" dirty="0"/>
          </a:p>
        </p:txBody>
      </p:sp>
      <p:sp>
        <p:nvSpPr>
          <p:cNvPr id="7" name="Obdélník 6"/>
          <p:cNvSpPr/>
          <p:nvPr/>
        </p:nvSpPr>
        <p:spPr>
          <a:xfrm>
            <a:off x="1492886" y="3314226"/>
            <a:ext cx="666074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smtClean="0"/>
              <a:t>Ptačí strom: </a:t>
            </a: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officeimg.vo.msecnd.net/en-us/images/MH900215694.jpg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8" name="Obdélník 7"/>
          <p:cNvSpPr/>
          <p:nvPr/>
        </p:nvSpPr>
        <p:spPr>
          <a:xfrm>
            <a:off x="937316" y="3729724"/>
            <a:ext cx="7771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Sýkora koňadra: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officeimg.vo.msecnd.net/en-us/images/MH900433722.jpg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5285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309</TotalTime>
  <Words>270</Words>
  <Application>Microsoft Office PowerPoint</Application>
  <PresentationFormat>Předvádění na obrazovce (4:3)</PresentationFormat>
  <Paragraphs>172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Mamka</dc:creator>
  <cp:lastModifiedBy>Mamka</cp:lastModifiedBy>
  <cp:revision>34</cp:revision>
  <dcterms:created xsi:type="dcterms:W3CDTF">2012-03-31T06:23:50Z</dcterms:created>
  <dcterms:modified xsi:type="dcterms:W3CDTF">2012-03-31T19:28:26Z</dcterms:modified>
</cp:coreProperties>
</file>