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3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D033-4CD3-44E3-88E3-1C4BAFB3325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2CCB4-2630-47AC-9671-74F890C6C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D033-4CD3-44E3-88E3-1C4BAFB3325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2CCB4-2630-47AC-9671-74F890C6C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D033-4CD3-44E3-88E3-1C4BAFB3325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2CCB4-2630-47AC-9671-74F890C6C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D033-4CD3-44E3-88E3-1C4BAFB3325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2CCB4-2630-47AC-9671-74F890C6C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D033-4CD3-44E3-88E3-1C4BAFB3325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2CCB4-2630-47AC-9671-74F890C6C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D033-4CD3-44E3-88E3-1C4BAFB3325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2CCB4-2630-47AC-9671-74F890C6C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D033-4CD3-44E3-88E3-1C4BAFB3325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2CCB4-2630-47AC-9671-74F890C6C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D033-4CD3-44E3-88E3-1C4BAFB3325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2CCB4-2630-47AC-9671-74F890C6C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D033-4CD3-44E3-88E3-1C4BAFB3325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2CCB4-2630-47AC-9671-74F890C6C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D033-4CD3-44E3-88E3-1C4BAFB3325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2CCB4-2630-47AC-9671-74F890C6C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D033-4CD3-44E3-88E3-1C4BAFB3325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2CCB4-2630-47AC-9671-74F890C6C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6D033-4CD3-44E3-88E3-1C4BAFB3325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72CCB4-2630-47AC-9671-74F890C6C63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16832"/>
            <a:ext cx="6400800" cy="4941168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VY_12_INOVACE_OS.6.Cer.05_Ostrov_bezpeci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smtClean="0">
                <a:solidFill>
                  <a:schemeClr val="tx1"/>
                </a:solidFill>
              </a:rPr>
              <a:t>: </a:t>
            </a:r>
            <a:r>
              <a:rPr lang="cs-CZ" sz="1100" b="1" smtClean="0">
                <a:solidFill>
                  <a:schemeClr val="tx1"/>
                </a:solidFill>
              </a:rPr>
              <a:t>12.1.2014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RODINA – OSTROV BEZPEČÍ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rodina.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JANOŠKOVÁ Dagmar, Občanská výchova s blokem Rodinná výchova pro 6.ročník základních škol a primu víceletého gymnázia, 1. </a:t>
            </a:r>
            <a:r>
              <a:rPr lang="cs-CZ" sz="1100" b="1" dirty="0" err="1" smtClean="0">
                <a:solidFill>
                  <a:schemeClr val="tx1"/>
                </a:solidFill>
              </a:rPr>
              <a:t>vyd</a:t>
            </a:r>
            <a:r>
              <a:rPr lang="cs-CZ" sz="1100" b="1" dirty="0" smtClean="0">
                <a:solidFill>
                  <a:schemeClr val="tx1"/>
                </a:solidFill>
              </a:rPr>
              <a:t>. Plzeň: </a:t>
            </a:r>
            <a:r>
              <a:rPr lang="cs-CZ" sz="1100" b="1" dirty="0" err="1" smtClean="0">
                <a:solidFill>
                  <a:schemeClr val="tx1"/>
                </a:solidFill>
              </a:rPr>
              <a:t>Fraus</a:t>
            </a:r>
            <a:r>
              <a:rPr lang="cs-CZ" sz="1100" b="1" dirty="0" smtClean="0">
                <a:solidFill>
                  <a:schemeClr val="tx1"/>
                </a:solidFill>
              </a:rPr>
              <a:t> 2003 136 s. ISBN 80-7238-207-1.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476672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556792"/>
            <a:ext cx="8229600" cy="1656184"/>
          </a:xfrm>
        </p:spPr>
        <p:txBody>
          <a:bodyPr/>
          <a:lstStyle/>
          <a:p>
            <a:r>
              <a:rPr lang="cs-CZ" u="sng" dirty="0" smtClean="0"/>
              <a:t>Rodina - ostrov bezpečí</a:t>
            </a:r>
            <a:endParaRPr lang="cs-CZ" u="sng" dirty="0"/>
          </a:p>
        </p:txBody>
      </p:sp>
      <p:pic>
        <p:nvPicPr>
          <p:cNvPr id="1033" name="Picture 9" descr="C:\Users\ADMIN\AppData\Local\Microsoft\Windows\Temporary Internet Files\Content.IE5\N4OICJ81\MP9004093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140968"/>
            <a:ext cx="6264696" cy="35283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Rodina by nás měla vést k tomu, abychom si uvědomili, že nikdo</a:t>
            </a:r>
          </a:p>
          <a:p>
            <a:pPr>
              <a:buNone/>
            </a:pPr>
            <a:r>
              <a:rPr lang="cs-CZ" sz="2400" dirty="0" smtClean="0"/>
              <a:t>se na nikom druhém nesmí dopouštět násilí a bezpráví. Ani sám</a:t>
            </a:r>
          </a:p>
          <a:p>
            <a:pPr>
              <a:buNone/>
            </a:pPr>
            <a:r>
              <a:rPr lang="cs-CZ" sz="2400" dirty="0" smtClean="0"/>
              <a:t>sobě by člověk neměl ubližovat. Když si někdy nebudeš jistý</a:t>
            </a:r>
          </a:p>
          <a:p>
            <a:pPr>
              <a:buNone/>
            </a:pPr>
            <a:r>
              <a:rPr lang="cs-CZ" sz="2400" dirty="0" smtClean="0"/>
              <a:t>budeš mít strach a nebudeš si vědět rady, můžeš se obrátit na</a:t>
            </a:r>
          </a:p>
          <a:p>
            <a:pPr>
              <a:buNone/>
            </a:pPr>
            <a:r>
              <a:rPr lang="cs-CZ" sz="2400" dirty="0" smtClean="0"/>
              <a:t>Linku bezpečí (tel.</a:t>
            </a:r>
            <a:r>
              <a:rPr lang="cs-CZ" sz="2400" b="1" dirty="0" smtClean="0"/>
              <a:t>116 111</a:t>
            </a:r>
            <a:r>
              <a:rPr lang="cs-CZ" sz="2400" dirty="0" smtClean="0"/>
              <a:t>) nebo Linku důvěry (tel. </a:t>
            </a:r>
            <a:r>
              <a:rPr lang="cs-CZ" sz="2400" b="1" dirty="0" smtClean="0"/>
              <a:t>549 241 010</a:t>
            </a:r>
            <a:r>
              <a:rPr lang="cs-CZ" sz="2400" dirty="0" smtClean="0"/>
              <a:t>).</a:t>
            </a:r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Znáš ještě jiná telefonní čísla, na kterých se ti dostane pomoc? 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 je: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 descr="C:\Users\ADMIN\AppData\Local\Microsoft\Windows\Temporary Internet Files\Content.IE5\8BJA0FSP\MC9004303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293096"/>
            <a:ext cx="1752600" cy="1752600"/>
          </a:xfrm>
          <a:prstGeom prst="rect">
            <a:avLst/>
          </a:prstGeom>
          <a:noFill/>
        </p:spPr>
      </p:pic>
      <p:pic>
        <p:nvPicPr>
          <p:cNvPr id="2051" name="Picture 3" descr="C:\Users\ADMIN\AppData\Local\Microsoft\Windows\Temporary Internet Files\Content.IE5\3EQAP7OQ\MP9004000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365104"/>
            <a:ext cx="1800200" cy="1591832"/>
          </a:xfrm>
          <a:prstGeom prst="rect">
            <a:avLst/>
          </a:prstGeom>
          <a:noFill/>
        </p:spPr>
      </p:pic>
      <p:pic>
        <p:nvPicPr>
          <p:cNvPr id="2052" name="Picture 4" descr="C:\Users\ADMIN\AppData\Local\Microsoft\Windows\Temporary Internet Files\Content.IE5\8BJA0FSP\MP90040371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509120"/>
            <a:ext cx="1800200" cy="15841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Nebezpečí na nás nemusí číhat jen ve formě násilí. Další a hodně </a:t>
            </a:r>
          </a:p>
          <a:p>
            <a:pPr>
              <a:buNone/>
            </a:pPr>
            <a:r>
              <a:rPr lang="cs-CZ" sz="2400" dirty="0" smtClean="0"/>
              <a:t>skrytá forma je psychické týrání. Obě tyto nepřístojnosti nám</a:t>
            </a:r>
          </a:p>
          <a:p>
            <a:pPr>
              <a:buNone/>
            </a:pPr>
            <a:r>
              <a:rPr lang="cs-CZ" sz="2400" dirty="0" smtClean="0"/>
              <a:t> někdo  musí způsobit. Ale i sám sobě člověk může nevratně</a:t>
            </a:r>
          </a:p>
          <a:p>
            <a:pPr>
              <a:buNone/>
            </a:pPr>
            <a:r>
              <a:rPr lang="cs-CZ" sz="2400" dirty="0" smtClean="0"/>
              <a:t> ublížit.</a:t>
            </a:r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Zkus vysvětlit pojem drogy a co o nich víš. Máš nějaké zkušenosti</a:t>
            </a:r>
          </a:p>
          <a:p>
            <a:pPr>
              <a:buNone/>
            </a:pPr>
            <a:r>
              <a:rPr lang="cs-CZ" sz="2400" dirty="0" smtClean="0"/>
              <a:t> ze svého okolí s alkoholem, cigaretami?</a:t>
            </a:r>
            <a:endParaRPr lang="cs-CZ" sz="2400" dirty="0"/>
          </a:p>
        </p:txBody>
      </p:sp>
      <p:pic>
        <p:nvPicPr>
          <p:cNvPr id="3076" name="Picture 4" descr="C:\Users\ADMIN\AppData\Local\Microsoft\Windows\Temporary Internet Files\Content.IE5\8BJA0FSP\MP9003088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437112"/>
            <a:ext cx="2361456" cy="1728192"/>
          </a:xfrm>
          <a:prstGeom prst="rect">
            <a:avLst/>
          </a:prstGeom>
          <a:noFill/>
        </p:spPr>
      </p:pic>
      <p:pic>
        <p:nvPicPr>
          <p:cNvPr id="3077" name="Picture 5" descr="C:\Users\ADMIN\AppData\Local\Microsoft\Windows\Temporary Internet Files\Content.IE5\N4OICJ81\MP9003211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4437112"/>
            <a:ext cx="2736304" cy="1728192"/>
          </a:xfrm>
          <a:prstGeom prst="rect">
            <a:avLst/>
          </a:prstGeom>
          <a:noFill/>
        </p:spPr>
      </p:pic>
      <p:pic>
        <p:nvPicPr>
          <p:cNvPr id="3078" name="Picture 6" descr="C:\Users\ADMIN\AppData\Local\Microsoft\Windows\Temporary Internet Files\Content.IE5\3EQAP7OQ\MP9004487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509120"/>
            <a:ext cx="2664296" cy="1656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08720"/>
            <a:ext cx="7848872" cy="53285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Zdroje :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JANOŠKOVÁ </a:t>
            </a:r>
            <a:r>
              <a:rPr lang="cs-CZ" sz="1800" dirty="0">
                <a:solidFill>
                  <a:schemeClr val="tx1"/>
                </a:solidFill>
              </a:rPr>
              <a:t>Dagmar, Občanská výchova s blokem Rodinná výchova pro 6.ročník základních škol a primu víceletého gymnázia, 1. vyd. Plzeň: Fraus 2003 136 s. ISBN 80-7238-207-1</a:t>
            </a:r>
            <a:r>
              <a:rPr lang="cs-CZ" sz="18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 dirty="0">
                <a:solidFill>
                  <a:schemeClr val="tx1"/>
                </a:solidFill>
              </a:rPr>
              <a:t>Obrázky: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KLIPART: Microsoft Office PowerPoint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4111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200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Rodina - ostrov bezpečí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11</cp:revision>
  <dcterms:created xsi:type="dcterms:W3CDTF">2014-02-09T18:03:38Z</dcterms:created>
  <dcterms:modified xsi:type="dcterms:W3CDTF">2014-04-15T15:15:14Z</dcterms:modified>
</cp:coreProperties>
</file>