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6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0407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6146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6625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6563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6289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1293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6288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9896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5857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4480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41257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9FC13-41A4-4417-B7AC-800AF56FF51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2F9FF-4C28-4E11-A949-478D336556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0395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mall_coat_of_arms_of_the_Czech_Republic.svg" TargetMode="External"/><Relationship Id="rId3" Type="http://schemas.openxmlformats.org/officeDocument/2006/relationships/hyperlink" Target="http://upload.wikimedia.org/wikipedia/commons/5/52/Tilia-cordata2.JPG" TargetMode="External"/><Relationship Id="rId7" Type="http://schemas.openxmlformats.org/officeDocument/2006/relationships/hyperlink" Target="http://commons.wikimedia.org/wiki/File:Coat_of_arms_of_the_Czech_Republic.svg" TargetMode="External"/><Relationship Id="rId2" Type="http://schemas.openxmlformats.org/officeDocument/2006/relationships/hyperlink" Target="http://cs.wikipedia.org/wiki/St%C3%A1tn%C3%AD_symboly_%C4%8Cesk%C3%A9_republiky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Seal_of_the_Czech_Republic.png" TargetMode="External"/><Relationship Id="rId11" Type="http://schemas.openxmlformats.org/officeDocument/2006/relationships/hyperlink" Target="http://commons.wikimedia.org/wiki/File:Tilia-cordata2.JPG" TargetMode="External"/><Relationship Id="rId5" Type="http://schemas.openxmlformats.org/officeDocument/2006/relationships/hyperlink" Target="http://commons.wikimedia.org/wiki/File:Tricolour_of_the_Czech_Republic.svg" TargetMode="External"/><Relationship Id="rId10" Type="http://schemas.openxmlformats.org/officeDocument/2006/relationships/hyperlink" Target="http://commons.wikimedia.org/wiki/File:Czech_crown_jewels.jpg" TargetMode="External"/><Relationship Id="rId4" Type="http://schemas.openxmlformats.org/officeDocument/2006/relationships/hyperlink" Target="http://commons.wikimedia.org/wiki/File:Flag_of_the_president_of_the_Czech_Republic.svg" TargetMode="External"/><Relationship Id="rId9" Type="http://schemas.openxmlformats.org/officeDocument/2006/relationships/hyperlink" Target="http://commons.wikimedia.org/wiki/File:Skroup-Anthe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6400800" cy="472514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VY_12_INOVACE_OS.6.Cer.16_Statni_symboly_CR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26.1.2014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STÁTNÍ SYMBOLY  ČR</a:t>
            </a:r>
            <a:r>
              <a:rPr lang="cs-CZ" sz="1100" b="1" dirty="0" smtClean="0">
                <a:solidFill>
                  <a:schemeClr val="tx1"/>
                </a:solidFill>
              </a:rPr>
              <a:t/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statní symboly ČR.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333521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64904"/>
            <a:ext cx="8229600" cy="1224136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Státní symboly ČR</a:t>
            </a:r>
            <a:endParaRPr lang="cs-CZ" sz="3200" u="sng" dirty="0"/>
          </a:p>
        </p:txBody>
      </p:sp>
    </p:spTree>
    <p:extLst>
      <p:ext uri="{BB962C8B-B14F-4D97-AF65-F5344CB8AC3E}">
        <p14:creationId xmlns="" xmlns:p14="http://schemas.microsoft.com/office/powerpoint/2010/main" val="2889737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400" dirty="0" smtClean="0"/>
              <a:t>Všechny státy mají své symboly.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Česká republika jich má sedm: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Státní vlajku</a:t>
            </a:r>
          </a:p>
          <a:p>
            <a:r>
              <a:rPr lang="cs-CZ" sz="2400" dirty="0" smtClean="0"/>
              <a:t>Vlajka prezidenta republiky</a:t>
            </a:r>
          </a:p>
          <a:p>
            <a:r>
              <a:rPr lang="cs-CZ" sz="2400" dirty="0" smtClean="0"/>
              <a:t>Velký znak</a:t>
            </a:r>
          </a:p>
          <a:p>
            <a:r>
              <a:rPr lang="cs-CZ" sz="2400" dirty="0" smtClean="0"/>
              <a:t>Malý znak</a:t>
            </a:r>
          </a:p>
          <a:p>
            <a:r>
              <a:rPr lang="cs-CZ" sz="2400" dirty="0" smtClean="0"/>
              <a:t>Státní pečeť</a:t>
            </a:r>
          </a:p>
          <a:p>
            <a:r>
              <a:rPr lang="cs-CZ" sz="2400" dirty="0" smtClean="0"/>
              <a:t>Státní barvy</a:t>
            </a:r>
          </a:p>
          <a:p>
            <a:r>
              <a:rPr lang="cs-CZ" sz="2400" dirty="0" smtClean="0"/>
              <a:t>Státní hymna</a:t>
            </a:r>
            <a:endParaRPr lang="cs-CZ" sz="2400" dirty="0"/>
          </a:p>
        </p:txBody>
      </p:sp>
      <p:pic>
        <p:nvPicPr>
          <p:cNvPr id="1026" name="Picture 2" descr="C:\Users\ADMIN\AppData\Local\Microsoft\Windows\Temporary Internet Files\Content.IE5\3EQAP7OQ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89041"/>
            <a:ext cx="3816424" cy="2376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92464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5846" y="476672"/>
            <a:ext cx="8716634" cy="59046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Státní vlajka – nejčastěji používaný státní symbol, vyjadřuje svobodu našeho státu. Tradiční barvy červená a bílá jsou doplněny modrým klínem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Vlajka prezidenta republiky (standarta) –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,                       označuje sídlo prezidenta nebo dopravní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prostředek využívaný prezidentem republiky,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střed vlajky znázorňuje velký státní znak, pod ním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je stříbrný nápis „Pravda vítězí“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</a:t>
            </a:r>
            <a:endParaRPr lang="cs-CZ" sz="2400" dirty="0"/>
          </a:p>
        </p:txBody>
      </p:sp>
      <p:pic>
        <p:nvPicPr>
          <p:cNvPr id="2050" name="Picture 2" descr="C:\Users\ADMIN\AppData\Local\Microsoft\Windows\Temporary Internet Files\Content.IE5\8V6256O4\MC900015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3744416" cy="201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Flag of the president of the Czech Republic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05064"/>
            <a:ext cx="2664296" cy="2289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49750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                      Velký znak – znaky historických zemí českého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království: 1. a 4. pole- český lev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2. pole – moravská orlice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3. pole – slezská orlice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Slouží k vnější reprezentaci státu. Označuje budovy, ve kterých sídlí orgány státní správy a  státní úřady.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Malý státní znak – červené pole s historickým</a:t>
            </a:r>
          </a:p>
          <a:p>
            <a:pPr marL="0" indent="0">
              <a:buNone/>
            </a:pPr>
            <a:r>
              <a:rPr lang="cs-CZ" sz="2400" dirty="0" smtClean="0"/>
              <a:t>znakem Čech. Používán na místech, kde </a:t>
            </a:r>
            <a:r>
              <a:rPr lang="cs-CZ" sz="2400" dirty="0" err="1" smtClean="0"/>
              <a:t>dochá</a:t>
            </a:r>
            <a:r>
              <a:rPr lang="cs-CZ" sz="2400" dirty="0" smtClean="0"/>
              <a:t>-</a:t>
            </a:r>
          </a:p>
          <a:p>
            <a:pPr marL="0" indent="0">
              <a:buNone/>
            </a:pPr>
            <a:r>
              <a:rPr lang="cs-CZ" sz="2400" dirty="0" err="1" smtClean="0"/>
              <a:t>zí</a:t>
            </a:r>
            <a:r>
              <a:rPr lang="cs-CZ" sz="2400" dirty="0" smtClean="0"/>
              <a:t> k rozhodnutí státní moci ( soudy, exekutoři,</a:t>
            </a:r>
          </a:p>
          <a:p>
            <a:pPr marL="0" indent="0">
              <a:buNone/>
            </a:pPr>
            <a:r>
              <a:rPr lang="cs-CZ" sz="2400" dirty="0" smtClean="0"/>
              <a:t>hygienické stanice, na razítkách)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376264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05063"/>
            <a:ext cx="2488631" cy="2376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785554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755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Státní pečeť České republiky – tvoří velký státní znak podložený ratolestmi po stranách, kolem něho je nápis „Česká republika“.</a:t>
            </a:r>
          </a:p>
          <a:p>
            <a:pPr marL="0" indent="0">
              <a:buNone/>
            </a:pPr>
            <a:r>
              <a:rPr lang="cs-CZ" sz="2400" dirty="0" smtClean="0"/>
              <a:t>V držení pouze prezidenta republiky , který ji využívá ve zvláštních případech, jako je stvrzení mezinárodních smluv.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Státní barvy ( trikolora ) – bílá, červená, modrá, využívá se k označení státního majetku, ozdobení při státních slavnostech, na stuhách a medailích.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2160240" cy="2125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95718"/>
            <a:ext cx="4320480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766378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091" y="476672"/>
            <a:ext cx="8718323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Státní hymna – první sloka písně Kde domov můj je česká státní hymna. Autorem slov je Josef Kajetán Tyl, hudbu složil František Škroup.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Ostatní státní symboly jsou tvořeny:</a:t>
            </a:r>
          </a:p>
          <a:p>
            <a:r>
              <a:rPr lang="cs-CZ" sz="2400" dirty="0" smtClean="0"/>
              <a:t>České korunovační klenoty – především Svatováclavská koruna</a:t>
            </a:r>
          </a:p>
          <a:p>
            <a:r>
              <a:rPr lang="cs-CZ" sz="2400" dirty="0" smtClean="0"/>
              <a:t>Národní strom - Lípa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5" y="1863560"/>
            <a:ext cx="3816424" cy="2296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91" y="2211694"/>
            <a:ext cx="2095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348880"/>
            <a:ext cx="2128167" cy="1653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556887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r>
              <a:rPr lang="cs-CZ" dirty="0" smtClean="0"/>
              <a:t>Kolik státních symbolů má ČR?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označuje prezidentská vlajka?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Kdo je autorem státní hymny a kdo k ní složil </a:t>
            </a:r>
          </a:p>
          <a:p>
            <a:pPr>
              <a:buNone/>
            </a:pPr>
            <a:r>
              <a:rPr lang="cs-CZ" dirty="0" smtClean="0"/>
              <a:t>hudbu?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Jaký národní strom má ČR?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ČR má sedm státních symbolů.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Prezidentská vlajka označuje sídlo prezidenta,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nebo dopravní prostředek využíván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prezidentem.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Státní hymnu napsal Josef Kajetán Tyl a hudbu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složil František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Škroup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 Zdroje :</a:t>
            </a:r>
          </a:p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JANOŠKOVÁ </a:t>
            </a:r>
            <a:r>
              <a:rPr lang="cs-CZ" sz="16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endParaRPr lang="cs-CZ" sz="1600" dirty="0">
              <a:solidFill>
                <a:schemeClr val="tx1"/>
              </a:solidFill>
            </a:endParaRPr>
          </a:p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KLIPART: Microsoft Office PowerPoint</a:t>
            </a: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hlinkClick r:id="rId2"/>
              </a:rPr>
              <a:t>http://cs.wikipedia.org/wiki/St%C3%A1tn%C3%AD_symboly_%C4%8Cesk%C3%A9_republiky</a:t>
            </a:r>
            <a:endParaRPr lang="cs-CZ" sz="1600" dirty="0" smtClean="0"/>
          </a:p>
          <a:p>
            <a:pPr algn="l"/>
            <a:r>
              <a:rPr lang="cs-CZ" sz="1600" dirty="0" smtClean="0">
                <a:hlinkClick r:id="rId3"/>
              </a:rPr>
              <a:t>http://upload.wikimedia.org/wikipedia/commons/5/52/Tilia-cordata2.JPG</a:t>
            </a:r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Obrázky: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KLIPART: Microsoft Office PowerPoint</a:t>
            </a:r>
          </a:p>
          <a:p>
            <a:pPr algn="l"/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commons.wikimedia.org/wiki/File:Flag_of_the_president_of_the_Czech_Republic.svg</a:t>
            </a:r>
            <a:endParaRPr lang="cs-CZ" sz="1600" dirty="0" smtClean="0"/>
          </a:p>
          <a:p>
            <a:pPr algn="l"/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commons.wikimedia.org/wiki/File:Tricolour_of_the_Czech_Republic.svg</a:t>
            </a:r>
            <a:endParaRPr lang="cs-CZ" sz="1600" dirty="0" smtClean="0"/>
          </a:p>
          <a:p>
            <a:pPr algn="l"/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commons.wikimedia.org/wiki/File:Seal_of_the_Czech_Republic.png</a:t>
            </a:r>
            <a:endParaRPr lang="cs-CZ" sz="1600" dirty="0" smtClean="0"/>
          </a:p>
          <a:p>
            <a:pPr algn="l"/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commons.wikimedia.org/wiki/File:Coat_of_arms_of_the_Czech_Republic.svg</a:t>
            </a:r>
            <a:endParaRPr lang="cs-CZ" sz="1600" dirty="0" smtClean="0"/>
          </a:p>
          <a:p>
            <a:pPr algn="l"/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commons.wikimedia.org/wiki/File:Small_coat_of_arms_of_the_Czech_Republic.svg</a:t>
            </a:r>
            <a:endParaRPr lang="cs-CZ" sz="1600" dirty="0" smtClean="0"/>
          </a:p>
          <a:p>
            <a:pPr algn="l"/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commons.wikimedia.org/wiki/File:Skroup-Anthem.jpg</a:t>
            </a:r>
            <a:endParaRPr lang="cs-CZ" sz="1600" dirty="0" smtClean="0"/>
          </a:p>
          <a:p>
            <a:pPr algn="l"/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commons.wikimedia.org/wiki/File:Czech_crown_jewels.jpg</a:t>
            </a:r>
            <a:endParaRPr lang="cs-CZ" sz="1600" dirty="0" smtClean="0"/>
          </a:p>
          <a:p>
            <a:pPr algn="l"/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commons.wikimedia.org/wiki/File:Tilia-cordata2.JPG</a:t>
            </a:r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 smtClean="0"/>
          </a:p>
          <a:p>
            <a:endParaRPr lang="cs-CZ" sz="1600" dirty="0" smtClean="0"/>
          </a:p>
          <a:p>
            <a:endParaRPr lang="cs-CZ" sz="2400" dirty="0" smtClean="0"/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28206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452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Státní symboly ČR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14</cp:revision>
  <dcterms:created xsi:type="dcterms:W3CDTF">2014-04-07T18:05:50Z</dcterms:created>
  <dcterms:modified xsi:type="dcterms:W3CDTF">2014-05-05T10:56:54Z</dcterms:modified>
</cp:coreProperties>
</file>