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4758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2696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1934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7342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1591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9155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1453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311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63365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7290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7849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DD5CC-038C-49E5-86C8-47ECED63A1D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7103F-033F-415A-A2C9-A1DEED7F80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2472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0648"/>
            <a:ext cx="5760720" cy="12961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5157192"/>
          </a:xfrm>
        </p:spPr>
        <p:txBody>
          <a:bodyPr/>
          <a:lstStyle/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Název školy: </a:t>
            </a:r>
            <a:r>
              <a:rPr lang="cs-CZ" sz="1100" b="1" dirty="0" smtClean="0">
                <a:solidFill>
                  <a:schemeClr val="tx1"/>
                </a:solidFill>
              </a:rPr>
              <a:t>Základní škola a Mateřská škola Kladno, Norská 2633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Autor: Martina Černá</a:t>
            </a: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Název materiálu:  </a:t>
            </a:r>
          </a:p>
          <a:p>
            <a:pPr marL="0" indent="0">
              <a:buNone/>
            </a:pPr>
            <a:r>
              <a:rPr lang="cs-CZ" sz="1100" b="1" dirty="0" smtClean="0">
                <a:solidFill>
                  <a:schemeClr val="tx1"/>
                </a:solidFill>
              </a:rPr>
              <a:t>VY_12_INOVACE_OS.6.Cer.19_Zivotni_prostredi_organismy</a:t>
            </a: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Datum</a:t>
            </a:r>
            <a:r>
              <a:rPr lang="cs-CZ" sz="1100" b="1" dirty="0" smtClean="0">
                <a:solidFill>
                  <a:schemeClr val="tx1"/>
                </a:solidFill>
              </a:rPr>
              <a:t>: 23.1.2014</a:t>
            </a: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Ročník: </a:t>
            </a:r>
            <a:r>
              <a:rPr lang="cs-CZ" sz="1100" b="1" dirty="0" smtClean="0">
                <a:solidFill>
                  <a:schemeClr val="tx1"/>
                </a:solidFill>
              </a:rPr>
              <a:t>ŠESTÝ</a:t>
            </a: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Vzdělávací oblast: </a:t>
            </a:r>
            <a:r>
              <a:rPr lang="cs-CZ" sz="1100" b="1" dirty="0" smtClean="0">
                <a:solidFill>
                  <a:schemeClr val="tx1"/>
                </a:solidFill>
              </a:rPr>
              <a:t>Člověk a společnost</a:t>
            </a: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 Vzdělávací obor: </a:t>
            </a:r>
            <a:r>
              <a:rPr lang="cs-CZ" sz="1100" b="1" dirty="0" smtClean="0">
                <a:solidFill>
                  <a:schemeClr val="tx1"/>
                </a:solidFill>
              </a:rPr>
              <a:t>Obraz světa</a:t>
            </a:r>
            <a:r>
              <a:rPr lang="cs-CZ" sz="1100" dirty="0" smtClean="0">
                <a:solidFill>
                  <a:schemeClr val="tx1"/>
                </a:solidFill>
              </a:rPr>
              <a:t/>
            </a:r>
            <a:br>
              <a:rPr lang="cs-CZ" sz="1100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Název: </a:t>
            </a:r>
            <a:r>
              <a:rPr lang="cs-CZ" sz="1100" b="1" dirty="0" smtClean="0"/>
              <a:t>ŽIVONÍ PROSTŘEDÍ - ORGANISMY</a:t>
            </a:r>
            <a:r>
              <a:rPr lang="cs-CZ" sz="1100" b="1" dirty="0" smtClean="0">
                <a:solidFill>
                  <a:schemeClr val="tx1"/>
                </a:solidFill>
              </a:rPr>
              <a:t/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Číslo operačního programu: </a:t>
            </a:r>
            <a:r>
              <a:rPr lang="cs-CZ" sz="1100" b="1" dirty="0" smtClean="0">
                <a:solidFill>
                  <a:schemeClr val="tx1"/>
                </a:solidFill>
              </a:rPr>
              <a:t>CZ.1.07/1.4.00/21.3489</a:t>
            </a: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100" dirty="0" smtClean="0">
                <a:solidFill>
                  <a:schemeClr val="tx1"/>
                </a:solidFill>
              </a:rPr>
              <a:t> Název projektu: </a:t>
            </a:r>
            <a:r>
              <a:rPr lang="cs-CZ" sz="1100" b="1" dirty="0" smtClean="0">
                <a:solidFill>
                  <a:schemeClr val="tx1"/>
                </a:solidFill>
              </a:rPr>
              <a:t>UČÍME SE S RADOSTÍ</a:t>
            </a:r>
          </a:p>
          <a:p>
            <a:pPr marL="0" indent="0">
              <a:buNone/>
            </a:pPr>
            <a:endParaRPr lang="cs-CZ" sz="1100" b="1" dirty="0"/>
          </a:p>
          <a:p>
            <a:pPr marL="0" indent="0">
              <a:buNone/>
            </a:pPr>
            <a:r>
              <a:rPr lang="cs-CZ" sz="1100" b="1" dirty="0" smtClean="0">
                <a:solidFill>
                  <a:schemeClr val="tx1"/>
                </a:solidFill>
              </a:rPr>
              <a:t>Anotace: Tento materiál slouží k zopakování pojmu organismy.</a:t>
            </a:r>
          </a:p>
          <a:p>
            <a:pPr marL="0" indent="0">
              <a:buNone/>
            </a:pPr>
            <a:r>
              <a:rPr lang="cs-CZ" sz="1100" b="1" dirty="0" smtClean="0">
                <a:solidFill>
                  <a:schemeClr val="tx1"/>
                </a:solidFill>
              </a:rPr>
              <a:t>Citace : Černík Vladimír, Hamerská </a:t>
            </a:r>
            <a:r>
              <a:rPr lang="cs-CZ" sz="1100" b="1" dirty="0"/>
              <a:t>M</a:t>
            </a:r>
            <a:r>
              <a:rPr lang="cs-CZ" sz="1100" b="1" dirty="0" smtClean="0">
                <a:solidFill>
                  <a:schemeClr val="tx1"/>
                </a:solidFill>
              </a:rPr>
              <a:t>arta,  Martinec Zdeněk, </a:t>
            </a:r>
            <a:r>
              <a:rPr lang="cs-CZ" sz="1100" b="1" dirty="0"/>
              <a:t>V</a:t>
            </a:r>
            <a:r>
              <a:rPr lang="cs-CZ" sz="1100" b="1" dirty="0" smtClean="0">
                <a:solidFill>
                  <a:schemeClr val="tx1"/>
                </a:solidFill>
              </a:rPr>
              <a:t>aněk Jan, Přírodopis 6 pro základní školy, Zoologie </a:t>
            </a:r>
          </a:p>
          <a:p>
            <a:pPr marL="0" indent="0">
              <a:buNone/>
            </a:pPr>
            <a:r>
              <a:rPr lang="cs-CZ" sz="1100" b="1" dirty="0" smtClean="0">
                <a:solidFill>
                  <a:schemeClr val="tx1"/>
                </a:solidFill>
              </a:rPr>
              <a:t>a  botanika, 1. vyd. Praha: SPN – pedagogické nakladatelství, akciová společnost  2007,120 s. ISBN 978-80-7235-374-3.</a:t>
            </a:r>
          </a:p>
          <a:p>
            <a:pPr marL="0" indent="0">
              <a:buNone/>
            </a:pP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2686425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/>
          <a:lstStyle/>
          <a:p>
            <a:r>
              <a:rPr lang="cs-CZ" altLang="cs-CZ" sz="3200" dirty="0" smtClean="0"/>
              <a:t>Životní prostředí - organismy</a:t>
            </a:r>
            <a:endParaRPr lang="cs-CZ" alt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947853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229600" cy="4672013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cs-CZ" altLang="cs-CZ" dirty="0"/>
              <a:t>O</a:t>
            </a:r>
            <a:r>
              <a:rPr lang="cs-CZ" altLang="cs-CZ" sz="2400" dirty="0"/>
              <a:t>rganismy – jedinci, kteří se vyznačují životními projevy.</a:t>
            </a:r>
          </a:p>
          <a:p>
            <a:pPr>
              <a:buFontTx/>
              <a:buNone/>
            </a:pPr>
            <a:endParaRPr lang="cs-CZ" altLang="cs-CZ" sz="2400" dirty="0"/>
          </a:p>
          <a:p>
            <a:pPr>
              <a:buFontTx/>
              <a:buNone/>
            </a:pPr>
            <a:r>
              <a:rPr lang="cs-CZ" altLang="cs-CZ" sz="2400" dirty="0"/>
              <a:t>Projevy organismů závisí na prostředí, ve kterém žijí.</a:t>
            </a:r>
          </a:p>
          <a:p>
            <a:pPr>
              <a:buFontTx/>
              <a:buNone/>
            </a:pPr>
            <a:r>
              <a:rPr lang="cs-CZ" altLang="cs-CZ" sz="2400" dirty="0"/>
              <a:t>Na Zemi žijí ve vzduchu, na souši a ve vodě.</a:t>
            </a:r>
          </a:p>
          <a:p>
            <a:pPr>
              <a:buFontTx/>
              <a:buNone/>
            </a:pPr>
            <a:r>
              <a:rPr lang="cs-CZ" altLang="cs-CZ" sz="2400" dirty="0"/>
              <a:t>Přizpůsobování se prostředí vede ke změnám tělesné</a:t>
            </a:r>
          </a:p>
          <a:p>
            <a:pPr>
              <a:buFontTx/>
              <a:buNone/>
            </a:pPr>
            <a:r>
              <a:rPr lang="cs-CZ" altLang="cs-CZ" sz="2400" dirty="0"/>
              <a:t>stavby a jednotlivých orgánů každého organismu. Tento</a:t>
            </a:r>
          </a:p>
          <a:p>
            <a:pPr>
              <a:buFontTx/>
              <a:buNone/>
            </a:pPr>
            <a:r>
              <a:rPr lang="cs-CZ" altLang="cs-CZ" sz="2400" dirty="0"/>
              <a:t>p</a:t>
            </a:r>
            <a:r>
              <a:rPr lang="cs-CZ" altLang="cs-CZ" sz="2400" dirty="0" smtClean="0"/>
              <a:t>roces </a:t>
            </a:r>
            <a:r>
              <a:rPr lang="cs-CZ" altLang="cs-CZ" sz="2400" dirty="0"/>
              <a:t>je velice pomalý a trvá několik milionů let.</a:t>
            </a:r>
          </a:p>
          <a:p>
            <a:pPr>
              <a:buFontTx/>
              <a:buNone/>
            </a:pPr>
            <a:r>
              <a:rPr lang="cs-CZ" altLang="cs-CZ" sz="2400" dirty="0"/>
              <a:t>K projevům života patří dýchání, přijímání potravy, pohyb,</a:t>
            </a:r>
          </a:p>
          <a:p>
            <a:pPr>
              <a:buFontTx/>
              <a:buNone/>
            </a:pPr>
            <a:r>
              <a:rPr lang="cs-CZ" altLang="cs-CZ" sz="2400" dirty="0"/>
              <a:t>růst, vylučování, rozmnožování a dráždivost. </a:t>
            </a:r>
          </a:p>
          <a:p>
            <a:pPr>
              <a:buFontTx/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xmlns="" val="2435321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8107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sz="2400">
                <a:solidFill>
                  <a:schemeClr val="accent2"/>
                </a:solidFill>
              </a:rPr>
              <a:t>Vypiš k uvedeným prostředím jednotlivé organismy, které</a:t>
            </a:r>
          </a:p>
          <a:p>
            <a:pPr>
              <a:buFontTx/>
              <a:buNone/>
            </a:pPr>
            <a:r>
              <a:rPr lang="cs-CZ" altLang="cs-CZ" sz="2400">
                <a:solidFill>
                  <a:schemeClr val="accent2"/>
                </a:solidFill>
              </a:rPr>
              <a:t>zde žijí (tři zástupce):</a:t>
            </a:r>
          </a:p>
          <a:p>
            <a:pPr>
              <a:buFontTx/>
              <a:buNone/>
            </a:pPr>
            <a:endParaRPr lang="cs-CZ" altLang="cs-CZ" sz="2400">
              <a:solidFill>
                <a:schemeClr val="accent2"/>
              </a:solidFill>
            </a:endParaRPr>
          </a:p>
          <a:p>
            <a:r>
              <a:rPr lang="cs-CZ" altLang="cs-CZ" sz="2400"/>
              <a:t>Souš</a:t>
            </a:r>
          </a:p>
          <a:p>
            <a:r>
              <a:rPr lang="cs-CZ" altLang="cs-CZ" sz="2400"/>
              <a:t>Voda</a:t>
            </a:r>
          </a:p>
          <a:p>
            <a:r>
              <a:rPr lang="cs-CZ" altLang="cs-CZ" sz="2400"/>
              <a:t>Vzduch</a:t>
            </a:r>
          </a:p>
          <a:p>
            <a:endParaRPr lang="cs-CZ" altLang="cs-CZ" sz="2400"/>
          </a:p>
          <a:p>
            <a:pPr>
              <a:buFontTx/>
              <a:buNone/>
            </a:pPr>
            <a:r>
              <a:rPr lang="cs-CZ" altLang="cs-CZ" sz="2400">
                <a:solidFill>
                  <a:schemeClr val="accent2"/>
                </a:solidFill>
              </a:rPr>
              <a:t> Na čem jsou závislé projevy života organismů.</a:t>
            </a:r>
          </a:p>
          <a:p>
            <a:endParaRPr lang="cs-CZ" altLang="cs-CZ" sz="2400"/>
          </a:p>
        </p:txBody>
      </p:sp>
    </p:spTree>
    <p:extLst>
      <p:ext uri="{BB962C8B-B14F-4D97-AF65-F5344CB8AC3E}">
        <p14:creationId xmlns:p14="http://schemas.microsoft.com/office/powerpoint/2010/main" xmlns="" val="121482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/>
              <a:t>Odpověď</a:t>
            </a:r>
          </a:p>
          <a:p>
            <a:pPr>
              <a:buFontTx/>
              <a:buNone/>
            </a:pPr>
            <a:r>
              <a:rPr lang="cs-CZ" altLang="cs-CZ" sz="2000">
                <a:solidFill>
                  <a:schemeClr val="accent2"/>
                </a:solidFill>
              </a:rPr>
              <a:t>Vypiš k uvedeným prostředím jednotlivé organismy, které</a:t>
            </a:r>
          </a:p>
          <a:p>
            <a:pPr>
              <a:buFontTx/>
              <a:buNone/>
            </a:pPr>
            <a:r>
              <a:rPr lang="cs-CZ" altLang="cs-CZ" sz="2000">
                <a:solidFill>
                  <a:schemeClr val="accent2"/>
                </a:solidFill>
              </a:rPr>
              <a:t>zde žijí (tři zástupce):</a:t>
            </a:r>
          </a:p>
          <a:p>
            <a:pPr>
              <a:buFontTx/>
              <a:buNone/>
            </a:pPr>
            <a:endParaRPr lang="cs-CZ" altLang="cs-CZ" sz="2000">
              <a:solidFill>
                <a:schemeClr val="accent2"/>
              </a:solidFill>
            </a:endParaRPr>
          </a:p>
          <a:p>
            <a:r>
              <a:rPr lang="cs-CZ" altLang="cs-CZ" sz="2000"/>
              <a:t>Souš     kočka domácí, zajíc polní, liška obecná</a:t>
            </a:r>
          </a:p>
          <a:p>
            <a:r>
              <a:rPr lang="cs-CZ" altLang="cs-CZ" sz="2000"/>
              <a:t>Voda     kapr obecný, pstruh říční, štika obecná</a:t>
            </a:r>
          </a:p>
          <a:p>
            <a:r>
              <a:rPr lang="cs-CZ" altLang="cs-CZ" sz="2000"/>
              <a:t>Vzduch  kos zpěvavý, holub domácí, káně myšilov</a:t>
            </a:r>
          </a:p>
          <a:p>
            <a:endParaRPr lang="cs-CZ" altLang="cs-CZ" sz="2000"/>
          </a:p>
          <a:p>
            <a:pPr>
              <a:buFontTx/>
              <a:buNone/>
            </a:pPr>
            <a:r>
              <a:rPr lang="cs-CZ" altLang="cs-CZ" sz="2000">
                <a:solidFill>
                  <a:schemeClr val="accent2"/>
                </a:solidFill>
              </a:rPr>
              <a:t> Na čem jsou závislé projevy života organismů.</a:t>
            </a:r>
          </a:p>
          <a:p>
            <a:pPr>
              <a:buFontTx/>
              <a:buNone/>
            </a:pPr>
            <a:r>
              <a:rPr lang="cs-CZ" altLang="cs-CZ" sz="2000"/>
              <a:t>Na přijímání potravy, dýchání, rozmnožování, vylučování, růstu, pohybu.</a:t>
            </a:r>
            <a:r>
              <a:rPr lang="cs-CZ" altLang="cs-CZ" sz="2000">
                <a:solidFill>
                  <a:schemeClr val="accent2"/>
                </a:solidFill>
              </a:rPr>
              <a:t>                        </a:t>
            </a:r>
          </a:p>
          <a:p>
            <a:pPr>
              <a:buFontTx/>
              <a:buNone/>
            </a:pPr>
            <a:endParaRPr lang="cs-CZ" altLang="cs-CZ" sz="2000"/>
          </a:p>
          <a:p>
            <a:pPr>
              <a:buFontTx/>
              <a:buNone/>
            </a:pPr>
            <a:endParaRPr lang="cs-CZ" altLang="cs-CZ" sz="2800"/>
          </a:p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673171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Zdroje :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</a:rPr>
              <a:t>Černík Vladimír, Hamerská </a:t>
            </a:r>
            <a:r>
              <a:rPr lang="cs-CZ" sz="2000" b="1" dirty="0" smtClean="0"/>
              <a:t>M</a:t>
            </a:r>
            <a:r>
              <a:rPr lang="cs-CZ" sz="2000" b="1" dirty="0" smtClean="0">
                <a:solidFill>
                  <a:schemeClr val="tx1"/>
                </a:solidFill>
              </a:rPr>
              <a:t>arta,  Martinec Zdeněk, </a:t>
            </a:r>
            <a:r>
              <a:rPr lang="cs-CZ" sz="2000" b="1" dirty="0" smtClean="0"/>
              <a:t>V</a:t>
            </a:r>
            <a:r>
              <a:rPr lang="cs-CZ" sz="2000" b="1" dirty="0" smtClean="0">
                <a:solidFill>
                  <a:schemeClr val="tx1"/>
                </a:solidFill>
              </a:rPr>
              <a:t>aněk Jan, Přírodopis 6 pro základní školy, Zoologie 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</a:rPr>
              <a:t>a  botanika, 1. vyd. Praha: SPN – pedagogické nakladatelství, akciová společnost  2007,120 s. ISBN 978-80-7235-374-3.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tx1"/>
                </a:solidFill>
              </a:rPr>
              <a:t>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5935884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227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Životní prostředí - organismy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3</cp:revision>
  <dcterms:created xsi:type="dcterms:W3CDTF">2014-04-13T18:44:44Z</dcterms:created>
  <dcterms:modified xsi:type="dcterms:W3CDTF">2014-05-05T10:53:30Z</dcterms:modified>
</cp:coreProperties>
</file>