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ED22-C9CE-4AE9-B049-906F9BB9BAC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94DD0-39E6-4E72-BE1A-816A03505D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6108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ED22-C9CE-4AE9-B049-906F9BB9BAC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94DD0-39E6-4E72-BE1A-816A03505D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06157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ED22-C9CE-4AE9-B049-906F9BB9BAC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94DD0-39E6-4E72-BE1A-816A03505D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8742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ED22-C9CE-4AE9-B049-906F9BB9BAC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94DD0-39E6-4E72-BE1A-816A03505D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41714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ED22-C9CE-4AE9-B049-906F9BB9BAC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94DD0-39E6-4E72-BE1A-816A03505D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21571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ED22-C9CE-4AE9-B049-906F9BB9BAC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94DD0-39E6-4E72-BE1A-816A03505D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23428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ED22-C9CE-4AE9-B049-906F9BB9BAC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94DD0-39E6-4E72-BE1A-816A03505D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321164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ED22-C9CE-4AE9-B049-906F9BB9BAC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94DD0-39E6-4E72-BE1A-816A03505D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3254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ED22-C9CE-4AE9-B049-906F9BB9BAC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94DD0-39E6-4E72-BE1A-816A03505D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35489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ED22-C9CE-4AE9-B049-906F9BB9BAC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94DD0-39E6-4E72-BE1A-816A03505D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0432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4ED22-C9CE-4AE9-B049-906F9BB9BAC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94DD0-39E6-4E72-BE1A-816A03505D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36808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99DDF11-7330-471C-9BAF-50AD98623F0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="" xmlns:p14="http://schemas.microsoft.com/office/powerpoint/2010/main" val="3025491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A4ED22-C9CE-4AE9-B049-906F9BB9BAC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A94DD0-39E6-4E72-BE1A-816A03505D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23974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60648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5157192"/>
          </a:xfrm>
        </p:spPr>
        <p:txBody>
          <a:bodyPr/>
          <a:lstStyle/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VY_12_INOVACE_OS.6.Cer.21_Zivoni_prostredi_makrosvet_a_mikrosvet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23.1.2014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ŽIVOTNÍ PROSTŘEDÍ – MAKROSVĚT A MIKROSVĚT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marL="0" indent="0">
              <a:buNone/>
            </a:pPr>
            <a:endParaRPr lang="cs-CZ" sz="1100" b="1" dirty="0"/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makrosvět  a </a:t>
            </a:r>
            <a:r>
              <a:rPr lang="cs-CZ" sz="1100" b="1" dirty="0" smtClean="0">
                <a:solidFill>
                  <a:schemeClr val="tx1"/>
                </a:solidFill>
              </a:rPr>
              <a:t>mikrosvět.</a:t>
            </a:r>
            <a:endParaRPr lang="cs-CZ" sz="11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Citace : Černík Vladimír, Hamerská </a:t>
            </a:r>
            <a:r>
              <a:rPr lang="cs-CZ" sz="1100" b="1" dirty="0"/>
              <a:t>M</a:t>
            </a:r>
            <a:r>
              <a:rPr lang="cs-CZ" sz="1100" b="1" dirty="0" smtClean="0">
                <a:solidFill>
                  <a:schemeClr val="tx1"/>
                </a:solidFill>
              </a:rPr>
              <a:t>arta,  Martinec Zdeněk, </a:t>
            </a:r>
            <a:r>
              <a:rPr lang="cs-CZ" sz="1100" b="1" dirty="0"/>
              <a:t>V</a:t>
            </a:r>
            <a:r>
              <a:rPr lang="cs-CZ" sz="1100" b="1" dirty="0" smtClean="0">
                <a:solidFill>
                  <a:schemeClr val="tx1"/>
                </a:solidFill>
              </a:rPr>
              <a:t>aněk Jan, Přírodopis 6 pro základní školy, Zoologie </a:t>
            </a: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a  botanika, 1. vyd. Praha: SPN – pedagogické nakladatelství, akciová společnost  2007,120 s. ISBN 978-80-7235-374-3.</a:t>
            </a:r>
          </a:p>
          <a:p>
            <a:pPr marL="0" indent="0">
              <a:buNone/>
            </a:pPr>
            <a:endParaRPr lang="cs-CZ" sz="1100" dirty="0"/>
          </a:p>
        </p:txBody>
      </p:sp>
    </p:spTree>
    <p:extLst>
      <p:ext uri="{BB962C8B-B14F-4D97-AF65-F5344CB8AC3E}">
        <p14:creationId xmlns="" xmlns:p14="http://schemas.microsoft.com/office/powerpoint/2010/main" val="37619064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492375"/>
            <a:ext cx="8229600" cy="1152525"/>
          </a:xfrm>
        </p:spPr>
        <p:txBody>
          <a:bodyPr/>
          <a:lstStyle/>
          <a:p>
            <a:r>
              <a:rPr lang="cs-CZ" altLang="cs-CZ" sz="3200" dirty="0" smtClean="0"/>
              <a:t>Životní prostředí - makrosvět </a:t>
            </a:r>
            <a:r>
              <a:rPr lang="cs-CZ" altLang="cs-CZ" sz="3200" dirty="0"/>
              <a:t>a mikrosvět</a:t>
            </a:r>
          </a:p>
        </p:txBody>
      </p:sp>
    </p:spTree>
    <p:extLst>
      <p:ext uri="{BB962C8B-B14F-4D97-AF65-F5344CB8AC3E}">
        <p14:creationId xmlns="" xmlns:p14="http://schemas.microsoft.com/office/powerpoint/2010/main" val="23460341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836613"/>
            <a:ext cx="8229600" cy="5113337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400" dirty="0"/>
              <a:t>Makrosvětem můžeme nazývat </a:t>
            </a:r>
            <a:r>
              <a:rPr lang="cs-CZ" altLang="cs-CZ" sz="2400" dirty="0" smtClean="0"/>
              <a:t>vše, </a:t>
            </a:r>
            <a:r>
              <a:rPr lang="cs-CZ" altLang="cs-CZ" sz="2400" dirty="0"/>
              <a:t>co je vidět pouhým</a:t>
            </a:r>
          </a:p>
          <a:p>
            <a:pPr>
              <a:buFontTx/>
              <a:buNone/>
            </a:pPr>
            <a:r>
              <a:rPr lang="cs-CZ" altLang="cs-CZ" sz="2400" dirty="0"/>
              <a:t>okem. </a:t>
            </a:r>
          </a:p>
          <a:p>
            <a:pPr>
              <a:buFontTx/>
              <a:buNone/>
            </a:pPr>
            <a:r>
              <a:rPr lang="cs-CZ" altLang="cs-CZ" sz="2400" dirty="0"/>
              <a:t>U živočichů je to jejich stavba těla, povrch a další.</a:t>
            </a:r>
          </a:p>
          <a:p>
            <a:pPr>
              <a:buFontTx/>
              <a:buNone/>
            </a:pPr>
            <a:r>
              <a:rPr lang="cs-CZ" altLang="cs-CZ" sz="2400" dirty="0"/>
              <a:t>Rostliny nás upoutají barvou, výškou, vůní atd.</a:t>
            </a:r>
          </a:p>
          <a:p>
            <a:pPr>
              <a:buFontTx/>
              <a:buNone/>
            </a:pPr>
            <a:endParaRPr lang="cs-CZ" altLang="cs-CZ" sz="2400" dirty="0"/>
          </a:p>
          <a:p>
            <a:pPr>
              <a:buFontTx/>
              <a:buNone/>
            </a:pPr>
            <a:r>
              <a:rPr lang="cs-CZ" altLang="cs-CZ" sz="2400" dirty="0"/>
              <a:t>Všechny tyto projevy můžeme pozorovat pomocí svých</a:t>
            </a:r>
          </a:p>
          <a:p>
            <a:pPr>
              <a:buFontTx/>
              <a:buNone/>
            </a:pPr>
            <a:r>
              <a:rPr lang="cs-CZ" altLang="cs-CZ" sz="2400" dirty="0"/>
              <a:t>smyslů. </a:t>
            </a:r>
          </a:p>
          <a:p>
            <a:pPr>
              <a:buFontTx/>
              <a:buNone/>
            </a:pPr>
            <a:endParaRPr lang="cs-CZ" altLang="cs-CZ" sz="2400" dirty="0"/>
          </a:p>
          <a:p>
            <a:pPr>
              <a:buFontTx/>
              <a:buNone/>
            </a:pPr>
            <a:r>
              <a:rPr lang="cs-CZ" altLang="cs-CZ" sz="2400" dirty="0"/>
              <a:t>Člověk je tvor </a:t>
            </a:r>
            <a:r>
              <a:rPr lang="cs-CZ" altLang="cs-CZ" sz="2400" dirty="0" smtClean="0"/>
              <a:t>zvídavý, </a:t>
            </a:r>
            <a:r>
              <a:rPr lang="cs-CZ" altLang="cs-CZ" sz="2400" dirty="0"/>
              <a:t>a proto se nespokojí s pouhým</a:t>
            </a:r>
          </a:p>
          <a:p>
            <a:pPr>
              <a:buFontTx/>
              <a:buNone/>
            </a:pPr>
            <a:r>
              <a:rPr lang="cs-CZ" altLang="cs-CZ" sz="2400" dirty="0"/>
              <a:t> vnějším pozorováním. Rád studuje i některé vnitřní části.</a:t>
            </a:r>
          </a:p>
          <a:p>
            <a:pPr>
              <a:buFontTx/>
              <a:buNone/>
            </a:pPr>
            <a:r>
              <a:rPr lang="cs-CZ" altLang="cs-CZ" sz="2400" dirty="0"/>
              <a:t>K tomu nám nejlépe slouží mikroskop.</a:t>
            </a:r>
          </a:p>
        </p:txBody>
      </p:sp>
    </p:spTree>
    <p:extLst>
      <p:ext uri="{BB962C8B-B14F-4D97-AF65-F5344CB8AC3E}">
        <p14:creationId xmlns="" xmlns:p14="http://schemas.microsoft.com/office/powerpoint/2010/main" val="4245460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692150"/>
            <a:ext cx="8435975" cy="5905500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400"/>
              <a:t>Mikroskopem se nám otevírá tajuplný mikrosvět.</a:t>
            </a:r>
          </a:p>
          <a:p>
            <a:pPr>
              <a:buFontTx/>
              <a:buNone/>
            </a:pPr>
            <a:r>
              <a:rPr lang="cs-CZ" altLang="cs-CZ" sz="2400"/>
              <a:t>Zde můžeme odhalit mnoho dalších tajemství přírody</a:t>
            </a:r>
            <a:endParaRPr lang="cs-CZ" altLang="cs-CZ" sz="2000"/>
          </a:p>
          <a:p>
            <a:pPr>
              <a:buFontTx/>
              <a:buNone/>
            </a:pPr>
            <a:endParaRPr lang="cs-CZ" altLang="cs-CZ" sz="2000"/>
          </a:p>
          <a:p>
            <a:pPr>
              <a:buFontTx/>
              <a:buNone/>
            </a:pPr>
            <a:endParaRPr lang="cs-CZ" altLang="cs-CZ" sz="2000"/>
          </a:p>
        </p:txBody>
      </p:sp>
      <p:grpSp>
        <p:nvGrpSpPr>
          <p:cNvPr id="18440" name="Group 8"/>
          <p:cNvGrpSpPr>
            <a:grpSpLocks noChangeAspect="1"/>
          </p:cNvGrpSpPr>
          <p:nvPr/>
        </p:nvGrpSpPr>
        <p:grpSpPr bwMode="auto">
          <a:xfrm>
            <a:off x="2700338" y="1628775"/>
            <a:ext cx="3960812" cy="4679950"/>
            <a:chOff x="2699" y="1071"/>
            <a:chExt cx="2495" cy="2948"/>
          </a:xfrm>
        </p:grpSpPr>
        <p:sp>
          <p:nvSpPr>
            <p:cNvPr id="18439" name="AutoShape 7"/>
            <p:cNvSpPr>
              <a:spLocks noChangeAspect="1" noChangeArrowheads="1" noTextEdit="1"/>
            </p:cNvSpPr>
            <p:nvPr/>
          </p:nvSpPr>
          <p:spPr bwMode="auto">
            <a:xfrm>
              <a:off x="2699" y="1071"/>
              <a:ext cx="2495" cy="29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41" name="Freeform 9"/>
            <p:cNvSpPr>
              <a:spLocks/>
            </p:cNvSpPr>
            <p:nvPr/>
          </p:nvSpPr>
          <p:spPr bwMode="auto">
            <a:xfrm>
              <a:off x="2699" y="1071"/>
              <a:ext cx="2132" cy="2842"/>
            </a:xfrm>
            <a:custGeom>
              <a:avLst/>
              <a:gdLst>
                <a:gd name="T0" fmla="*/ 1433 w 2132"/>
                <a:gd name="T1" fmla="*/ 43 h 2842"/>
                <a:gd name="T2" fmla="*/ 1172 w 2132"/>
                <a:gd name="T3" fmla="*/ 9 h 2842"/>
                <a:gd name="T4" fmla="*/ 1118 w 2132"/>
                <a:gd name="T5" fmla="*/ 209 h 2842"/>
                <a:gd name="T6" fmla="*/ 1166 w 2132"/>
                <a:gd name="T7" fmla="*/ 746 h 2842"/>
                <a:gd name="T8" fmla="*/ 1060 w 2132"/>
                <a:gd name="T9" fmla="*/ 759 h 2842"/>
                <a:gd name="T10" fmla="*/ 691 w 2132"/>
                <a:gd name="T11" fmla="*/ 792 h 2842"/>
                <a:gd name="T12" fmla="*/ 204 w 2132"/>
                <a:gd name="T13" fmla="*/ 1238 h 2842"/>
                <a:gd name="T14" fmla="*/ 118 w 2132"/>
                <a:gd name="T15" fmla="*/ 1464 h 2842"/>
                <a:gd name="T16" fmla="*/ 78 w 2132"/>
                <a:gd name="T17" fmla="*/ 1674 h 2842"/>
                <a:gd name="T18" fmla="*/ 86 w 2132"/>
                <a:gd name="T19" fmla="*/ 1885 h 2842"/>
                <a:gd name="T20" fmla="*/ 146 w 2132"/>
                <a:gd name="T21" fmla="*/ 2111 h 2842"/>
                <a:gd name="T22" fmla="*/ 58 w 2132"/>
                <a:gd name="T23" fmla="*/ 2372 h 2842"/>
                <a:gd name="T24" fmla="*/ 10 w 2132"/>
                <a:gd name="T25" fmla="*/ 2655 h 2842"/>
                <a:gd name="T26" fmla="*/ 1854 w 2132"/>
                <a:gd name="T27" fmla="*/ 2771 h 2842"/>
                <a:gd name="T28" fmla="*/ 1208 w 2132"/>
                <a:gd name="T29" fmla="*/ 2584 h 2842"/>
                <a:gd name="T30" fmla="*/ 2048 w 2132"/>
                <a:gd name="T31" fmla="*/ 2606 h 2842"/>
                <a:gd name="T32" fmla="*/ 2114 w 2132"/>
                <a:gd name="T33" fmla="*/ 2381 h 2842"/>
                <a:gd name="T34" fmla="*/ 1008 w 2132"/>
                <a:gd name="T35" fmla="*/ 2302 h 2842"/>
                <a:gd name="T36" fmla="*/ 828 w 2132"/>
                <a:gd name="T37" fmla="*/ 2096 h 2842"/>
                <a:gd name="T38" fmla="*/ 980 w 2132"/>
                <a:gd name="T39" fmla="*/ 2064 h 2842"/>
                <a:gd name="T40" fmla="*/ 1683 w 2132"/>
                <a:gd name="T41" fmla="*/ 2041 h 2842"/>
                <a:gd name="T42" fmla="*/ 2040 w 2132"/>
                <a:gd name="T43" fmla="*/ 1837 h 2842"/>
                <a:gd name="T44" fmla="*/ 814 w 2132"/>
                <a:gd name="T45" fmla="*/ 1697 h 2842"/>
                <a:gd name="T46" fmla="*/ 419 w 2132"/>
                <a:gd name="T47" fmla="*/ 1770 h 2842"/>
                <a:gd name="T48" fmla="*/ 415 w 2132"/>
                <a:gd name="T49" fmla="*/ 1599 h 2842"/>
                <a:gd name="T50" fmla="*/ 453 w 2132"/>
                <a:gd name="T51" fmla="*/ 1458 h 2842"/>
                <a:gd name="T52" fmla="*/ 507 w 2132"/>
                <a:gd name="T53" fmla="*/ 1346 h 2842"/>
                <a:gd name="T54" fmla="*/ 605 w 2132"/>
                <a:gd name="T55" fmla="*/ 1297 h 2842"/>
                <a:gd name="T56" fmla="*/ 1086 w 2132"/>
                <a:gd name="T57" fmla="*/ 1397 h 2842"/>
                <a:gd name="T58" fmla="*/ 1230 w 2132"/>
                <a:gd name="T59" fmla="*/ 1452 h 2842"/>
                <a:gd name="T60" fmla="*/ 1216 w 2132"/>
                <a:gd name="T61" fmla="*/ 1521 h 2842"/>
                <a:gd name="T62" fmla="*/ 1267 w 2132"/>
                <a:gd name="T63" fmla="*/ 1585 h 2842"/>
                <a:gd name="T64" fmla="*/ 1303 w 2132"/>
                <a:gd name="T65" fmla="*/ 1691 h 2842"/>
                <a:gd name="T66" fmla="*/ 1445 w 2132"/>
                <a:gd name="T67" fmla="*/ 1601 h 2842"/>
                <a:gd name="T68" fmla="*/ 1481 w 2132"/>
                <a:gd name="T69" fmla="*/ 1552 h 2842"/>
                <a:gd name="T70" fmla="*/ 1617 w 2132"/>
                <a:gd name="T71" fmla="*/ 1654 h 2842"/>
                <a:gd name="T72" fmla="*/ 1659 w 2132"/>
                <a:gd name="T73" fmla="*/ 1645 h 2842"/>
                <a:gd name="T74" fmla="*/ 1697 w 2132"/>
                <a:gd name="T75" fmla="*/ 1635 h 2842"/>
                <a:gd name="T76" fmla="*/ 1727 w 2132"/>
                <a:gd name="T77" fmla="*/ 1617 h 2842"/>
                <a:gd name="T78" fmla="*/ 1752 w 2132"/>
                <a:gd name="T79" fmla="*/ 1592 h 2842"/>
                <a:gd name="T80" fmla="*/ 1754 w 2132"/>
                <a:gd name="T81" fmla="*/ 1521 h 2842"/>
                <a:gd name="T82" fmla="*/ 1868 w 2132"/>
                <a:gd name="T83" fmla="*/ 1601 h 2842"/>
                <a:gd name="T84" fmla="*/ 1910 w 2132"/>
                <a:gd name="T85" fmla="*/ 1589 h 2842"/>
                <a:gd name="T86" fmla="*/ 1936 w 2132"/>
                <a:gd name="T87" fmla="*/ 1571 h 2842"/>
                <a:gd name="T88" fmla="*/ 1954 w 2132"/>
                <a:gd name="T89" fmla="*/ 1542 h 2842"/>
                <a:gd name="T90" fmla="*/ 1838 w 2132"/>
                <a:gd name="T91" fmla="*/ 1409 h 2842"/>
                <a:gd name="T92" fmla="*/ 1782 w 2132"/>
                <a:gd name="T93" fmla="*/ 1350 h 2842"/>
                <a:gd name="T94" fmla="*/ 1754 w 2132"/>
                <a:gd name="T95" fmla="*/ 1275 h 2842"/>
                <a:gd name="T96" fmla="*/ 1505 w 2132"/>
                <a:gd name="T97" fmla="*/ 794 h 2842"/>
                <a:gd name="T98" fmla="*/ 1539 w 2132"/>
                <a:gd name="T99" fmla="*/ 731 h 2842"/>
                <a:gd name="T100" fmla="*/ 1403 w 2132"/>
                <a:gd name="T101" fmla="*/ 209 h 2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132" h="2842">
                  <a:moveTo>
                    <a:pt x="1433" y="190"/>
                  </a:moveTo>
                  <a:lnTo>
                    <a:pt x="1433" y="43"/>
                  </a:lnTo>
                  <a:lnTo>
                    <a:pt x="1373" y="0"/>
                  </a:lnTo>
                  <a:lnTo>
                    <a:pt x="1172" y="9"/>
                  </a:lnTo>
                  <a:lnTo>
                    <a:pt x="1106" y="49"/>
                  </a:lnTo>
                  <a:lnTo>
                    <a:pt x="1118" y="209"/>
                  </a:lnTo>
                  <a:lnTo>
                    <a:pt x="1148" y="245"/>
                  </a:lnTo>
                  <a:lnTo>
                    <a:pt x="1166" y="746"/>
                  </a:lnTo>
                  <a:lnTo>
                    <a:pt x="1062" y="752"/>
                  </a:lnTo>
                  <a:lnTo>
                    <a:pt x="1060" y="759"/>
                  </a:lnTo>
                  <a:lnTo>
                    <a:pt x="699" y="765"/>
                  </a:lnTo>
                  <a:lnTo>
                    <a:pt x="691" y="792"/>
                  </a:lnTo>
                  <a:lnTo>
                    <a:pt x="369" y="1036"/>
                  </a:lnTo>
                  <a:lnTo>
                    <a:pt x="204" y="1238"/>
                  </a:lnTo>
                  <a:lnTo>
                    <a:pt x="154" y="1353"/>
                  </a:lnTo>
                  <a:lnTo>
                    <a:pt x="118" y="1464"/>
                  </a:lnTo>
                  <a:lnTo>
                    <a:pt x="92" y="1570"/>
                  </a:lnTo>
                  <a:lnTo>
                    <a:pt x="78" y="1674"/>
                  </a:lnTo>
                  <a:lnTo>
                    <a:pt x="76" y="1778"/>
                  </a:lnTo>
                  <a:lnTo>
                    <a:pt x="86" y="1885"/>
                  </a:lnTo>
                  <a:lnTo>
                    <a:pt x="110" y="1994"/>
                  </a:lnTo>
                  <a:lnTo>
                    <a:pt x="146" y="2111"/>
                  </a:lnTo>
                  <a:lnTo>
                    <a:pt x="154" y="2159"/>
                  </a:lnTo>
                  <a:lnTo>
                    <a:pt x="58" y="2372"/>
                  </a:lnTo>
                  <a:lnTo>
                    <a:pt x="0" y="2410"/>
                  </a:lnTo>
                  <a:lnTo>
                    <a:pt x="10" y="2655"/>
                  </a:lnTo>
                  <a:lnTo>
                    <a:pt x="1731" y="2842"/>
                  </a:lnTo>
                  <a:lnTo>
                    <a:pt x="1854" y="2771"/>
                  </a:lnTo>
                  <a:lnTo>
                    <a:pt x="1840" y="2628"/>
                  </a:lnTo>
                  <a:lnTo>
                    <a:pt x="1208" y="2584"/>
                  </a:lnTo>
                  <a:lnTo>
                    <a:pt x="1036" y="2543"/>
                  </a:lnTo>
                  <a:lnTo>
                    <a:pt x="2048" y="2606"/>
                  </a:lnTo>
                  <a:lnTo>
                    <a:pt x="2132" y="2538"/>
                  </a:lnTo>
                  <a:lnTo>
                    <a:pt x="2114" y="2381"/>
                  </a:lnTo>
                  <a:lnTo>
                    <a:pt x="1186" y="2324"/>
                  </a:lnTo>
                  <a:lnTo>
                    <a:pt x="1008" y="2302"/>
                  </a:lnTo>
                  <a:lnTo>
                    <a:pt x="828" y="2192"/>
                  </a:lnTo>
                  <a:lnTo>
                    <a:pt x="828" y="2096"/>
                  </a:lnTo>
                  <a:lnTo>
                    <a:pt x="908" y="2096"/>
                  </a:lnTo>
                  <a:lnTo>
                    <a:pt x="980" y="2064"/>
                  </a:lnTo>
                  <a:lnTo>
                    <a:pt x="980" y="2021"/>
                  </a:lnTo>
                  <a:lnTo>
                    <a:pt x="1683" y="2041"/>
                  </a:lnTo>
                  <a:lnTo>
                    <a:pt x="1727" y="1994"/>
                  </a:lnTo>
                  <a:lnTo>
                    <a:pt x="2040" y="1837"/>
                  </a:lnTo>
                  <a:lnTo>
                    <a:pt x="2040" y="1744"/>
                  </a:lnTo>
                  <a:lnTo>
                    <a:pt x="814" y="1697"/>
                  </a:lnTo>
                  <a:lnTo>
                    <a:pt x="441" y="1866"/>
                  </a:lnTo>
                  <a:lnTo>
                    <a:pt x="419" y="1770"/>
                  </a:lnTo>
                  <a:lnTo>
                    <a:pt x="411" y="1680"/>
                  </a:lnTo>
                  <a:lnTo>
                    <a:pt x="415" y="1599"/>
                  </a:lnTo>
                  <a:lnTo>
                    <a:pt x="431" y="1524"/>
                  </a:lnTo>
                  <a:lnTo>
                    <a:pt x="453" y="1458"/>
                  </a:lnTo>
                  <a:lnTo>
                    <a:pt x="479" y="1397"/>
                  </a:lnTo>
                  <a:lnTo>
                    <a:pt x="507" y="1346"/>
                  </a:lnTo>
                  <a:lnTo>
                    <a:pt x="535" y="1302"/>
                  </a:lnTo>
                  <a:lnTo>
                    <a:pt x="605" y="1297"/>
                  </a:lnTo>
                  <a:lnTo>
                    <a:pt x="1086" y="1365"/>
                  </a:lnTo>
                  <a:lnTo>
                    <a:pt x="1086" y="1397"/>
                  </a:lnTo>
                  <a:lnTo>
                    <a:pt x="1208" y="1403"/>
                  </a:lnTo>
                  <a:lnTo>
                    <a:pt x="1230" y="1452"/>
                  </a:lnTo>
                  <a:lnTo>
                    <a:pt x="1186" y="1456"/>
                  </a:lnTo>
                  <a:lnTo>
                    <a:pt x="1216" y="1521"/>
                  </a:lnTo>
                  <a:lnTo>
                    <a:pt x="1267" y="1505"/>
                  </a:lnTo>
                  <a:lnTo>
                    <a:pt x="1267" y="1585"/>
                  </a:lnTo>
                  <a:lnTo>
                    <a:pt x="1303" y="1605"/>
                  </a:lnTo>
                  <a:lnTo>
                    <a:pt x="1303" y="1691"/>
                  </a:lnTo>
                  <a:lnTo>
                    <a:pt x="1445" y="1691"/>
                  </a:lnTo>
                  <a:lnTo>
                    <a:pt x="1445" y="1601"/>
                  </a:lnTo>
                  <a:lnTo>
                    <a:pt x="1481" y="1589"/>
                  </a:lnTo>
                  <a:lnTo>
                    <a:pt x="1481" y="1552"/>
                  </a:lnTo>
                  <a:lnTo>
                    <a:pt x="1541" y="1548"/>
                  </a:lnTo>
                  <a:lnTo>
                    <a:pt x="1617" y="1654"/>
                  </a:lnTo>
                  <a:lnTo>
                    <a:pt x="1639" y="1649"/>
                  </a:lnTo>
                  <a:lnTo>
                    <a:pt x="1659" y="1645"/>
                  </a:lnTo>
                  <a:lnTo>
                    <a:pt x="1679" y="1641"/>
                  </a:lnTo>
                  <a:lnTo>
                    <a:pt x="1697" y="1635"/>
                  </a:lnTo>
                  <a:lnTo>
                    <a:pt x="1713" y="1627"/>
                  </a:lnTo>
                  <a:lnTo>
                    <a:pt x="1727" y="1617"/>
                  </a:lnTo>
                  <a:lnTo>
                    <a:pt x="1741" y="1607"/>
                  </a:lnTo>
                  <a:lnTo>
                    <a:pt x="1752" y="1592"/>
                  </a:lnTo>
                  <a:lnTo>
                    <a:pt x="1701" y="1521"/>
                  </a:lnTo>
                  <a:lnTo>
                    <a:pt x="1754" y="1521"/>
                  </a:lnTo>
                  <a:lnTo>
                    <a:pt x="1840" y="1605"/>
                  </a:lnTo>
                  <a:lnTo>
                    <a:pt x="1868" y="1601"/>
                  </a:lnTo>
                  <a:lnTo>
                    <a:pt x="1892" y="1595"/>
                  </a:lnTo>
                  <a:lnTo>
                    <a:pt x="1910" y="1589"/>
                  </a:lnTo>
                  <a:lnTo>
                    <a:pt x="1924" y="1580"/>
                  </a:lnTo>
                  <a:lnTo>
                    <a:pt x="1936" y="1571"/>
                  </a:lnTo>
                  <a:lnTo>
                    <a:pt x="1946" y="1558"/>
                  </a:lnTo>
                  <a:lnTo>
                    <a:pt x="1954" y="1542"/>
                  </a:lnTo>
                  <a:lnTo>
                    <a:pt x="1960" y="1521"/>
                  </a:lnTo>
                  <a:lnTo>
                    <a:pt x="1838" y="1409"/>
                  </a:lnTo>
                  <a:lnTo>
                    <a:pt x="1840" y="1383"/>
                  </a:lnTo>
                  <a:lnTo>
                    <a:pt x="1782" y="1350"/>
                  </a:lnTo>
                  <a:lnTo>
                    <a:pt x="1776" y="1302"/>
                  </a:lnTo>
                  <a:lnTo>
                    <a:pt x="1754" y="1275"/>
                  </a:lnTo>
                  <a:lnTo>
                    <a:pt x="1551" y="1334"/>
                  </a:lnTo>
                  <a:lnTo>
                    <a:pt x="1505" y="794"/>
                  </a:lnTo>
                  <a:lnTo>
                    <a:pt x="1543" y="778"/>
                  </a:lnTo>
                  <a:lnTo>
                    <a:pt x="1539" y="731"/>
                  </a:lnTo>
                  <a:lnTo>
                    <a:pt x="1443" y="737"/>
                  </a:lnTo>
                  <a:lnTo>
                    <a:pt x="1403" y="209"/>
                  </a:lnTo>
                  <a:lnTo>
                    <a:pt x="1433" y="190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42" name="Freeform 10"/>
            <p:cNvSpPr>
              <a:spLocks/>
            </p:cNvSpPr>
            <p:nvPr/>
          </p:nvSpPr>
          <p:spPr bwMode="auto">
            <a:xfrm>
              <a:off x="3064" y="1159"/>
              <a:ext cx="2130" cy="2844"/>
            </a:xfrm>
            <a:custGeom>
              <a:avLst/>
              <a:gdLst>
                <a:gd name="T0" fmla="*/ 1429 w 2130"/>
                <a:gd name="T1" fmla="*/ 45 h 2844"/>
                <a:gd name="T2" fmla="*/ 1172 w 2130"/>
                <a:gd name="T3" fmla="*/ 11 h 2844"/>
                <a:gd name="T4" fmla="*/ 1118 w 2130"/>
                <a:gd name="T5" fmla="*/ 211 h 2844"/>
                <a:gd name="T6" fmla="*/ 1164 w 2130"/>
                <a:gd name="T7" fmla="*/ 748 h 2844"/>
                <a:gd name="T8" fmla="*/ 1060 w 2130"/>
                <a:gd name="T9" fmla="*/ 762 h 2844"/>
                <a:gd name="T10" fmla="*/ 691 w 2130"/>
                <a:gd name="T11" fmla="*/ 793 h 2844"/>
                <a:gd name="T12" fmla="*/ 204 w 2130"/>
                <a:gd name="T13" fmla="*/ 1240 h 2844"/>
                <a:gd name="T14" fmla="*/ 118 w 2130"/>
                <a:gd name="T15" fmla="*/ 1466 h 2844"/>
                <a:gd name="T16" fmla="*/ 78 w 2130"/>
                <a:gd name="T17" fmla="*/ 1676 h 2844"/>
                <a:gd name="T18" fmla="*/ 86 w 2130"/>
                <a:gd name="T19" fmla="*/ 1887 h 2844"/>
                <a:gd name="T20" fmla="*/ 146 w 2130"/>
                <a:gd name="T21" fmla="*/ 2114 h 2844"/>
                <a:gd name="T22" fmla="*/ 58 w 2130"/>
                <a:gd name="T23" fmla="*/ 2375 h 2844"/>
                <a:gd name="T24" fmla="*/ 10 w 2130"/>
                <a:gd name="T25" fmla="*/ 2654 h 2844"/>
                <a:gd name="T26" fmla="*/ 1853 w 2130"/>
                <a:gd name="T27" fmla="*/ 2773 h 2844"/>
                <a:gd name="T28" fmla="*/ 1208 w 2130"/>
                <a:gd name="T29" fmla="*/ 2583 h 2844"/>
                <a:gd name="T30" fmla="*/ 2046 w 2130"/>
                <a:gd name="T31" fmla="*/ 2605 h 2844"/>
                <a:gd name="T32" fmla="*/ 2114 w 2130"/>
                <a:gd name="T33" fmla="*/ 2382 h 2844"/>
                <a:gd name="T34" fmla="*/ 1008 w 2130"/>
                <a:gd name="T35" fmla="*/ 2306 h 2844"/>
                <a:gd name="T36" fmla="*/ 827 w 2130"/>
                <a:gd name="T37" fmla="*/ 2098 h 2844"/>
                <a:gd name="T38" fmla="*/ 978 w 2130"/>
                <a:gd name="T39" fmla="*/ 2066 h 2844"/>
                <a:gd name="T40" fmla="*/ 1681 w 2130"/>
                <a:gd name="T41" fmla="*/ 2045 h 2844"/>
                <a:gd name="T42" fmla="*/ 2040 w 2130"/>
                <a:gd name="T43" fmla="*/ 1839 h 2844"/>
                <a:gd name="T44" fmla="*/ 813 w 2130"/>
                <a:gd name="T45" fmla="*/ 1698 h 2844"/>
                <a:gd name="T46" fmla="*/ 419 w 2130"/>
                <a:gd name="T47" fmla="*/ 1772 h 2844"/>
                <a:gd name="T48" fmla="*/ 415 w 2130"/>
                <a:gd name="T49" fmla="*/ 1601 h 2844"/>
                <a:gd name="T50" fmla="*/ 451 w 2130"/>
                <a:gd name="T51" fmla="*/ 1460 h 2844"/>
                <a:gd name="T52" fmla="*/ 507 w 2130"/>
                <a:gd name="T53" fmla="*/ 1349 h 2844"/>
                <a:gd name="T54" fmla="*/ 605 w 2130"/>
                <a:gd name="T55" fmla="*/ 1299 h 2844"/>
                <a:gd name="T56" fmla="*/ 1086 w 2130"/>
                <a:gd name="T57" fmla="*/ 1401 h 2844"/>
                <a:gd name="T58" fmla="*/ 1230 w 2130"/>
                <a:gd name="T59" fmla="*/ 1454 h 2844"/>
                <a:gd name="T60" fmla="*/ 1214 w 2130"/>
                <a:gd name="T61" fmla="*/ 1523 h 2844"/>
                <a:gd name="T62" fmla="*/ 1264 w 2130"/>
                <a:gd name="T63" fmla="*/ 1586 h 2844"/>
                <a:gd name="T64" fmla="*/ 1300 w 2130"/>
                <a:gd name="T65" fmla="*/ 1693 h 2844"/>
                <a:gd name="T66" fmla="*/ 1447 w 2130"/>
                <a:gd name="T67" fmla="*/ 1603 h 2844"/>
                <a:gd name="T68" fmla="*/ 1481 w 2130"/>
                <a:gd name="T69" fmla="*/ 1554 h 2844"/>
                <a:gd name="T70" fmla="*/ 1617 w 2130"/>
                <a:gd name="T71" fmla="*/ 1656 h 2844"/>
                <a:gd name="T72" fmla="*/ 1659 w 2130"/>
                <a:gd name="T73" fmla="*/ 1648 h 2844"/>
                <a:gd name="T74" fmla="*/ 1695 w 2130"/>
                <a:gd name="T75" fmla="*/ 1637 h 2844"/>
                <a:gd name="T76" fmla="*/ 1725 w 2130"/>
                <a:gd name="T77" fmla="*/ 1620 h 2844"/>
                <a:gd name="T78" fmla="*/ 1749 w 2130"/>
                <a:gd name="T79" fmla="*/ 1594 h 2844"/>
                <a:gd name="T80" fmla="*/ 1753 w 2130"/>
                <a:gd name="T81" fmla="*/ 1523 h 2844"/>
                <a:gd name="T82" fmla="*/ 1867 w 2130"/>
                <a:gd name="T83" fmla="*/ 1603 h 2844"/>
                <a:gd name="T84" fmla="*/ 1910 w 2130"/>
                <a:gd name="T85" fmla="*/ 1591 h 2844"/>
                <a:gd name="T86" fmla="*/ 1936 w 2130"/>
                <a:gd name="T87" fmla="*/ 1573 h 2844"/>
                <a:gd name="T88" fmla="*/ 1954 w 2130"/>
                <a:gd name="T89" fmla="*/ 1544 h 2844"/>
                <a:gd name="T90" fmla="*/ 1837 w 2130"/>
                <a:gd name="T91" fmla="*/ 1411 h 2844"/>
                <a:gd name="T92" fmla="*/ 1781 w 2130"/>
                <a:gd name="T93" fmla="*/ 1352 h 2844"/>
                <a:gd name="T94" fmla="*/ 1753 w 2130"/>
                <a:gd name="T95" fmla="*/ 1278 h 2844"/>
                <a:gd name="T96" fmla="*/ 1505 w 2130"/>
                <a:gd name="T97" fmla="*/ 796 h 2844"/>
                <a:gd name="T98" fmla="*/ 1539 w 2130"/>
                <a:gd name="T99" fmla="*/ 733 h 2844"/>
                <a:gd name="T100" fmla="*/ 1401 w 2130"/>
                <a:gd name="T101" fmla="*/ 213 h 28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130" h="2844">
                  <a:moveTo>
                    <a:pt x="1431" y="192"/>
                  </a:moveTo>
                  <a:lnTo>
                    <a:pt x="1429" y="45"/>
                  </a:lnTo>
                  <a:lnTo>
                    <a:pt x="1372" y="0"/>
                  </a:lnTo>
                  <a:lnTo>
                    <a:pt x="1172" y="11"/>
                  </a:lnTo>
                  <a:lnTo>
                    <a:pt x="1104" y="51"/>
                  </a:lnTo>
                  <a:lnTo>
                    <a:pt x="1118" y="211"/>
                  </a:lnTo>
                  <a:lnTo>
                    <a:pt x="1148" y="247"/>
                  </a:lnTo>
                  <a:lnTo>
                    <a:pt x="1164" y="748"/>
                  </a:lnTo>
                  <a:lnTo>
                    <a:pt x="1062" y="754"/>
                  </a:lnTo>
                  <a:lnTo>
                    <a:pt x="1060" y="762"/>
                  </a:lnTo>
                  <a:lnTo>
                    <a:pt x="699" y="767"/>
                  </a:lnTo>
                  <a:lnTo>
                    <a:pt x="691" y="793"/>
                  </a:lnTo>
                  <a:lnTo>
                    <a:pt x="368" y="1038"/>
                  </a:lnTo>
                  <a:lnTo>
                    <a:pt x="204" y="1240"/>
                  </a:lnTo>
                  <a:lnTo>
                    <a:pt x="154" y="1357"/>
                  </a:lnTo>
                  <a:lnTo>
                    <a:pt x="118" y="1466"/>
                  </a:lnTo>
                  <a:lnTo>
                    <a:pt x="92" y="1572"/>
                  </a:lnTo>
                  <a:lnTo>
                    <a:pt x="78" y="1676"/>
                  </a:lnTo>
                  <a:lnTo>
                    <a:pt x="76" y="1781"/>
                  </a:lnTo>
                  <a:lnTo>
                    <a:pt x="86" y="1887"/>
                  </a:lnTo>
                  <a:lnTo>
                    <a:pt x="110" y="1998"/>
                  </a:lnTo>
                  <a:lnTo>
                    <a:pt x="146" y="2114"/>
                  </a:lnTo>
                  <a:lnTo>
                    <a:pt x="154" y="2161"/>
                  </a:lnTo>
                  <a:lnTo>
                    <a:pt x="58" y="2375"/>
                  </a:lnTo>
                  <a:lnTo>
                    <a:pt x="0" y="2412"/>
                  </a:lnTo>
                  <a:lnTo>
                    <a:pt x="10" y="2654"/>
                  </a:lnTo>
                  <a:lnTo>
                    <a:pt x="1731" y="2844"/>
                  </a:lnTo>
                  <a:lnTo>
                    <a:pt x="1853" y="2773"/>
                  </a:lnTo>
                  <a:lnTo>
                    <a:pt x="1839" y="2627"/>
                  </a:lnTo>
                  <a:lnTo>
                    <a:pt x="1208" y="2583"/>
                  </a:lnTo>
                  <a:lnTo>
                    <a:pt x="1036" y="2546"/>
                  </a:lnTo>
                  <a:lnTo>
                    <a:pt x="2046" y="2605"/>
                  </a:lnTo>
                  <a:lnTo>
                    <a:pt x="2130" y="2540"/>
                  </a:lnTo>
                  <a:lnTo>
                    <a:pt x="2114" y="2382"/>
                  </a:lnTo>
                  <a:lnTo>
                    <a:pt x="1186" y="2328"/>
                  </a:lnTo>
                  <a:lnTo>
                    <a:pt x="1008" y="2306"/>
                  </a:lnTo>
                  <a:lnTo>
                    <a:pt x="827" y="2194"/>
                  </a:lnTo>
                  <a:lnTo>
                    <a:pt x="827" y="2098"/>
                  </a:lnTo>
                  <a:lnTo>
                    <a:pt x="908" y="2098"/>
                  </a:lnTo>
                  <a:lnTo>
                    <a:pt x="978" y="2066"/>
                  </a:lnTo>
                  <a:lnTo>
                    <a:pt x="978" y="2023"/>
                  </a:lnTo>
                  <a:lnTo>
                    <a:pt x="1681" y="2045"/>
                  </a:lnTo>
                  <a:lnTo>
                    <a:pt x="1727" y="1996"/>
                  </a:lnTo>
                  <a:lnTo>
                    <a:pt x="2040" y="1839"/>
                  </a:lnTo>
                  <a:lnTo>
                    <a:pt x="2040" y="1746"/>
                  </a:lnTo>
                  <a:lnTo>
                    <a:pt x="813" y="1698"/>
                  </a:lnTo>
                  <a:lnTo>
                    <a:pt x="441" y="1868"/>
                  </a:lnTo>
                  <a:lnTo>
                    <a:pt x="419" y="1772"/>
                  </a:lnTo>
                  <a:lnTo>
                    <a:pt x="411" y="1682"/>
                  </a:lnTo>
                  <a:lnTo>
                    <a:pt x="415" y="1601"/>
                  </a:lnTo>
                  <a:lnTo>
                    <a:pt x="431" y="1526"/>
                  </a:lnTo>
                  <a:lnTo>
                    <a:pt x="451" y="1460"/>
                  </a:lnTo>
                  <a:lnTo>
                    <a:pt x="479" y="1401"/>
                  </a:lnTo>
                  <a:lnTo>
                    <a:pt x="507" y="1349"/>
                  </a:lnTo>
                  <a:lnTo>
                    <a:pt x="533" y="1305"/>
                  </a:lnTo>
                  <a:lnTo>
                    <a:pt x="605" y="1299"/>
                  </a:lnTo>
                  <a:lnTo>
                    <a:pt x="1086" y="1367"/>
                  </a:lnTo>
                  <a:lnTo>
                    <a:pt x="1086" y="1401"/>
                  </a:lnTo>
                  <a:lnTo>
                    <a:pt x="1208" y="1405"/>
                  </a:lnTo>
                  <a:lnTo>
                    <a:pt x="1230" y="1454"/>
                  </a:lnTo>
                  <a:lnTo>
                    <a:pt x="1186" y="1458"/>
                  </a:lnTo>
                  <a:lnTo>
                    <a:pt x="1214" y="1523"/>
                  </a:lnTo>
                  <a:lnTo>
                    <a:pt x="1264" y="1507"/>
                  </a:lnTo>
                  <a:lnTo>
                    <a:pt x="1264" y="1586"/>
                  </a:lnTo>
                  <a:lnTo>
                    <a:pt x="1300" y="1607"/>
                  </a:lnTo>
                  <a:lnTo>
                    <a:pt x="1300" y="1693"/>
                  </a:lnTo>
                  <a:lnTo>
                    <a:pt x="1447" y="1693"/>
                  </a:lnTo>
                  <a:lnTo>
                    <a:pt x="1447" y="1603"/>
                  </a:lnTo>
                  <a:lnTo>
                    <a:pt x="1481" y="1592"/>
                  </a:lnTo>
                  <a:lnTo>
                    <a:pt x="1481" y="1554"/>
                  </a:lnTo>
                  <a:lnTo>
                    <a:pt x="1541" y="1550"/>
                  </a:lnTo>
                  <a:lnTo>
                    <a:pt x="1617" y="1656"/>
                  </a:lnTo>
                  <a:lnTo>
                    <a:pt x="1639" y="1653"/>
                  </a:lnTo>
                  <a:lnTo>
                    <a:pt x="1659" y="1648"/>
                  </a:lnTo>
                  <a:lnTo>
                    <a:pt x="1679" y="1642"/>
                  </a:lnTo>
                  <a:lnTo>
                    <a:pt x="1695" y="1637"/>
                  </a:lnTo>
                  <a:lnTo>
                    <a:pt x="1711" y="1629"/>
                  </a:lnTo>
                  <a:lnTo>
                    <a:pt x="1725" y="1620"/>
                  </a:lnTo>
                  <a:lnTo>
                    <a:pt x="1739" y="1609"/>
                  </a:lnTo>
                  <a:lnTo>
                    <a:pt x="1749" y="1594"/>
                  </a:lnTo>
                  <a:lnTo>
                    <a:pt x="1701" y="1523"/>
                  </a:lnTo>
                  <a:lnTo>
                    <a:pt x="1753" y="1523"/>
                  </a:lnTo>
                  <a:lnTo>
                    <a:pt x="1839" y="1607"/>
                  </a:lnTo>
                  <a:lnTo>
                    <a:pt x="1867" y="1603"/>
                  </a:lnTo>
                  <a:lnTo>
                    <a:pt x="1892" y="1597"/>
                  </a:lnTo>
                  <a:lnTo>
                    <a:pt x="1910" y="1591"/>
                  </a:lnTo>
                  <a:lnTo>
                    <a:pt x="1924" y="1584"/>
                  </a:lnTo>
                  <a:lnTo>
                    <a:pt x="1936" y="1573"/>
                  </a:lnTo>
                  <a:lnTo>
                    <a:pt x="1946" y="1560"/>
                  </a:lnTo>
                  <a:lnTo>
                    <a:pt x="1954" y="1544"/>
                  </a:lnTo>
                  <a:lnTo>
                    <a:pt x="1960" y="1523"/>
                  </a:lnTo>
                  <a:lnTo>
                    <a:pt x="1837" y="1411"/>
                  </a:lnTo>
                  <a:lnTo>
                    <a:pt x="1839" y="1385"/>
                  </a:lnTo>
                  <a:lnTo>
                    <a:pt x="1781" y="1352"/>
                  </a:lnTo>
                  <a:lnTo>
                    <a:pt x="1775" y="1305"/>
                  </a:lnTo>
                  <a:lnTo>
                    <a:pt x="1753" y="1278"/>
                  </a:lnTo>
                  <a:lnTo>
                    <a:pt x="1551" y="1336"/>
                  </a:lnTo>
                  <a:lnTo>
                    <a:pt x="1505" y="796"/>
                  </a:lnTo>
                  <a:lnTo>
                    <a:pt x="1543" y="782"/>
                  </a:lnTo>
                  <a:lnTo>
                    <a:pt x="1539" y="733"/>
                  </a:lnTo>
                  <a:lnTo>
                    <a:pt x="1441" y="739"/>
                  </a:lnTo>
                  <a:lnTo>
                    <a:pt x="1401" y="213"/>
                  </a:lnTo>
                  <a:lnTo>
                    <a:pt x="1431" y="192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43" name="Freeform 11"/>
            <p:cNvSpPr>
              <a:spLocks/>
            </p:cNvSpPr>
            <p:nvPr/>
          </p:nvSpPr>
          <p:spPr bwMode="auto">
            <a:xfrm>
              <a:off x="4174" y="2542"/>
              <a:ext cx="363" cy="53"/>
            </a:xfrm>
            <a:custGeom>
              <a:avLst/>
              <a:gdLst>
                <a:gd name="T0" fmla="*/ 0 w 363"/>
                <a:gd name="T1" fmla="*/ 18 h 53"/>
                <a:gd name="T2" fmla="*/ 359 w 363"/>
                <a:gd name="T3" fmla="*/ 0 h 53"/>
                <a:gd name="T4" fmla="*/ 363 w 363"/>
                <a:gd name="T5" fmla="*/ 35 h 53"/>
                <a:gd name="T6" fmla="*/ 4 w 363"/>
                <a:gd name="T7" fmla="*/ 53 h 53"/>
                <a:gd name="T8" fmla="*/ 0 w 363"/>
                <a:gd name="T9" fmla="*/ 18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3" h="53">
                  <a:moveTo>
                    <a:pt x="0" y="18"/>
                  </a:moveTo>
                  <a:lnTo>
                    <a:pt x="359" y="0"/>
                  </a:lnTo>
                  <a:lnTo>
                    <a:pt x="363" y="35"/>
                  </a:lnTo>
                  <a:lnTo>
                    <a:pt x="4" y="53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44" name="Freeform 12"/>
            <p:cNvSpPr>
              <a:spLocks/>
            </p:cNvSpPr>
            <p:nvPr/>
          </p:nvSpPr>
          <p:spPr bwMode="auto">
            <a:xfrm>
              <a:off x="4246" y="2544"/>
              <a:ext cx="245" cy="48"/>
            </a:xfrm>
            <a:custGeom>
              <a:avLst/>
              <a:gdLst>
                <a:gd name="T0" fmla="*/ 0 w 245"/>
                <a:gd name="T1" fmla="*/ 13 h 48"/>
                <a:gd name="T2" fmla="*/ 243 w 245"/>
                <a:gd name="T3" fmla="*/ 0 h 48"/>
                <a:gd name="T4" fmla="*/ 245 w 245"/>
                <a:gd name="T5" fmla="*/ 36 h 48"/>
                <a:gd name="T6" fmla="*/ 4 w 245"/>
                <a:gd name="T7" fmla="*/ 48 h 48"/>
                <a:gd name="T8" fmla="*/ 0 w 245"/>
                <a:gd name="T9" fmla="*/ 13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5" h="48">
                  <a:moveTo>
                    <a:pt x="0" y="13"/>
                  </a:moveTo>
                  <a:lnTo>
                    <a:pt x="243" y="0"/>
                  </a:lnTo>
                  <a:lnTo>
                    <a:pt x="245" y="36"/>
                  </a:lnTo>
                  <a:lnTo>
                    <a:pt x="4" y="48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45" name="Freeform 13"/>
            <p:cNvSpPr>
              <a:spLocks/>
            </p:cNvSpPr>
            <p:nvPr/>
          </p:nvSpPr>
          <p:spPr bwMode="auto">
            <a:xfrm>
              <a:off x="4286" y="2548"/>
              <a:ext cx="146" cy="43"/>
            </a:xfrm>
            <a:custGeom>
              <a:avLst/>
              <a:gdLst>
                <a:gd name="T0" fmla="*/ 0 w 146"/>
                <a:gd name="T1" fmla="*/ 6 h 43"/>
                <a:gd name="T2" fmla="*/ 142 w 146"/>
                <a:gd name="T3" fmla="*/ 0 h 43"/>
                <a:gd name="T4" fmla="*/ 146 w 146"/>
                <a:gd name="T5" fmla="*/ 35 h 43"/>
                <a:gd name="T6" fmla="*/ 2 w 146"/>
                <a:gd name="T7" fmla="*/ 43 h 43"/>
                <a:gd name="T8" fmla="*/ 0 w 146"/>
                <a:gd name="T9" fmla="*/ 6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6" h="43">
                  <a:moveTo>
                    <a:pt x="0" y="6"/>
                  </a:moveTo>
                  <a:lnTo>
                    <a:pt x="142" y="0"/>
                  </a:lnTo>
                  <a:lnTo>
                    <a:pt x="146" y="35"/>
                  </a:lnTo>
                  <a:lnTo>
                    <a:pt x="2" y="43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46" name="Freeform 14"/>
            <p:cNvSpPr>
              <a:spLocks/>
            </p:cNvSpPr>
            <p:nvPr/>
          </p:nvSpPr>
          <p:spPr bwMode="auto">
            <a:xfrm>
              <a:off x="4324" y="2549"/>
              <a:ext cx="68" cy="39"/>
            </a:xfrm>
            <a:custGeom>
              <a:avLst/>
              <a:gdLst>
                <a:gd name="T0" fmla="*/ 0 w 68"/>
                <a:gd name="T1" fmla="*/ 3 h 39"/>
                <a:gd name="T2" fmla="*/ 66 w 68"/>
                <a:gd name="T3" fmla="*/ 0 h 39"/>
                <a:gd name="T4" fmla="*/ 68 w 68"/>
                <a:gd name="T5" fmla="*/ 36 h 39"/>
                <a:gd name="T6" fmla="*/ 4 w 68"/>
                <a:gd name="T7" fmla="*/ 39 h 39"/>
                <a:gd name="T8" fmla="*/ 0 w 68"/>
                <a:gd name="T9" fmla="*/ 3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8" h="39">
                  <a:moveTo>
                    <a:pt x="0" y="3"/>
                  </a:moveTo>
                  <a:lnTo>
                    <a:pt x="66" y="0"/>
                  </a:lnTo>
                  <a:lnTo>
                    <a:pt x="68" y="36"/>
                  </a:lnTo>
                  <a:lnTo>
                    <a:pt x="4" y="39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C9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47" name="Freeform 15"/>
            <p:cNvSpPr>
              <a:spLocks/>
            </p:cNvSpPr>
            <p:nvPr/>
          </p:nvSpPr>
          <p:spPr bwMode="auto">
            <a:xfrm>
              <a:off x="4220" y="1383"/>
              <a:ext cx="275" cy="528"/>
            </a:xfrm>
            <a:custGeom>
              <a:avLst/>
              <a:gdLst>
                <a:gd name="T0" fmla="*/ 0 w 275"/>
                <a:gd name="T1" fmla="*/ 14 h 528"/>
                <a:gd name="T2" fmla="*/ 235 w 275"/>
                <a:gd name="T3" fmla="*/ 0 h 528"/>
                <a:gd name="T4" fmla="*/ 275 w 275"/>
                <a:gd name="T5" fmla="*/ 512 h 528"/>
                <a:gd name="T6" fmla="*/ 20 w 275"/>
                <a:gd name="T7" fmla="*/ 528 h 528"/>
                <a:gd name="T8" fmla="*/ 0 w 275"/>
                <a:gd name="T9" fmla="*/ 14 h 5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5" h="528">
                  <a:moveTo>
                    <a:pt x="0" y="14"/>
                  </a:moveTo>
                  <a:lnTo>
                    <a:pt x="235" y="0"/>
                  </a:lnTo>
                  <a:lnTo>
                    <a:pt x="275" y="512"/>
                  </a:lnTo>
                  <a:lnTo>
                    <a:pt x="20" y="528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48" name="Freeform 16"/>
            <p:cNvSpPr>
              <a:spLocks/>
            </p:cNvSpPr>
            <p:nvPr/>
          </p:nvSpPr>
          <p:spPr bwMode="auto">
            <a:xfrm>
              <a:off x="4360" y="1386"/>
              <a:ext cx="119" cy="513"/>
            </a:xfrm>
            <a:custGeom>
              <a:avLst/>
              <a:gdLst>
                <a:gd name="T0" fmla="*/ 0 w 119"/>
                <a:gd name="T1" fmla="*/ 0 h 513"/>
                <a:gd name="T2" fmla="*/ 18 w 119"/>
                <a:gd name="T3" fmla="*/ 513 h 513"/>
                <a:gd name="T4" fmla="*/ 119 w 119"/>
                <a:gd name="T5" fmla="*/ 510 h 513"/>
                <a:gd name="T6" fmla="*/ 82 w 119"/>
                <a:gd name="T7" fmla="*/ 3 h 513"/>
                <a:gd name="T8" fmla="*/ 0 w 119"/>
                <a:gd name="T9" fmla="*/ 0 h 5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9" h="513">
                  <a:moveTo>
                    <a:pt x="0" y="0"/>
                  </a:moveTo>
                  <a:lnTo>
                    <a:pt x="18" y="513"/>
                  </a:lnTo>
                  <a:lnTo>
                    <a:pt x="119" y="510"/>
                  </a:lnTo>
                  <a:lnTo>
                    <a:pt x="82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49" name="Freeform 17"/>
            <p:cNvSpPr>
              <a:spLocks/>
            </p:cNvSpPr>
            <p:nvPr/>
          </p:nvSpPr>
          <p:spPr bwMode="auto">
            <a:xfrm>
              <a:off x="4230" y="1386"/>
              <a:ext cx="118" cy="522"/>
            </a:xfrm>
            <a:custGeom>
              <a:avLst/>
              <a:gdLst>
                <a:gd name="T0" fmla="*/ 0 w 118"/>
                <a:gd name="T1" fmla="*/ 0 h 522"/>
                <a:gd name="T2" fmla="*/ 18 w 118"/>
                <a:gd name="T3" fmla="*/ 522 h 522"/>
                <a:gd name="T4" fmla="*/ 118 w 118"/>
                <a:gd name="T5" fmla="*/ 515 h 522"/>
                <a:gd name="T6" fmla="*/ 98 w 118"/>
                <a:gd name="T7" fmla="*/ 0 h 522"/>
                <a:gd name="T8" fmla="*/ 0 w 118"/>
                <a:gd name="T9" fmla="*/ 0 h 5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522">
                  <a:moveTo>
                    <a:pt x="0" y="0"/>
                  </a:moveTo>
                  <a:lnTo>
                    <a:pt x="18" y="522"/>
                  </a:lnTo>
                  <a:lnTo>
                    <a:pt x="118" y="515"/>
                  </a:lnTo>
                  <a:lnTo>
                    <a:pt x="9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50" name="Freeform 18"/>
            <p:cNvSpPr>
              <a:spLocks/>
            </p:cNvSpPr>
            <p:nvPr/>
          </p:nvSpPr>
          <p:spPr bwMode="auto">
            <a:xfrm>
              <a:off x="4198" y="1202"/>
              <a:ext cx="285" cy="174"/>
            </a:xfrm>
            <a:custGeom>
              <a:avLst/>
              <a:gdLst>
                <a:gd name="T0" fmla="*/ 0 w 285"/>
                <a:gd name="T1" fmla="*/ 8 h 174"/>
                <a:gd name="T2" fmla="*/ 12 w 285"/>
                <a:gd name="T3" fmla="*/ 174 h 174"/>
                <a:gd name="T4" fmla="*/ 285 w 285"/>
                <a:gd name="T5" fmla="*/ 164 h 174"/>
                <a:gd name="T6" fmla="*/ 275 w 285"/>
                <a:gd name="T7" fmla="*/ 0 h 174"/>
                <a:gd name="T8" fmla="*/ 0 w 285"/>
                <a:gd name="T9" fmla="*/ 8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5" h="174">
                  <a:moveTo>
                    <a:pt x="0" y="8"/>
                  </a:moveTo>
                  <a:lnTo>
                    <a:pt x="12" y="174"/>
                  </a:lnTo>
                  <a:lnTo>
                    <a:pt x="285" y="164"/>
                  </a:lnTo>
                  <a:lnTo>
                    <a:pt x="275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51" name="Freeform 19"/>
            <p:cNvSpPr>
              <a:spLocks/>
            </p:cNvSpPr>
            <p:nvPr/>
          </p:nvSpPr>
          <p:spPr bwMode="auto">
            <a:xfrm>
              <a:off x="4384" y="1386"/>
              <a:ext cx="83" cy="512"/>
            </a:xfrm>
            <a:custGeom>
              <a:avLst/>
              <a:gdLst>
                <a:gd name="T0" fmla="*/ 0 w 83"/>
                <a:gd name="T1" fmla="*/ 0 h 512"/>
                <a:gd name="T2" fmla="*/ 10 w 83"/>
                <a:gd name="T3" fmla="*/ 512 h 512"/>
                <a:gd name="T4" fmla="*/ 83 w 83"/>
                <a:gd name="T5" fmla="*/ 509 h 512"/>
                <a:gd name="T6" fmla="*/ 54 w 83"/>
                <a:gd name="T7" fmla="*/ 0 h 512"/>
                <a:gd name="T8" fmla="*/ 0 w 83"/>
                <a:gd name="T9" fmla="*/ 0 h 5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3" h="512">
                  <a:moveTo>
                    <a:pt x="0" y="0"/>
                  </a:moveTo>
                  <a:lnTo>
                    <a:pt x="10" y="512"/>
                  </a:lnTo>
                  <a:lnTo>
                    <a:pt x="83" y="509"/>
                  </a:lnTo>
                  <a:lnTo>
                    <a:pt x="5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52" name="Freeform 20"/>
            <p:cNvSpPr>
              <a:spLocks/>
            </p:cNvSpPr>
            <p:nvPr/>
          </p:nvSpPr>
          <p:spPr bwMode="auto">
            <a:xfrm>
              <a:off x="4252" y="1386"/>
              <a:ext cx="74" cy="522"/>
            </a:xfrm>
            <a:custGeom>
              <a:avLst/>
              <a:gdLst>
                <a:gd name="T0" fmla="*/ 0 w 74"/>
                <a:gd name="T1" fmla="*/ 0 h 522"/>
                <a:gd name="T2" fmla="*/ 14 w 74"/>
                <a:gd name="T3" fmla="*/ 522 h 522"/>
                <a:gd name="T4" fmla="*/ 74 w 74"/>
                <a:gd name="T5" fmla="*/ 516 h 522"/>
                <a:gd name="T6" fmla="*/ 56 w 74"/>
                <a:gd name="T7" fmla="*/ 0 h 522"/>
                <a:gd name="T8" fmla="*/ 0 w 74"/>
                <a:gd name="T9" fmla="*/ 0 h 5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4" h="522">
                  <a:moveTo>
                    <a:pt x="0" y="0"/>
                  </a:moveTo>
                  <a:lnTo>
                    <a:pt x="14" y="522"/>
                  </a:lnTo>
                  <a:lnTo>
                    <a:pt x="74" y="516"/>
                  </a:lnTo>
                  <a:lnTo>
                    <a:pt x="5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53" name="Freeform 21"/>
            <p:cNvSpPr>
              <a:spLocks/>
            </p:cNvSpPr>
            <p:nvPr/>
          </p:nvSpPr>
          <p:spPr bwMode="auto">
            <a:xfrm>
              <a:off x="4246" y="1204"/>
              <a:ext cx="186" cy="168"/>
            </a:xfrm>
            <a:custGeom>
              <a:avLst/>
              <a:gdLst>
                <a:gd name="T0" fmla="*/ 0 w 186"/>
                <a:gd name="T1" fmla="*/ 10 h 168"/>
                <a:gd name="T2" fmla="*/ 16 w 186"/>
                <a:gd name="T3" fmla="*/ 168 h 168"/>
                <a:gd name="T4" fmla="*/ 186 w 186"/>
                <a:gd name="T5" fmla="*/ 157 h 168"/>
                <a:gd name="T6" fmla="*/ 178 w 186"/>
                <a:gd name="T7" fmla="*/ 0 h 168"/>
                <a:gd name="T8" fmla="*/ 0 w 186"/>
                <a:gd name="T9" fmla="*/ 1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6" h="168">
                  <a:moveTo>
                    <a:pt x="0" y="10"/>
                  </a:moveTo>
                  <a:lnTo>
                    <a:pt x="16" y="168"/>
                  </a:lnTo>
                  <a:lnTo>
                    <a:pt x="186" y="157"/>
                  </a:lnTo>
                  <a:lnTo>
                    <a:pt x="178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54" name="Freeform 22"/>
            <p:cNvSpPr>
              <a:spLocks/>
            </p:cNvSpPr>
            <p:nvPr/>
          </p:nvSpPr>
          <p:spPr bwMode="auto">
            <a:xfrm>
              <a:off x="4394" y="1386"/>
              <a:ext cx="57" cy="512"/>
            </a:xfrm>
            <a:custGeom>
              <a:avLst/>
              <a:gdLst>
                <a:gd name="T0" fmla="*/ 0 w 57"/>
                <a:gd name="T1" fmla="*/ 0 h 512"/>
                <a:gd name="T2" fmla="*/ 26 w 57"/>
                <a:gd name="T3" fmla="*/ 512 h 512"/>
                <a:gd name="T4" fmla="*/ 57 w 57"/>
                <a:gd name="T5" fmla="*/ 509 h 512"/>
                <a:gd name="T6" fmla="*/ 26 w 57"/>
                <a:gd name="T7" fmla="*/ 3 h 512"/>
                <a:gd name="T8" fmla="*/ 0 w 57"/>
                <a:gd name="T9" fmla="*/ 0 h 5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7" h="512">
                  <a:moveTo>
                    <a:pt x="0" y="0"/>
                  </a:moveTo>
                  <a:lnTo>
                    <a:pt x="26" y="512"/>
                  </a:lnTo>
                  <a:lnTo>
                    <a:pt x="57" y="509"/>
                  </a:lnTo>
                  <a:lnTo>
                    <a:pt x="26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9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55" name="Freeform 23"/>
            <p:cNvSpPr>
              <a:spLocks/>
            </p:cNvSpPr>
            <p:nvPr/>
          </p:nvSpPr>
          <p:spPr bwMode="auto">
            <a:xfrm>
              <a:off x="4264" y="1386"/>
              <a:ext cx="44" cy="518"/>
            </a:xfrm>
            <a:custGeom>
              <a:avLst/>
              <a:gdLst>
                <a:gd name="T0" fmla="*/ 0 w 44"/>
                <a:gd name="T1" fmla="*/ 0 h 518"/>
                <a:gd name="T2" fmla="*/ 22 w 44"/>
                <a:gd name="T3" fmla="*/ 518 h 518"/>
                <a:gd name="T4" fmla="*/ 44 w 44"/>
                <a:gd name="T5" fmla="*/ 518 h 518"/>
                <a:gd name="T6" fmla="*/ 26 w 44"/>
                <a:gd name="T7" fmla="*/ 3 h 518"/>
                <a:gd name="T8" fmla="*/ 0 w 44"/>
                <a:gd name="T9" fmla="*/ 0 h 5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518">
                  <a:moveTo>
                    <a:pt x="0" y="0"/>
                  </a:moveTo>
                  <a:lnTo>
                    <a:pt x="22" y="518"/>
                  </a:lnTo>
                  <a:lnTo>
                    <a:pt x="44" y="518"/>
                  </a:lnTo>
                  <a:lnTo>
                    <a:pt x="26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9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56" name="Freeform 24"/>
            <p:cNvSpPr>
              <a:spLocks/>
            </p:cNvSpPr>
            <p:nvPr/>
          </p:nvSpPr>
          <p:spPr bwMode="auto">
            <a:xfrm>
              <a:off x="4302" y="1204"/>
              <a:ext cx="96" cy="165"/>
            </a:xfrm>
            <a:custGeom>
              <a:avLst/>
              <a:gdLst>
                <a:gd name="T0" fmla="*/ 0 w 96"/>
                <a:gd name="T1" fmla="*/ 0 h 165"/>
                <a:gd name="T2" fmla="*/ 0 w 96"/>
                <a:gd name="T3" fmla="*/ 165 h 165"/>
                <a:gd name="T4" fmla="*/ 96 w 96"/>
                <a:gd name="T5" fmla="*/ 159 h 165"/>
                <a:gd name="T6" fmla="*/ 92 w 96"/>
                <a:gd name="T7" fmla="*/ 6 h 165"/>
                <a:gd name="T8" fmla="*/ 0 w 96"/>
                <a:gd name="T9" fmla="*/ 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6" h="165">
                  <a:moveTo>
                    <a:pt x="0" y="0"/>
                  </a:moveTo>
                  <a:lnTo>
                    <a:pt x="0" y="165"/>
                  </a:lnTo>
                  <a:lnTo>
                    <a:pt x="96" y="159"/>
                  </a:lnTo>
                  <a:lnTo>
                    <a:pt x="92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57" name="Freeform 25"/>
            <p:cNvSpPr>
              <a:spLocks/>
            </p:cNvSpPr>
            <p:nvPr/>
          </p:nvSpPr>
          <p:spPr bwMode="auto">
            <a:xfrm>
              <a:off x="4336" y="1204"/>
              <a:ext cx="34" cy="165"/>
            </a:xfrm>
            <a:custGeom>
              <a:avLst/>
              <a:gdLst>
                <a:gd name="T0" fmla="*/ 2 w 34"/>
                <a:gd name="T1" fmla="*/ 0 h 165"/>
                <a:gd name="T2" fmla="*/ 0 w 34"/>
                <a:gd name="T3" fmla="*/ 165 h 165"/>
                <a:gd name="T4" fmla="*/ 34 w 34"/>
                <a:gd name="T5" fmla="*/ 159 h 165"/>
                <a:gd name="T6" fmla="*/ 30 w 34"/>
                <a:gd name="T7" fmla="*/ 6 h 165"/>
                <a:gd name="T8" fmla="*/ 2 w 34"/>
                <a:gd name="T9" fmla="*/ 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65">
                  <a:moveTo>
                    <a:pt x="2" y="0"/>
                  </a:moveTo>
                  <a:lnTo>
                    <a:pt x="0" y="165"/>
                  </a:lnTo>
                  <a:lnTo>
                    <a:pt x="34" y="159"/>
                  </a:lnTo>
                  <a:lnTo>
                    <a:pt x="30" y="6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58" name="Freeform 26"/>
            <p:cNvSpPr>
              <a:spLocks/>
            </p:cNvSpPr>
            <p:nvPr/>
          </p:nvSpPr>
          <p:spPr bwMode="auto">
            <a:xfrm>
              <a:off x="3112" y="1967"/>
              <a:ext cx="984" cy="1308"/>
            </a:xfrm>
            <a:custGeom>
              <a:avLst/>
              <a:gdLst>
                <a:gd name="T0" fmla="*/ 984 w 984"/>
                <a:gd name="T1" fmla="*/ 0 h 1308"/>
                <a:gd name="T2" fmla="*/ 613 w 984"/>
                <a:gd name="T3" fmla="*/ 0 h 1308"/>
                <a:gd name="T4" fmla="*/ 573 w 984"/>
                <a:gd name="T5" fmla="*/ 24 h 1308"/>
                <a:gd name="T6" fmla="*/ 535 w 984"/>
                <a:gd name="T7" fmla="*/ 47 h 1308"/>
                <a:gd name="T8" fmla="*/ 497 w 984"/>
                <a:gd name="T9" fmla="*/ 72 h 1308"/>
                <a:gd name="T10" fmla="*/ 461 w 984"/>
                <a:gd name="T11" fmla="*/ 99 h 1308"/>
                <a:gd name="T12" fmla="*/ 425 w 984"/>
                <a:gd name="T13" fmla="*/ 125 h 1308"/>
                <a:gd name="T14" fmla="*/ 391 w 984"/>
                <a:gd name="T15" fmla="*/ 152 h 1308"/>
                <a:gd name="T16" fmla="*/ 359 w 984"/>
                <a:gd name="T17" fmla="*/ 180 h 1308"/>
                <a:gd name="T18" fmla="*/ 328 w 984"/>
                <a:gd name="T19" fmla="*/ 208 h 1308"/>
                <a:gd name="T20" fmla="*/ 298 w 984"/>
                <a:gd name="T21" fmla="*/ 236 h 1308"/>
                <a:gd name="T22" fmla="*/ 268 w 984"/>
                <a:gd name="T23" fmla="*/ 266 h 1308"/>
                <a:gd name="T24" fmla="*/ 242 w 984"/>
                <a:gd name="T25" fmla="*/ 295 h 1308"/>
                <a:gd name="T26" fmla="*/ 216 w 984"/>
                <a:gd name="T27" fmla="*/ 326 h 1308"/>
                <a:gd name="T28" fmla="*/ 190 w 984"/>
                <a:gd name="T29" fmla="*/ 357 h 1308"/>
                <a:gd name="T30" fmla="*/ 168 w 984"/>
                <a:gd name="T31" fmla="*/ 388 h 1308"/>
                <a:gd name="T32" fmla="*/ 146 w 984"/>
                <a:gd name="T33" fmla="*/ 420 h 1308"/>
                <a:gd name="T34" fmla="*/ 126 w 984"/>
                <a:gd name="T35" fmla="*/ 453 h 1308"/>
                <a:gd name="T36" fmla="*/ 76 w 984"/>
                <a:gd name="T37" fmla="*/ 550 h 1308"/>
                <a:gd name="T38" fmla="*/ 36 w 984"/>
                <a:gd name="T39" fmla="*/ 652 h 1308"/>
                <a:gd name="T40" fmla="*/ 12 w 984"/>
                <a:gd name="T41" fmla="*/ 755 h 1308"/>
                <a:gd name="T42" fmla="*/ 0 w 984"/>
                <a:gd name="T43" fmla="*/ 862 h 1308"/>
                <a:gd name="T44" fmla="*/ 2 w 984"/>
                <a:gd name="T45" fmla="*/ 972 h 1308"/>
                <a:gd name="T46" fmla="*/ 18 w 984"/>
                <a:gd name="T47" fmla="*/ 1082 h 1308"/>
                <a:gd name="T48" fmla="*/ 48 w 984"/>
                <a:gd name="T49" fmla="*/ 1194 h 1308"/>
                <a:gd name="T50" fmla="*/ 94 w 984"/>
                <a:gd name="T51" fmla="*/ 1308 h 1308"/>
                <a:gd name="T52" fmla="*/ 202 w 984"/>
                <a:gd name="T53" fmla="*/ 1227 h 1308"/>
                <a:gd name="T54" fmla="*/ 300 w 984"/>
                <a:gd name="T55" fmla="*/ 1213 h 1308"/>
                <a:gd name="T56" fmla="*/ 290 w 984"/>
                <a:gd name="T57" fmla="*/ 1147 h 1308"/>
                <a:gd name="T58" fmla="*/ 270 w 984"/>
                <a:gd name="T59" fmla="*/ 1087 h 1308"/>
                <a:gd name="T60" fmla="*/ 258 w 984"/>
                <a:gd name="T61" fmla="*/ 1029 h 1308"/>
                <a:gd name="T62" fmla="*/ 254 w 984"/>
                <a:gd name="T63" fmla="*/ 973 h 1308"/>
                <a:gd name="T64" fmla="*/ 258 w 984"/>
                <a:gd name="T65" fmla="*/ 918 h 1308"/>
                <a:gd name="T66" fmla="*/ 268 w 984"/>
                <a:gd name="T67" fmla="*/ 862 h 1308"/>
                <a:gd name="T68" fmla="*/ 282 w 984"/>
                <a:gd name="T69" fmla="*/ 808 h 1308"/>
                <a:gd name="T70" fmla="*/ 300 w 984"/>
                <a:gd name="T71" fmla="*/ 750 h 1308"/>
                <a:gd name="T72" fmla="*/ 320 w 984"/>
                <a:gd name="T73" fmla="*/ 690 h 1308"/>
                <a:gd name="T74" fmla="*/ 427 w 984"/>
                <a:gd name="T75" fmla="*/ 509 h 1308"/>
                <a:gd name="T76" fmla="*/ 535 w 984"/>
                <a:gd name="T77" fmla="*/ 479 h 1308"/>
                <a:gd name="T78" fmla="*/ 681 w 984"/>
                <a:gd name="T79" fmla="*/ 501 h 1308"/>
                <a:gd name="T80" fmla="*/ 868 w 984"/>
                <a:gd name="T81" fmla="*/ 531 h 1308"/>
                <a:gd name="T82" fmla="*/ 858 w 984"/>
                <a:gd name="T83" fmla="*/ 174 h 1308"/>
                <a:gd name="T84" fmla="*/ 984 w 984"/>
                <a:gd name="T85" fmla="*/ 174 h 1308"/>
                <a:gd name="T86" fmla="*/ 984 w 984"/>
                <a:gd name="T87" fmla="*/ 0 h 1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84" h="1308">
                  <a:moveTo>
                    <a:pt x="984" y="0"/>
                  </a:moveTo>
                  <a:lnTo>
                    <a:pt x="613" y="0"/>
                  </a:lnTo>
                  <a:lnTo>
                    <a:pt x="573" y="24"/>
                  </a:lnTo>
                  <a:lnTo>
                    <a:pt x="535" y="47"/>
                  </a:lnTo>
                  <a:lnTo>
                    <a:pt x="497" y="72"/>
                  </a:lnTo>
                  <a:lnTo>
                    <a:pt x="461" y="99"/>
                  </a:lnTo>
                  <a:lnTo>
                    <a:pt x="425" y="125"/>
                  </a:lnTo>
                  <a:lnTo>
                    <a:pt x="391" y="152"/>
                  </a:lnTo>
                  <a:lnTo>
                    <a:pt x="359" y="180"/>
                  </a:lnTo>
                  <a:lnTo>
                    <a:pt x="328" y="208"/>
                  </a:lnTo>
                  <a:lnTo>
                    <a:pt x="298" y="236"/>
                  </a:lnTo>
                  <a:lnTo>
                    <a:pt x="268" y="266"/>
                  </a:lnTo>
                  <a:lnTo>
                    <a:pt x="242" y="295"/>
                  </a:lnTo>
                  <a:lnTo>
                    <a:pt x="216" y="326"/>
                  </a:lnTo>
                  <a:lnTo>
                    <a:pt x="190" y="357"/>
                  </a:lnTo>
                  <a:lnTo>
                    <a:pt x="168" y="388"/>
                  </a:lnTo>
                  <a:lnTo>
                    <a:pt x="146" y="420"/>
                  </a:lnTo>
                  <a:lnTo>
                    <a:pt x="126" y="453"/>
                  </a:lnTo>
                  <a:lnTo>
                    <a:pt x="76" y="550"/>
                  </a:lnTo>
                  <a:lnTo>
                    <a:pt x="36" y="652"/>
                  </a:lnTo>
                  <a:lnTo>
                    <a:pt x="12" y="755"/>
                  </a:lnTo>
                  <a:lnTo>
                    <a:pt x="0" y="862"/>
                  </a:lnTo>
                  <a:lnTo>
                    <a:pt x="2" y="972"/>
                  </a:lnTo>
                  <a:lnTo>
                    <a:pt x="18" y="1082"/>
                  </a:lnTo>
                  <a:lnTo>
                    <a:pt x="48" y="1194"/>
                  </a:lnTo>
                  <a:lnTo>
                    <a:pt x="94" y="1308"/>
                  </a:lnTo>
                  <a:lnTo>
                    <a:pt x="202" y="1227"/>
                  </a:lnTo>
                  <a:lnTo>
                    <a:pt x="300" y="1213"/>
                  </a:lnTo>
                  <a:lnTo>
                    <a:pt x="290" y="1147"/>
                  </a:lnTo>
                  <a:lnTo>
                    <a:pt x="270" y="1087"/>
                  </a:lnTo>
                  <a:lnTo>
                    <a:pt x="258" y="1029"/>
                  </a:lnTo>
                  <a:lnTo>
                    <a:pt x="254" y="973"/>
                  </a:lnTo>
                  <a:lnTo>
                    <a:pt x="258" y="918"/>
                  </a:lnTo>
                  <a:lnTo>
                    <a:pt x="268" y="862"/>
                  </a:lnTo>
                  <a:lnTo>
                    <a:pt x="282" y="808"/>
                  </a:lnTo>
                  <a:lnTo>
                    <a:pt x="300" y="750"/>
                  </a:lnTo>
                  <a:lnTo>
                    <a:pt x="320" y="690"/>
                  </a:lnTo>
                  <a:lnTo>
                    <a:pt x="427" y="509"/>
                  </a:lnTo>
                  <a:lnTo>
                    <a:pt x="535" y="479"/>
                  </a:lnTo>
                  <a:lnTo>
                    <a:pt x="681" y="501"/>
                  </a:lnTo>
                  <a:lnTo>
                    <a:pt x="868" y="531"/>
                  </a:lnTo>
                  <a:lnTo>
                    <a:pt x="858" y="174"/>
                  </a:lnTo>
                  <a:lnTo>
                    <a:pt x="984" y="174"/>
                  </a:lnTo>
                  <a:lnTo>
                    <a:pt x="984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59" name="Freeform 27"/>
            <p:cNvSpPr>
              <a:spLocks/>
            </p:cNvSpPr>
            <p:nvPr/>
          </p:nvSpPr>
          <p:spPr bwMode="auto">
            <a:xfrm>
              <a:off x="3060" y="3202"/>
              <a:ext cx="1751" cy="817"/>
            </a:xfrm>
            <a:custGeom>
              <a:avLst/>
              <a:gdLst>
                <a:gd name="T0" fmla="*/ 186 w 1751"/>
                <a:gd name="T1" fmla="*/ 73 h 817"/>
                <a:gd name="T2" fmla="*/ 58 w 1751"/>
                <a:gd name="T3" fmla="*/ 311 h 817"/>
                <a:gd name="T4" fmla="*/ 0 w 1751"/>
                <a:gd name="T5" fmla="*/ 376 h 817"/>
                <a:gd name="T6" fmla="*/ 10 w 1751"/>
                <a:gd name="T7" fmla="*/ 614 h 817"/>
                <a:gd name="T8" fmla="*/ 675 w 1751"/>
                <a:gd name="T9" fmla="*/ 730 h 817"/>
                <a:gd name="T10" fmla="*/ 1751 w 1751"/>
                <a:gd name="T11" fmla="*/ 817 h 817"/>
                <a:gd name="T12" fmla="*/ 1751 w 1751"/>
                <a:gd name="T13" fmla="*/ 664 h 817"/>
                <a:gd name="T14" fmla="*/ 930 w 1751"/>
                <a:gd name="T15" fmla="*/ 599 h 817"/>
                <a:gd name="T16" fmla="*/ 635 w 1751"/>
                <a:gd name="T17" fmla="*/ 562 h 817"/>
                <a:gd name="T18" fmla="*/ 529 w 1751"/>
                <a:gd name="T19" fmla="*/ 493 h 817"/>
                <a:gd name="T20" fmla="*/ 519 w 1751"/>
                <a:gd name="T21" fmla="*/ 384 h 817"/>
                <a:gd name="T22" fmla="*/ 519 w 1751"/>
                <a:gd name="T23" fmla="*/ 160 h 817"/>
                <a:gd name="T24" fmla="*/ 509 w 1751"/>
                <a:gd name="T25" fmla="*/ 127 h 817"/>
                <a:gd name="T26" fmla="*/ 497 w 1751"/>
                <a:gd name="T27" fmla="*/ 98 h 817"/>
                <a:gd name="T28" fmla="*/ 485 w 1751"/>
                <a:gd name="T29" fmla="*/ 73 h 817"/>
                <a:gd name="T30" fmla="*/ 473 w 1751"/>
                <a:gd name="T31" fmla="*/ 52 h 817"/>
                <a:gd name="T32" fmla="*/ 459 w 1751"/>
                <a:gd name="T33" fmla="*/ 34 h 817"/>
                <a:gd name="T34" fmla="*/ 445 w 1751"/>
                <a:gd name="T35" fmla="*/ 21 h 817"/>
                <a:gd name="T36" fmla="*/ 429 w 1751"/>
                <a:gd name="T37" fmla="*/ 11 h 817"/>
                <a:gd name="T38" fmla="*/ 413 w 1751"/>
                <a:gd name="T39" fmla="*/ 3 h 817"/>
                <a:gd name="T40" fmla="*/ 393 w 1751"/>
                <a:gd name="T41" fmla="*/ 0 h 817"/>
                <a:gd name="T42" fmla="*/ 370 w 1751"/>
                <a:gd name="T43" fmla="*/ 0 h 817"/>
                <a:gd name="T44" fmla="*/ 348 w 1751"/>
                <a:gd name="T45" fmla="*/ 5 h 817"/>
                <a:gd name="T46" fmla="*/ 320 w 1751"/>
                <a:gd name="T47" fmla="*/ 11 h 817"/>
                <a:gd name="T48" fmla="*/ 292 w 1751"/>
                <a:gd name="T49" fmla="*/ 21 h 817"/>
                <a:gd name="T50" fmla="*/ 260 w 1751"/>
                <a:gd name="T51" fmla="*/ 36 h 817"/>
                <a:gd name="T52" fmla="*/ 224 w 1751"/>
                <a:gd name="T53" fmla="*/ 52 h 817"/>
                <a:gd name="T54" fmla="*/ 186 w 1751"/>
                <a:gd name="T55" fmla="*/ 73 h 8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751" h="817">
                  <a:moveTo>
                    <a:pt x="186" y="73"/>
                  </a:moveTo>
                  <a:lnTo>
                    <a:pt x="58" y="311"/>
                  </a:lnTo>
                  <a:lnTo>
                    <a:pt x="0" y="376"/>
                  </a:lnTo>
                  <a:lnTo>
                    <a:pt x="10" y="614"/>
                  </a:lnTo>
                  <a:lnTo>
                    <a:pt x="675" y="730"/>
                  </a:lnTo>
                  <a:lnTo>
                    <a:pt x="1751" y="817"/>
                  </a:lnTo>
                  <a:lnTo>
                    <a:pt x="1751" y="664"/>
                  </a:lnTo>
                  <a:lnTo>
                    <a:pt x="930" y="599"/>
                  </a:lnTo>
                  <a:lnTo>
                    <a:pt x="635" y="562"/>
                  </a:lnTo>
                  <a:lnTo>
                    <a:pt x="529" y="493"/>
                  </a:lnTo>
                  <a:lnTo>
                    <a:pt x="519" y="384"/>
                  </a:lnTo>
                  <a:lnTo>
                    <a:pt x="519" y="160"/>
                  </a:lnTo>
                  <a:lnTo>
                    <a:pt x="509" y="127"/>
                  </a:lnTo>
                  <a:lnTo>
                    <a:pt x="497" y="98"/>
                  </a:lnTo>
                  <a:lnTo>
                    <a:pt x="485" y="73"/>
                  </a:lnTo>
                  <a:lnTo>
                    <a:pt x="473" y="52"/>
                  </a:lnTo>
                  <a:lnTo>
                    <a:pt x="459" y="34"/>
                  </a:lnTo>
                  <a:lnTo>
                    <a:pt x="445" y="21"/>
                  </a:lnTo>
                  <a:lnTo>
                    <a:pt x="429" y="11"/>
                  </a:lnTo>
                  <a:lnTo>
                    <a:pt x="413" y="3"/>
                  </a:lnTo>
                  <a:lnTo>
                    <a:pt x="393" y="0"/>
                  </a:lnTo>
                  <a:lnTo>
                    <a:pt x="370" y="0"/>
                  </a:lnTo>
                  <a:lnTo>
                    <a:pt x="348" y="5"/>
                  </a:lnTo>
                  <a:lnTo>
                    <a:pt x="320" y="11"/>
                  </a:lnTo>
                  <a:lnTo>
                    <a:pt x="292" y="21"/>
                  </a:lnTo>
                  <a:lnTo>
                    <a:pt x="260" y="36"/>
                  </a:lnTo>
                  <a:lnTo>
                    <a:pt x="224" y="52"/>
                  </a:lnTo>
                  <a:lnTo>
                    <a:pt x="186" y="73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60" name="Freeform 28"/>
            <p:cNvSpPr>
              <a:spLocks/>
            </p:cNvSpPr>
            <p:nvPr/>
          </p:nvSpPr>
          <p:spPr bwMode="auto">
            <a:xfrm>
              <a:off x="3440" y="3079"/>
              <a:ext cx="1321" cy="129"/>
            </a:xfrm>
            <a:custGeom>
              <a:avLst/>
              <a:gdLst>
                <a:gd name="T0" fmla="*/ 0 w 1321"/>
                <a:gd name="T1" fmla="*/ 0 h 129"/>
                <a:gd name="T2" fmla="*/ 1321 w 1321"/>
                <a:gd name="T3" fmla="*/ 50 h 129"/>
                <a:gd name="T4" fmla="*/ 1311 w 1321"/>
                <a:gd name="T5" fmla="*/ 129 h 129"/>
                <a:gd name="T6" fmla="*/ 13 w 1321"/>
                <a:gd name="T7" fmla="*/ 78 h 129"/>
                <a:gd name="T8" fmla="*/ 0 w 1321"/>
                <a:gd name="T9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1" h="129">
                  <a:moveTo>
                    <a:pt x="0" y="0"/>
                  </a:moveTo>
                  <a:lnTo>
                    <a:pt x="1321" y="50"/>
                  </a:lnTo>
                  <a:lnTo>
                    <a:pt x="1311" y="129"/>
                  </a:lnTo>
                  <a:lnTo>
                    <a:pt x="13" y="7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61" name="Freeform 29"/>
            <p:cNvSpPr>
              <a:spLocks/>
            </p:cNvSpPr>
            <p:nvPr/>
          </p:nvSpPr>
          <p:spPr bwMode="auto">
            <a:xfrm>
              <a:off x="4805" y="3786"/>
              <a:ext cx="112" cy="233"/>
            </a:xfrm>
            <a:custGeom>
              <a:avLst/>
              <a:gdLst>
                <a:gd name="T0" fmla="*/ 6 w 112"/>
                <a:gd name="T1" fmla="*/ 75 h 233"/>
                <a:gd name="T2" fmla="*/ 112 w 112"/>
                <a:gd name="T3" fmla="*/ 0 h 233"/>
                <a:gd name="T4" fmla="*/ 112 w 112"/>
                <a:gd name="T5" fmla="*/ 146 h 233"/>
                <a:gd name="T6" fmla="*/ 0 w 112"/>
                <a:gd name="T7" fmla="*/ 233 h 233"/>
                <a:gd name="T8" fmla="*/ 6 w 112"/>
                <a:gd name="T9" fmla="*/ 75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233">
                  <a:moveTo>
                    <a:pt x="6" y="75"/>
                  </a:moveTo>
                  <a:lnTo>
                    <a:pt x="112" y="0"/>
                  </a:lnTo>
                  <a:lnTo>
                    <a:pt x="112" y="146"/>
                  </a:lnTo>
                  <a:lnTo>
                    <a:pt x="0" y="233"/>
                  </a:lnTo>
                  <a:lnTo>
                    <a:pt x="6" y="75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62" name="Freeform 30"/>
            <p:cNvSpPr>
              <a:spLocks/>
            </p:cNvSpPr>
            <p:nvPr/>
          </p:nvSpPr>
          <p:spPr bwMode="auto">
            <a:xfrm>
              <a:off x="5124" y="3536"/>
              <a:ext cx="68" cy="221"/>
            </a:xfrm>
            <a:custGeom>
              <a:avLst/>
              <a:gdLst>
                <a:gd name="T0" fmla="*/ 0 w 68"/>
                <a:gd name="T1" fmla="*/ 64 h 221"/>
                <a:gd name="T2" fmla="*/ 0 w 68"/>
                <a:gd name="T3" fmla="*/ 221 h 221"/>
                <a:gd name="T4" fmla="*/ 68 w 68"/>
                <a:gd name="T5" fmla="*/ 159 h 221"/>
                <a:gd name="T6" fmla="*/ 68 w 68"/>
                <a:gd name="T7" fmla="*/ 0 h 221"/>
                <a:gd name="T8" fmla="*/ 0 w 68"/>
                <a:gd name="T9" fmla="*/ 64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8" h="221">
                  <a:moveTo>
                    <a:pt x="0" y="64"/>
                  </a:moveTo>
                  <a:lnTo>
                    <a:pt x="0" y="221"/>
                  </a:lnTo>
                  <a:lnTo>
                    <a:pt x="68" y="159"/>
                  </a:lnTo>
                  <a:lnTo>
                    <a:pt x="68" y="0"/>
                  </a:lnTo>
                  <a:lnTo>
                    <a:pt x="0" y="64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63" name="Freeform 31"/>
            <p:cNvSpPr>
              <a:spLocks/>
            </p:cNvSpPr>
            <p:nvPr/>
          </p:nvSpPr>
          <p:spPr bwMode="auto">
            <a:xfrm>
              <a:off x="4731" y="2918"/>
              <a:ext cx="373" cy="296"/>
            </a:xfrm>
            <a:custGeom>
              <a:avLst/>
              <a:gdLst>
                <a:gd name="T0" fmla="*/ 0 w 373"/>
                <a:gd name="T1" fmla="*/ 211 h 296"/>
                <a:gd name="T2" fmla="*/ 373 w 373"/>
                <a:gd name="T3" fmla="*/ 0 h 296"/>
                <a:gd name="T4" fmla="*/ 373 w 373"/>
                <a:gd name="T5" fmla="*/ 94 h 296"/>
                <a:gd name="T6" fmla="*/ 10 w 373"/>
                <a:gd name="T7" fmla="*/ 296 h 296"/>
                <a:gd name="T8" fmla="*/ 0 w 373"/>
                <a:gd name="T9" fmla="*/ 211 h 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3" h="296">
                  <a:moveTo>
                    <a:pt x="0" y="211"/>
                  </a:moveTo>
                  <a:lnTo>
                    <a:pt x="373" y="0"/>
                  </a:lnTo>
                  <a:lnTo>
                    <a:pt x="373" y="94"/>
                  </a:lnTo>
                  <a:lnTo>
                    <a:pt x="10" y="296"/>
                  </a:lnTo>
                  <a:lnTo>
                    <a:pt x="0" y="211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64" name="Freeform 32"/>
            <p:cNvSpPr>
              <a:spLocks/>
            </p:cNvSpPr>
            <p:nvPr/>
          </p:nvSpPr>
          <p:spPr bwMode="auto">
            <a:xfrm>
              <a:off x="4160" y="1967"/>
              <a:ext cx="445" cy="574"/>
            </a:xfrm>
            <a:custGeom>
              <a:avLst/>
              <a:gdLst>
                <a:gd name="T0" fmla="*/ 0 w 445"/>
                <a:gd name="T1" fmla="*/ 19 h 574"/>
                <a:gd name="T2" fmla="*/ 397 w 445"/>
                <a:gd name="T3" fmla="*/ 0 h 574"/>
                <a:gd name="T4" fmla="*/ 445 w 445"/>
                <a:gd name="T5" fmla="*/ 544 h 574"/>
                <a:gd name="T6" fmla="*/ 299 w 445"/>
                <a:gd name="T7" fmla="*/ 566 h 574"/>
                <a:gd name="T8" fmla="*/ 182 w 445"/>
                <a:gd name="T9" fmla="*/ 574 h 574"/>
                <a:gd name="T10" fmla="*/ 44 w 445"/>
                <a:gd name="T11" fmla="*/ 566 h 574"/>
                <a:gd name="T12" fmla="*/ 40 w 445"/>
                <a:gd name="T13" fmla="*/ 476 h 574"/>
                <a:gd name="T14" fmla="*/ 30 w 445"/>
                <a:gd name="T15" fmla="*/ 282 h 574"/>
                <a:gd name="T16" fmla="*/ 16 w 445"/>
                <a:gd name="T17" fmla="*/ 92 h 574"/>
                <a:gd name="T18" fmla="*/ 0 w 445"/>
                <a:gd name="T19" fmla="*/ 19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45" h="574">
                  <a:moveTo>
                    <a:pt x="0" y="19"/>
                  </a:moveTo>
                  <a:lnTo>
                    <a:pt x="397" y="0"/>
                  </a:lnTo>
                  <a:lnTo>
                    <a:pt x="445" y="544"/>
                  </a:lnTo>
                  <a:lnTo>
                    <a:pt x="299" y="566"/>
                  </a:lnTo>
                  <a:lnTo>
                    <a:pt x="182" y="574"/>
                  </a:lnTo>
                  <a:lnTo>
                    <a:pt x="44" y="566"/>
                  </a:lnTo>
                  <a:lnTo>
                    <a:pt x="40" y="476"/>
                  </a:lnTo>
                  <a:lnTo>
                    <a:pt x="30" y="282"/>
                  </a:lnTo>
                  <a:lnTo>
                    <a:pt x="16" y="92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65" name="Freeform 33"/>
            <p:cNvSpPr>
              <a:spLocks/>
            </p:cNvSpPr>
            <p:nvPr/>
          </p:nvSpPr>
          <p:spPr bwMode="auto">
            <a:xfrm>
              <a:off x="4174" y="1969"/>
              <a:ext cx="421" cy="572"/>
            </a:xfrm>
            <a:custGeom>
              <a:avLst/>
              <a:gdLst>
                <a:gd name="T0" fmla="*/ 0 w 421"/>
                <a:gd name="T1" fmla="*/ 17 h 572"/>
                <a:gd name="T2" fmla="*/ 24 w 421"/>
                <a:gd name="T3" fmla="*/ 16 h 572"/>
                <a:gd name="T4" fmla="*/ 48 w 421"/>
                <a:gd name="T5" fmla="*/ 14 h 572"/>
                <a:gd name="T6" fmla="*/ 70 w 421"/>
                <a:gd name="T7" fmla="*/ 14 h 572"/>
                <a:gd name="T8" fmla="*/ 94 w 421"/>
                <a:gd name="T9" fmla="*/ 13 h 572"/>
                <a:gd name="T10" fmla="*/ 118 w 421"/>
                <a:gd name="T11" fmla="*/ 11 h 572"/>
                <a:gd name="T12" fmla="*/ 140 w 421"/>
                <a:gd name="T13" fmla="*/ 10 h 572"/>
                <a:gd name="T14" fmla="*/ 164 w 421"/>
                <a:gd name="T15" fmla="*/ 10 h 572"/>
                <a:gd name="T16" fmla="*/ 188 w 421"/>
                <a:gd name="T17" fmla="*/ 9 h 572"/>
                <a:gd name="T18" fmla="*/ 210 w 421"/>
                <a:gd name="T19" fmla="*/ 7 h 572"/>
                <a:gd name="T20" fmla="*/ 234 w 421"/>
                <a:gd name="T21" fmla="*/ 6 h 572"/>
                <a:gd name="T22" fmla="*/ 256 w 421"/>
                <a:gd name="T23" fmla="*/ 6 h 572"/>
                <a:gd name="T24" fmla="*/ 281 w 421"/>
                <a:gd name="T25" fmla="*/ 4 h 572"/>
                <a:gd name="T26" fmla="*/ 303 w 421"/>
                <a:gd name="T27" fmla="*/ 3 h 572"/>
                <a:gd name="T28" fmla="*/ 325 w 421"/>
                <a:gd name="T29" fmla="*/ 1 h 572"/>
                <a:gd name="T30" fmla="*/ 349 w 421"/>
                <a:gd name="T31" fmla="*/ 1 h 572"/>
                <a:gd name="T32" fmla="*/ 371 w 421"/>
                <a:gd name="T33" fmla="*/ 0 h 572"/>
                <a:gd name="T34" fmla="*/ 383 w 421"/>
                <a:gd name="T35" fmla="*/ 135 h 572"/>
                <a:gd name="T36" fmla="*/ 397 w 421"/>
                <a:gd name="T37" fmla="*/ 271 h 572"/>
                <a:gd name="T38" fmla="*/ 409 w 421"/>
                <a:gd name="T39" fmla="*/ 408 h 572"/>
                <a:gd name="T40" fmla="*/ 421 w 421"/>
                <a:gd name="T41" fmla="*/ 544 h 572"/>
                <a:gd name="T42" fmla="*/ 405 w 421"/>
                <a:gd name="T43" fmla="*/ 547 h 572"/>
                <a:gd name="T44" fmla="*/ 387 w 421"/>
                <a:gd name="T45" fmla="*/ 549 h 572"/>
                <a:gd name="T46" fmla="*/ 371 w 421"/>
                <a:gd name="T47" fmla="*/ 551 h 572"/>
                <a:gd name="T48" fmla="*/ 353 w 421"/>
                <a:gd name="T49" fmla="*/ 554 h 572"/>
                <a:gd name="T50" fmla="*/ 335 w 421"/>
                <a:gd name="T51" fmla="*/ 557 h 572"/>
                <a:gd name="T52" fmla="*/ 319 w 421"/>
                <a:gd name="T53" fmla="*/ 558 h 572"/>
                <a:gd name="T54" fmla="*/ 301 w 421"/>
                <a:gd name="T55" fmla="*/ 561 h 572"/>
                <a:gd name="T56" fmla="*/ 285 w 421"/>
                <a:gd name="T57" fmla="*/ 564 h 572"/>
                <a:gd name="T58" fmla="*/ 270 w 421"/>
                <a:gd name="T59" fmla="*/ 566 h 572"/>
                <a:gd name="T60" fmla="*/ 254 w 421"/>
                <a:gd name="T61" fmla="*/ 566 h 572"/>
                <a:gd name="T62" fmla="*/ 240 w 421"/>
                <a:gd name="T63" fmla="*/ 567 h 572"/>
                <a:gd name="T64" fmla="*/ 226 w 421"/>
                <a:gd name="T65" fmla="*/ 569 h 572"/>
                <a:gd name="T66" fmla="*/ 212 w 421"/>
                <a:gd name="T67" fmla="*/ 570 h 572"/>
                <a:gd name="T68" fmla="*/ 198 w 421"/>
                <a:gd name="T69" fmla="*/ 570 h 572"/>
                <a:gd name="T70" fmla="*/ 182 w 421"/>
                <a:gd name="T71" fmla="*/ 572 h 572"/>
                <a:gd name="T72" fmla="*/ 168 w 421"/>
                <a:gd name="T73" fmla="*/ 572 h 572"/>
                <a:gd name="T74" fmla="*/ 152 w 421"/>
                <a:gd name="T75" fmla="*/ 570 h 572"/>
                <a:gd name="T76" fmla="*/ 138 w 421"/>
                <a:gd name="T77" fmla="*/ 569 h 572"/>
                <a:gd name="T78" fmla="*/ 122 w 421"/>
                <a:gd name="T79" fmla="*/ 569 h 572"/>
                <a:gd name="T80" fmla="*/ 108 w 421"/>
                <a:gd name="T81" fmla="*/ 567 h 572"/>
                <a:gd name="T82" fmla="*/ 92 w 421"/>
                <a:gd name="T83" fmla="*/ 566 h 572"/>
                <a:gd name="T84" fmla="*/ 78 w 421"/>
                <a:gd name="T85" fmla="*/ 564 h 572"/>
                <a:gd name="T86" fmla="*/ 62 w 421"/>
                <a:gd name="T87" fmla="*/ 564 h 572"/>
                <a:gd name="T88" fmla="*/ 46 w 421"/>
                <a:gd name="T89" fmla="*/ 563 h 572"/>
                <a:gd name="T90" fmla="*/ 42 w 421"/>
                <a:gd name="T91" fmla="*/ 473 h 572"/>
                <a:gd name="T92" fmla="*/ 32 w 421"/>
                <a:gd name="T93" fmla="*/ 278 h 572"/>
                <a:gd name="T94" fmla="*/ 16 w 421"/>
                <a:gd name="T95" fmla="*/ 90 h 572"/>
                <a:gd name="T96" fmla="*/ 0 w 421"/>
                <a:gd name="T97" fmla="*/ 17 h 5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21" h="572">
                  <a:moveTo>
                    <a:pt x="0" y="17"/>
                  </a:moveTo>
                  <a:lnTo>
                    <a:pt x="24" y="16"/>
                  </a:lnTo>
                  <a:lnTo>
                    <a:pt x="48" y="14"/>
                  </a:lnTo>
                  <a:lnTo>
                    <a:pt x="70" y="14"/>
                  </a:lnTo>
                  <a:lnTo>
                    <a:pt x="94" y="13"/>
                  </a:lnTo>
                  <a:lnTo>
                    <a:pt x="118" y="11"/>
                  </a:lnTo>
                  <a:lnTo>
                    <a:pt x="140" y="10"/>
                  </a:lnTo>
                  <a:lnTo>
                    <a:pt x="164" y="10"/>
                  </a:lnTo>
                  <a:lnTo>
                    <a:pt x="188" y="9"/>
                  </a:lnTo>
                  <a:lnTo>
                    <a:pt x="210" y="7"/>
                  </a:lnTo>
                  <a:lnTo>
                    <a:pt x="234" y="6"/>
                  </a:lnTo>
                  <a:lnTo>
                    <a:pt x="256" y="6"/>
                  </a:lnTo>
                  <a:lnTo>
                    <a:pt x="281" y="4"/>
                  </a:lnTo>
                  <a:lnTo>
                    <a:pt x="303" y="3"/>
                  </a:lnTo>
                  <a:lnTo>
                    <a:pt x="325" y="1"/>
                  </a:lnTo>
                  <a:lnTo>
                    <a:pt x="349" y="1"/>
                  </a:lnTo>
                  <a:lnTo>
                    <a:pt x="371" y="0"/>
                  </a:lnTo>
                  <a:lnTo>
                    <a:pt x="383" y="135"/>
                  </a:lnTo>
                  <a:lnTo>
                    <a:pt x="397" y="271"/>
                  </a:lnTo>
                  <a:lnTo>
                    <a:pt x="409" y="408"/>
                  </a:lnTo>
                  <a:lnTo>
                    <a:pt x="421" y="544"/>
                  </a:lnTo>
                  <a:lnTo>
                    <a:pt x="405" y="547"/>
                  </a:lnTo>
                  <a:lnTo>
                    <a:pt x="387" y="549"/>
                  </a:lnTo>
                  <a:lnTo>
                    <a:pt x="371" y="551"/>
                  </a:lnTo>
                  <a:lnTo>
                    <a:pt x="353" y="554"/>
                  </a:lnTo>
                  <a:lnTo>
                    <a:pt x="335" y="557"/>
                  </a:lnTo>
                  <a:lnTo>
                    <a:pt x="319" y="558"/>
                  </a:lnTo>
                  <a:lnTo>
                    <a:pt x="301" y="561"/>
                  </a:lnTo>
                  <a:lnTo>
                    <a:pt x="285" y="564"/>
                  </a:lnTo>
                  <a:lnTo>
                    <a:pt x="270" y="566"/>
                  </a:lnTo>
                  <a:lnTo>
                    <a:pt x="254" y="566"/>
                  </a:lnTo>
                  <a:lnTo>
                    <a:pt x="240" y="567"/>
                  </a:lnTo>
                  <a:lnTo>
                    <a:pt x="226" y="569"/>
                  </a:lnTo>
                  <a:lnTo>
                    <a:pt x="212" y="570"/>
                  </a:lnTo>
                  <a:lnTo>
                    <a:pt x="198" y="570"/>
                  </a:lnTo>
                  <a:lnTo>
                    <a:pt x="182" y="572"/>
                  </a:lnTo>
                  <a:lnTo>
                    <a:pt x="168" y="572"/>
                  </a:lnTo>
                  <a:lnTo>
                    <a:pt x="152" y="570"/>
                  </a:lnTo>
                  <a:lnTo>
                    <a:pt x="138" y="569"/>
                  </a:lnTo>
                  <a:lnTo>
                    <a:pt x="122" y="569"/>
                  </a:lnTo>
                  <a:lnTo>
                    <a:pt x="108" y="567"/>
                  </a:lnTo>
                  <a:lnTo>
                    <a:pt x="92" y="566"/>
                  </a:lnTo>
                  <a:lnTo>
                    <a:pt x="78" y="564"/>
                  </a:lnTo>
                  <a:lnTo>
                    <a:pt x="62" y="564"/>
                  </a:lnTo>
                  <a:lnTo>
                    <a:pt x="46" y="563"/>
                  </a:lnTo>
                  <a:lnTo>
                    <a:pt x="42" y="473"/>
                  </a:lnTo>
                  <a:lnTo>
                    <a:pt x="32" y="278"/>
                  </a:lnTo>
                  <a:lnTo>
                    <a:pt x="16" y="9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9149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66" name="Freeform 34"/>
            <p:cNvSpPr>
              <a:spLocks/>
            </p:cNvSpPr>
            <p:nvPr/>
          </p:nvSpPr>
          <p:spPr bwMode="auto">
            <a:xfrm>
              <a:off x="4190" y="1969"/>
              <a:ext cx="393" cy="572"/>
            </a:xfrm>
            <a:custGeom>
              <a:avLst/>
              <a:gdLst>
                <a:gd name="T0" fmla="*/ 0 w 393"/>
                <a:gd name="T1" fmla="*/ 17 h 572"/>
                <a:gd name="T2" fmla="*/ 22 w 393"/>
                <a:gd name="T3" fmla="*/ 16 h 572"/>
                <a:gd name="T4" fmla="*/ 44 w 393"/>
                <a:gd name="T5" fmla="*/ 14 h 572"/>
                <a:gd name="T6" fmla="*/ 66 w 393"/>
                <a:gd name="T7" fmla="*/ 14 h 572"/>
                <a:gd name="T8" fmla="*/ 86 w 393"/>
                <a:gd name="T9" fmla="*/ 13 h 572"/>
                <a:gd name="T10" fmla="*/ 108 w 393"/>
                <a:gd name="T11" fmla="*/ 11 h 572"/>
                <a:gd name="T12" fmla="*/ 130 w 393"/>
                <a:gd name="T13" fmla="*/ 10 h 572"/>
                <a:gd name="T14" fmla="*/ 152 w 393"/>
                <a:gd name="T15" fmla="*/ 10 h 572"/>
                <a:gd name="T16" fmla="*/ 172 w 393"/>
                <a:gd name="T17" fmla="*/ 9 h 572"/>
                <a:gd name="T18" fmla="*/ 194 w 393"/>
                <a:gd name="T19" fmla="*/ 7 h 572"/>
                <a:gd name="T20" fmla="*/ 216 w 393"/>
                <a:gd name="T21" fmla="*/ 6 h 572"/>
                <a:gd name="T22" fmla="*/ 238 w 393"/>
                <a:gd name="T23" fmla="*/ 6 h 572"/>
                <a:gd name="T24" fmla="*/ 259 w 393"/>
                <a:gd name="T25" fmla="*/ 4 h 572"/>
                <a:gd name="T26" fmla="*/ 281 w 393"/>
                <a:gd name="T27" fmla="*/ 3 h 572"/>
                <a:gd name="T28" fmla="*/ 303 w 393"/>
                <a:gd name="T29" fmla="*/ 1 h 572"/>
                <a:gd name="T30" fmla="*/ 323 w 393"/>
                <a:gd name="T31" fmla="*/ 1 h 572"/>
                <a:gd name="T32" fmla="*/ 345 w 393"/>
                <a:gd name="T33" fmla="*/ 0 h 572"/>
                <a:gd name="T34" fmla="*/ 357 w 393"/>
                <a:gd name="T35" fmla="*/ 135 h 572"/>
                <a:gd name="T36" fmla="*/ 369 w 393"/>
                <a:gd name="T37" fmla="*/ 271 h 572"/>
                <a:gd name="T38" fmla="*/ 381 w 393"/>
                <a:gd name="T39" fmla="*/ 408 h 572"/>
                <a:gd name="T40" fmla="*/ 393 w 393"/>
                <a:gd name="T41" fmla="*/ 544 h 572"/>
                <a:gd name="T42" fmla="*/ 377 w 393"/>
                <a:gd name="T43" fmla="*/ 547 h 572"/>
                <a:gd name="T44" fmla="*/ 363 w 393"/>
                <a:gd name="T45" fmla="*/ 549 h 572"/>
                <a:gd name="T46" fmla="*/ 347 w 393"/>
                <a:gd name="T47" fmla="*/ 552 h 572"/>
                <a:gd name="T48" fmla="*/ 331 w 393"/>
                <a:gd name="T49" fmla="*/ 554 h 572"/>
                <a:gd name="T50" fmla="*/ 317 w 393"/>
                <a:gd name="T51" fmla="*/ 557 h 572"/>
                <a:gd name="T52" fmla="*/ 301 w 393"/>
                <a:gd name="T53" fmla="*/ 560 h 572"/>
                <a:gd name="T54" fmla="*/ 285 w 393"/>
                <a:gd name="T55" fmla="*/ 561 h 572"/>
                <a:gd name="T56" fmla="*/ 269 w 393"/>
                <a:gd name="T57" fmla="*/ 564 h 572"/>
                <a:gd name="T58" fmla="*/ 254 w 393"/>
                <a:gd name="T59" fmla="*/ 566 h 572"/>
                <a:gd name="T60" fmla="*/ 238 w 393"/>
                <a:gd name="T61" fmla="*/ 566 h 572"/>
                <a:gd name="T62" fmla="*/ 224 w 393"/>
                <a:gd name="T63" fmla="*/ 567 h 572"/>
                <a:gd name="T64" fmla="*/ 210 w 393"/>
                <a:gd name="T65" fmla="*/ 569 h 572"/>
                <a:gd name="T66" fmla="*/ 196 w 393"/>
                <a:gd name="T67" fmla="*/ 570 h 572"/>
                <a:gd name="T68" fmla="*/ 182 w 393"/>
                <a:gd name="T69" fmla="*/ 570 h 572"/>
                <a:gd name="T70" fmla="*/ 166 w 393"/>
                <a:gd name="T71" fmla="*/ 572 h 572"/>
                <a:gd name="T72" fmla="*/ 152 w 393"/>
                <a:gd name="T73" fmla="*/ 572 h 572"/>
                <a:gd name="T74" fmla="*/ 138 w 393"/>
                <a:gd name="T75" fmla="*/ 570 h 572"/>
                <a:gd name="T76" fmla="*/ 126 w 393"/>
                <a:gd name="T77" fmla="*/ 569 h 572"/>
                <a:gd name="T78" fmla="*/ 112 w 393"/>
                <a:gd name="T79" fmla="*/ 567 h 572"/>
                <a:gd name="T80" fmla="*/ 98 w 393"/>
                <a:gd name="T81" fmla="*/ 566 h 572"/>
                <a:gd name="T82" fmla="*/ 84 w 393"/>
                <a:gd name="T83" fmla="*/ 566 h 572"/>
                <a:gd name="T84" fmla="*/ 72 w 393"/>
                <a:gd name="T85" fmla="*/ 564 h 572"/>
                <a:gd name="T86" fmla="*/ 58 w 393"/>
                <a:gd name="T87" fmla="*/ 563 h 572"/>
                <a:gd name="T88" fmla="*/ 46 w 393"/>
                <a:gd name="T89" fmla="*/ 561 h 572"/>
                <a:gd name="T90" fmla="*/ 44 w 393"/>
                <a:gd name="T91" fmla="*/ 473 h 572"/>
                <a:gd name="T92" fmla="*/ 34 w 393"/>
                <a:gd name="T93" fmla="*/ 278 h 572"/>
                <a:gd name="T94" fmla="*/ 18 w 393"/>
                <a:gd name="T95" fmla="*/ 90 h 572"/>
                <a:gd name="T96" fmla="*/ 0 w 393"/>
                <a:gd name="T97" fmla="*/ 17 h 5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93" h="572">
                  <a:moveTo>
                    <a:pt x="0" y="17"/>
                  </a:moveTo>
                  <a:lnTo>
                    <a:pt x="22" y="16"/>
                  </a:lnTo>
                  <a:lnTo>
                    <a:pt x="44" y="14"/>
                  </a:lnTo>
                  <a:lnTo>
                    <a:pt x="66" y="14"/>
                  </a:lnTo>
                  <a:lnTo>
                    <a:pt x="86" y="13"/>
                  </a:lnTo>
                  <a:lnTo>
                    <a:pt x="108" y="11"/>
                  </a:lnTo>
                  <a:lnTo>
                    <a:pt x="130" y="10"/>
                  </a:lnTo>
                  <a:lnTo>
                    <a:pt x="152" y="10"/>
                  </a:lnTo>
                  <a:lnTo>
                    <a:pt x="172" y="9"/>
                  </a:lnTo>
                  <a:lnTo>
                    <a:pt x="194" y="7"/>
                  </a:lnTo>
                  <a:lnTo>
                    <a:pt x="216" y="6"/>
                  </a:lnTo>
                  <a:lnTo>
                    <a:pt x="238" y="6"/>
                  </a:lnTo>
                  <a:lnTo>
                    <a:pt x="259" y="4"/>
                  </a:lnTo>
                  <a:lnTo>
                    <a:pt x="281" y="3"/>
                  </a:lnTo>
                  <a:lnTo>
                    <a:pt x="303" y="1"/>
                  </a:lnTo>
                  <a:lnTo>
                    <a:pt x="323" y="1"/>
                  </a:lnTo>
                  <a:lnTo>
                    <a:pt x="345" y="0"/>
                  </a:lnTo>
                  <a:lnTo>
                    <a:pt x="357" y="135"/>
                  </a:lnTo>
                  <a:lnTo>
                    <a:pt x="369" y="271"/>
                  </a:lnTo>
                  <a:lnTo>
                    <a:pt x="381" y="408"/>
                  </a:lnTo>
                  <a:lnTo>
                    <a:pt x="393" y="544"/>
                  </a:lnTo>
                  <a:lnTo>
                    <a:pt x="377" y="547"/>
                  </a:lnTo>
                  <a:lnTo>
                    <a:pt x="363" y="549"/>
                  </a:lnTo>
                  <a:lnTo>
                    <a:pt x="347" y="552"/>
                  </a:lnTo>
                  <a:lnTo>
                    <a:pt x="331" y="554"/>
                  </a:lnTo>
                  <a:lnTo>
                    <a:pt x="317" y="557"/>
                  </a:lnTo>
                  <a:lnTo>
                    <a:pt x="301" y="560"/>
                  </a:lnTo>
                  <a:lnTo>
                    <a:pt x="285" y="561"/>
                  </a:lnTo>
                  <a:lnTo>
                    <a:pt x="269" y="564"/>
                  </a:lnTo>
                  <a:lnTo>
                    <a:pt x="254" y="566"/>
                  </a:lnTo>
                  <a:lnTo>
                    <a:pt x="238" y="566"/>
                  </a:lnTo>
                  <a:lnTo>
                    <a:pt x="224" y="567"/>
                  </a:lnTo>
                  <a:lnTo>
                    <a:pt x="210" y="569"/>
                  </a:lnTo>
                  <a:lnTo>
                    <a:pt x="196" y="570"/>
                  </a:lnTo>
                  <a:lnTo>
                    <a:pt x="182" y="570"/>
                  </a:lnTo>
                  <a:lnTo>
                    <a:pt x="166" y="572"/>
                  </a:lnTo>
                  <a:lnTo>
                    <a:pt x="152" y="572"/>
                  </a:lnTo>
                  <a:lnTo>
                    <a:pt x="138" y="570"/>
                  </a:lnTo>
                  <a:lnTo>
                    <a:pt x="126" y="569"/>
                  </a:lnTo>
                  <a:lnTo>
                    <a:pt x="112" y="567"/>
                  </a:lnTo>
                  <a:lnTo>
                    <a:pt x="98" y="566"/>
                  </a:lnTo>
                  <a:lnTo>
                    <a:pt x="84" y="566"/>
                  </a:lnTo>
                  <a:lnTo>
                    <a:pt x="72" y="564"/>
                  </a:lnTo>
                  <a:lnTo>
                    <a:pt x="58" y="563"/>
                  </a:lnTo>
                  <a:lnTo>
                    <a:pt x="46" y="561"/>
                  </a:lnTo>
                  <a:lnTo>
                    <a:pt x="44" y="473"/>
                  </a:lnTo>
                  <a:lnTo>
                    <a:pt x="34" y="278"/>
                  </a:lnTo>
                  <a:lnTo>
                    <a:pt x="18" y="9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67" name="Freeform 35"/>
            <p:cNvSpPr>
              <a:spLocks/>
            </p:cNvSpPr>
            <p:nvPr/>
          </p:nvSpPr>
          <p:spPr bwMode="auto">
            <a:xfrm>
              <a:off x="4206" y="1969"/>
              <a:ext cx="367" cy="572"/>
            </a:xfrm>
            <a:custGeom>
              <a:avLst/>
              <a:gdLst>
                <a:gd name="T0" fmla="*/ 0 w 367"/>
                <a:gd name="T1" fmla="*/ 17 h 572"/>
                <a:gd name="T2" fmla="*/ 40 w 367"/>
                <a:gd name="T3" fmla="*/ 14 h 572"/>
                <a:gd name="T4" fmla="*/ 80 w 367"/>
                <a:gd name="T5" fmla="*/ 13 h 572"/>
                <a:gd name="T6" fmla="*/ 120 w 367"/>
                <a:gd name="T7" fmla="*/ 10 h 572"/>
                <a:gd name="T8" fmla="*/ 160 w 367"/>
                <a:gd name="T9" fmla="*/ 9 h 572"/>
                <a:gd name="T10" fmla="*/ 198 w 367"/>
                <a:gd name="T11" fmla="*/ 6 h 572"/>
                <a:gd name="T12" fmla="*/ 238 w 367"/>
                <a:gd name="T13" fmla="*/ 4 h 572"/>
                <a:gd name="T14" fmla="*/ 279 w 367"/>
                <a:gd name="T15" fmla="*/ 1 h 572"/>
                <a:gd name="T16" fmla="*/ 319 w 367"/>
                <a:gd name="T17" fmla="*/ 0 h 572"/>
                <a:gd name="T18" fmla="*/ 331 w 367"/>
                <a:gd name="T19" fmla="*/ 137 h 572"/>
                <a:gd name="T20" fmla="*/ 343 w 367"/>
                <a:gd name="T21" fmla="*/ 272 h 572"/>
                <a:gd name="T22" fmla="*/ 355 w 367"/>
                <a:gd name="T23" fmla="*/ 409 h 572"/>
                <a:gd name="T24" fmla="*/ 367 w 367"/>
                <a:gd name="T25" fmla="*/ 545 h 572"/>
                <a:gd name="T26" fmla="*/ 353 w 367"/>
                <a:gd name="T27" fmla="*/ 548 h 572"/>
                <a:gd name="T28" fmla="*/ 339 w 367"/>
                <a:gd name="T29" fmla="*/ 549 h 572"/>
                <a:gd name="T30" fmla="*/ 325 w 367"/>
                <a:gd name="T31" fmla="*/ 552 h 572"/>
                <a:gd name="T32" fmla="*/ 311 w 367"/>
                <a:gd name="T33" fmla="*/ 554 h 572"/>
                <a:gd name="T34" fmla="*/ 295 w 367"/>
                <a:gd name="T35" fmla="*/ 557 h 572"/>
                <a:gd name="T36" fmla="*/ 281 w 367"/>
                <a:gd name="T37" fmla="*/ 560 h 572"/>
                <a:gd name="T38" fmla="*/ 267 w 367"/>
                <a:gd name="T39" fmla="*/ 561 h 572"/>
                <a:gd name="T40" fmla="*/ 253 w 367"/>
                <a:gd name="T41" fmla="*/ 564 h 572"/>
                <a:gd name="T42" fmla="*/ 238 w 367"/>
                <a:gd name="T43" fmla="*/ 566 h 572"/>
                <a:gd name="T44" fmla="*/ 222 w 367"/>
                <a:gd name="T45" fmla="*/ 566 h 572"/>
                <a:gd name="T46" fmla="*/ 208 w 367"/>
                <a:gd name="T47" fmla="*/ 567 h 572"/>
                <a:gd name="T48" fmla="*/ 194 w 367"/>
                <a:gd name="T49" fmla="*/ 569 h 572"/>
                <a:gd name="T50" fmla="*/ 180 w 367"/>
                <a:gd name="T51" fmla="*/ 570 h 572"/>
                <a:gd name="T52" fmla="*/ 166 w 367"/>
                <a:gd name="T53" fmla="*/ 570 h 572"/>
                <a:gd name="T54" fmla="*/ 150 w 367"/>
                <a:gd name="T55" fmla="*/ 572 h 572"/>
                <a:gd name="T56" fmla="*/ 136 w 367"/>
                <a:gd name="T57" fmla="*/ 572 h 572"/>
                <a:gd name="T58" fmla="*/ 124 w 367"/>
                <a:gd name="T59" fmla="*/ 570 h 572"/>
                <a:gd name="T60" fmla="*/ 114 w 367"/>
                <a:gd name="T61" fmla="*/ 569 h 572"/>
                <a:gd name="T62" fmla="*/ 102 w 367"/>
                <a:gd name="T63" fmla="*/ 567 h 572"/>
                <a:gd name="T64" fmla="*/ 92 w 367"/>
                <a:gd name="T65" fmla="*/ 564 h 572"/>
                <a:gd name="T66" fmla="*/ 80 w 367"/>
                <a:gd name="T67" fmla="*/ 563 h 572"/>
                <a:gd name="T68" fmla="*/ 68 w 367"/>
                <a:gd name="T69" fmla="*/ 561 h 572"/>
                <a:gd name="T70" fmla="*/ 58 w 367"/>
                <a:gd name="T71" fmla="*/ 560 h 572"/>
                <a:gd name="T72" fmla="*/ 46 w 367"/>
                <a:gd name="T73" fmla="*/ 558 h 572"/>
                <a:gd name="T74" fmla="*/ 46 w 367"/>
                <a:gd name="T75" fmla="*/ 470 h 572"/>
                <a:gd name="T76" fmla="*/ 36 w 367"/>
                <a:gd name="T77" fmla="*/ 277 h 572"/>
                <a:gd name="T78" fmla="*/ 18 w 367"/>
                <a:gd name="T79" fmla="*/ 90 h 572"/>
                <a:gd name="T80" fmla="*/ 0 w 367"/>
                <a:gd name="T81" fmla="*/ 17 h 5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7" h="572">
                  <a:moveTo>
                    <a:pt x="0" y="17"/>
                  </a:moveTo>
                  <a:lnTo>
                    <a:pt x="40" y="14"/>
                  </a:lnTo>
                  <a:lnTo>
                    <a:pt x="80" y="13"/>
                  </a:lnTo>
                  <a:lnTo>
                    <a:pt x="120" y="10"/>
                  </a:lnTo>
                  <a:lnTo>
                    <a:pt x="160" y="9"/>
                  </a:lnTo>
                  <a:lnTo>
                    <a:pt x="198" y="6"/>
                  </a:lnTo>
                  <a:lnTo>
                    <a:pt x="238" y="4"/>
                  </a:lnTo>
                  <a:lnTo>
                    <a:pt x="279" y="1"/>
                  </a:lnTo>
                  <a:lnTo>
                    <a:pt x="319" y="0"/>
                  </a:lnTo>
                  <a:lnTo>
                    <a:pt x="331" y="137"/>
                  </a:lnTo>
                  <a:lnTo>
                    <a:pt x="343" y="272"/>
                  </a:lnTo>
                  <a:lnTo>
                    <a:pt x="355" y="409"/>
                  </a:lnTo>
                  <a:lnTo>
                    <a:pt x="367" y="545"/>
                  </a:lnTo>
                  <a:lnTo>
                    <a:pt x="353" y="548"/>
                  </a:lnTo>
                  <a:lnTo>
                    <a:pt x="339" y="549"/>
                  </a:lnTo>
                  <a:lnTo>
                    <a:pt x="325" y="552"/>
                  </a:lnTo>
                  <a:lnTo>
                    <a:pt x="311" y="554"/>
                  </a:lnTo>
                  <a:lnTo>
                    <a:pt x="295" y="557"/>
                  </a:lnTo>
                  <a:lnTo>
                    <a:pt x="281" y="560"/>
                  </a:lnTo>
                  <a:lnTo>
                    <a:pt x="267" y="561"/>
                  </a:lnTo>
                  <a:lnTo>
                    <a:pt x="253" y="564"/>
                  </a:lnTo>
                  <a:lnTo>
                    <a:pt x="238" y="566"/>
                  </a:lnTo>
                  <a:lnTo>
                    <a:pt x="222" y="566"/>
                  </a:lnTo>
                  <a:lnTo>
                    <a:pt x="208" y="567"/>
                  </a:lnTo>
                  <a:lnTo>
                    <a:pt x="194" y="569"/>
                  </a:lnTo>
                  <a:lnTo>
                    <a:pt x="180" y="570"/>
                  </a:lnTo>
                  <a:lnTo>
                    <a:pt x="166" y="570"/>
                  </a:lnTo>
                  <a:lnTo>
                    <a:pt x="150" y="572"/>
                  </a:lnTo>
                  <a:lnTo>
                    <a:pt x="136" y="572"/>
                  </a:lnTo>
                  <a:lnTo>
                    <a:pt x="124" y="570"/>
                  </a:lnTo>
                  <a:lnTo>
                    <a:pt x="114" y="569"/>
                  </a:lnTo>
                  <a:lnTo>
                    <a:pt x="102" y="567"/>
                  </a:lnTo>
                  <a:lnTo>
                    <a:pt x="92" y="564"/>
                  </a:lnTo>
                  <a:lnTo>
                    <a:pt x="80" y="563"/>
                  </a:lnTo>
                  <a:lnTo>
                    <a:pt x="68" y="561"/>
                  </a:lnTo>
                  <a:lnTo>
                    <a:pt x="58" y="560"/>
                  </a:lnTo>
                  <a:lnTo>
                    <a:pt x="46" y="558"/>
                  </a:lnTo>
                  <a:lnTo>
                    <a:pt x="46" y="470"/>
                  </a:lnTo>
                  <a:lnTo>
                    <a:pt x="36" y="277"/>
                  </a:lnTo>
                  <a:lnTo>
                    <a:pt x="18" y="9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9E59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68" name="Freeform 36"/>
            <p:cNvSpPr>
              <a:spLocks/>
            </p:cNvSpPr>
            <p:nvPr/>
          </p:nvSpPr>
          <p:spPr bwMode="auto">
            <a:xfrm>
              <a:off x="4222" y="1970"/>
              <a:ext cx="341" cy="571"/>
            </a:xfrm>
            <a:custGeom>
              <a:avLst/>
              <a:gdLst>
                <a:gd name="T0" fmla="*/ 0 w 341"/>
                <a:gd name="T1" fmla="*/ 16 h 571"/>
                <a:gd name="T2" fmla="*/ 36 w 341"/>
                <a:gd name="T3" fmla="*/ 15 h 571"/>
                <a:gd name="T4" fmla="*/ 72 w 341"/>
                <a:gd name="T5" fmla="*/ 13 h 571"/>
                <a:gd name="T6" fmla="*/ 108 w 341"/>
                <a:gd name="T7" fmla="*/ 10 h 571"/>
                <a:gd name="T8" fmla="*/ 146 w 341"/>
                <a:gd name="T9" fmla="*/ 9 h 571"/>
                <a:gd name="T10" fmla="*/ 182 w 341"/>
                <a:gd name="T11" fmla="*/ 6 h 571"/>
                <a:gd name="T12" fmla="*/ 218 w 341"/>
                <a:gd name="T13" fmla="*/ 5 h 571"/>
                <a:gd name="T14" fmla="*/ 255 w 341"/>
                <a:gd name="T15" fmla="*/ 2 h 571"/>
                <a:gd name="T16" fmla="*/ 291 w 341"/>
                <a:gd name="T17" fmla="*/ 0 h 571"/>
                <a:gd name="T18" fmla="*/ 305 w 341"/>
                <a:gd name="T19" fmla="*/ 136 h 571"/>
                <a:gd name="T20" fmla="*/ 317 w 341"/>
                <a:gd name="T21" fmla="*/ 271 h 571"/>
                <a:gd name="T22" fmla="*/ 329 w 341"/>
                <a:gd name="T23" fmla="*/ 408 h 571"/>
                <a:gd name="T24" fmla="*/ 341 w 341"/>
                <a:gd name="T25" fmla="*/ 544 h 571"/>
                <a:gd name="T26" fmla="*/ 327 w 341"/>
                <a:gd name="T27" fmla="*/ 547 h 571"/>
                <a:gd name="T28" fmla="*/ 315 w 341"/>
                <a:gd name="T29" fmla="*/ 550 h 571"/>
                <a:gd name="T30" fmla="*/ 301 w 341"/>
                <a:gd name="T31" fmla="*/ 551 h 571"/>
                <a:gd name="T32" fmla="*/ 289 w 341"/>
                <a:gd name="T33" fmla="*/ 554 h 571"/>
                <a:gd name="T34" fmla="*/ 275 w 341"/>
                <a:gd name="T35" fmla="*/ 556 h 571"/>
                <a:gd name="T36" fmla="*/ 263 w 341"/>
                <a:gd name="T37" fmla="*/ 559 h 571"/>
                <a:gd name="T38" fmla="*/ 249 w 341"/>
                <a:gd name="T39" fmla="*/ 560 h 571"/>
                <a:gd name="T40" fmla="*/ 237 w 341"/>
                <a:gd name="T41" fmla="*/ 563 h 571"/>
                <a:gd name="T42" fmla="*/ 222 w 341"/>
                <a:gd name="T43" fmla="*/ 565 h 571"/>
                <a:gd name="T44" fmla="*/ 206 w 341"/>
                <a:gd name="T45" fmla="*/ 565 h 571"/>
                <a:gd name="T46" fmla="*/ 192 w 341"/>
                <a:gd name="T47" fmla="*/ 566 h 571"/>
                <a:gd name="T48" fmla="*/ 178 w 341"/>
                <a:gd name="T49" fmla="*/ 568 h 571"/>
                <a:gd name="T50" fmla="*/ 164 w 341"/>
                <a:gd name="T51" fmla="*/ 569 h 571"/>
                <a:gd name="T52" fmla="*/ 150 w 341"/>
                <a:gd name="T53" fmla="*/ 569 h 571"/>
                <a:gd name="T54" fmla="*/ 134 w 341"/>
                <a:gd name="T55" fmla="*/ 571 h 571"/>
                <a:gd name="T56" fmla="*/ 120 w 341"/>
                <a:gd name="T57" fmla="*/ 571 h 571"/>
                <a:gd name="T58" fmla="*/ 110 w 341"/>
                <a:gd name="T59" fmla="*/ 569 h 571"/>
                <a:gd name="T60" fmla="*/ 100 w 341"/>
                <a:gd name="T61" fmla="*/ 568 h 571"/>
                <a:gd name="T62" fmla="*/ 92 w 341"/>
                <a:gd name="T63" fmla="*/ 565 h 571"/>
                <a:gd name="T64" fmla="*/ 82 w 341"/>
                <a:gd name="T65" fmla="*/ 563 h 571"/>
                <a:gd name="T66" fmla="*/ 74 w 341"/>
                <a:gd name="T67" fmla="*/ 562 h 571"/>
                <a:gd name="T68" fmla="*/ 64 w 341"/>
                <a:gd name="T69" fmla="*/ 559 h 571"/>
                <a:gd name="T70" fmla="*/ 56 w 341"/>
                <a:gd name="T71" fmla="*/ 557 h 571"/>
                <a:gd name="T72" fmla="*/ 46 w 341"/>
                <a:gd name="T73" fmla="*/ 556 h 571"/>
                <a:gd name="T74" fmla="*/ 46 w 341"/>
                <a:gd name="T75" fmla="*/ 467 h 571"/>
                <a:gd name="T76" fmla="*/ 36 w 341"/>
                <a:gd name="T77" fmla="*/ 274 h 571"/>
                <a:gd name="T78" fmla="*/ 18 w 341"/>
                <a:gd name="T79" fmla="*/ 89 h 571"/>
                <a:gd name="T80" fmla="*/ 0 w 341"/>
                <a:gd name="T81" fmla="*/ 16 h 5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41" h="571">
                  <a:moveTo>
                    <a:pt x="0" y="16"/>
                  </a:moveTo>
                  <a:lnTo>
                    <a:pt x="36" y="15"/>
                  </a:lnTo>
                  <a:lnTo>
                    <a:pt x="72" y="13"/>
                  </a:lnTo>
                  <a:lnTo>
                    <a:pt x="108" y="10"/>
                  </a:lnTo>
                  <a:lnTo>
                    <a:pt x="146" y="9"/>
                  </a:lnTo>
                  <a:lnTo>
                    <a:pt x="182" y="6"/>
                  </a:lnTo>
                  <a:lnTo>
                    <a:pt x="218" y="5"/>
                  </a:lnTo>
                  <a:lnTo>
                    <a:pt x="255" y="2"/>
                  </a:lnTo>
                  <a:lnTo>
                    <a:pt x="291" y="0"/>
                  </a:lnTo>
                  <a:lnTo>
                    <a:pt x="305" y="136"/>
                  </a:lnTo>
                  <a:lnTo>
                    <a:pt x="317" y="271"/>
                  </a:lnTo>
                  <a:lnTo>
                    <a:pt x="329" y="408"/>
                  </a:lnTo>
                  <a:lnTo>
                    <a:pt x="341" y="544"/>
                  </a:lnTo>
                  <a:lnTo>
                    <a:pt x="327" y="547"/>
                  </a:lnTo>
                  <a:lnTo>
                    <a:pt x="315" y="550"/>
                  </a:lnTo>
                  <a:lnTo>
                    <a:pt x="301" y="551"/>
                  </a:lnTo>
                  <a:lnTo>
                    <a:pt x="289" y="554"/>
                  </a:lnTo>
                  <a:lnTo>
                    <a:pt x="275" y="556"/>
                  </a:lnTo>
                  <a:lnTo>
                    <a:pt x="263" y="559"/>
                  </a:lnTo>
                  <a:lnTo>
                    <a:pt x="249" y="560"/>
                  </a:lnTo>
                  <a:lnTo>
                    <a:pt x="237" y="563"/>
                  </a:lnTo>
                  <a:lnTo>
                    <a:pt x="222" y="565"/>
                  </a:lnTo>
                  <a:lnTo>
                    <a:pt x="206" y="565"/>
                  </a:lnTo>
                  <a:lnTo>
                    <a:pt x="192" y="566"/>
                  </a:lnTo>
                  <a:lnTo>
                    <a:pt x="178" y="568"/>
                  </a:lnTo>
                  <a:lnTo>
                    <a:pt x="164" y="569"/>
                  </a:lnTo>
                  <a:lnTo>
                    <a:pt x="150" y="569"/>
                  </a:lnTo>
                  <a:lnTo>
                    <a:pt x="134" y="571"/>
                  </a:lnTo>
                  <a:lnTo>
                    <a:pt x="120" y="571"/>
                  </a:lnTo>
                  <a:lnTo>
                    <a:pt x="110" y="569"/>
                  </a:lnTo>
                  <a:lnTo>
                    <a:pt x="100" y="568"/>
                  </a:lnTo>
                  <a:lnTo>
                    <a:pt x="92" y="565"/>
                  </a:lnTo>
                  <a:lnTo>
                    <a:pt x="82" y="563"/>
                  </a:lnTo>
                  <a:lnTo>
                    <a:pt x="74" y="562"/>
                  </a:lnTo>
                  <a:lnTo>
                    <a:pt x="64" y="559"/>
                  </a:lnTo>
                  <a:lnTo>
                    <a:pt x="56" y="557"/>
                  </a:lnTo>
                  <a:lnTo>
                    <a:pt x="46" y="556"/>
                  </a:lnTo>
                  <a:lnTo>
                    <a:pt x="46" y="467"/>
                  </a:lnTo>
                  <a:lnTo>
                    <a:pt x="36" y="274"/>
                  </a:lnTo>
                  <a:lnTo>
                    <a:pt x="18" y="89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A56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69" name="Freeform 37"/>
            <p:cNvSpPr>
              <a:spLocks/>
            </p:cNvSpPr>
            <p:nvPr/>
          </p:nvSpPr>
          <p:spPr bwMode="auto">
            <a:xfrm>
              <a:off x="4238" y="1970"/>
              <a:ext cx="315" cy="571"/>
            </a:xfrm>
            <a:custGeom>
              <a:avLst/>
              <a:gdLst>
                <a:gd name="T0" fmla="*/ 0 w 315"/>
                <a:gd name="T1" fmla="*/ 18 h 571"/>
                <a:gd name="T2" fmla="*/ 34 w 315"/>
                <a:gd name="T3" fmla="*/ 15 h 571"/>
                <a:gd name="T4" fmla="*/ 66 w 315"/>
                <a:gd name="T5" fmla="*/ 13 h 571"/>
                <a:gd name="T6" fmla="*/ 100 w 315"/>
                <a:gd name="T7" fmla="*/ 10 h 571"/>
                <a:gd name="T8" fmla="*/ 132 w 315"/>
                <a:gd name="T9" fmla="*/ 9 h 571"/>
                <a:gd name="T10" fmla="*/ 166 w 315"/>
                <a:gd name="T11" fmla="*/ 6 h 571"/>
                <a:gd name="T12" fmla="*/ 198 w 315"/>
                <a:gd name="T13" fmla="*/ 5 h 571"/>
                <a:gd name="T14" fmla="*/ 233 w 315"/>
                <a:gd name="T15" fmla="*/ 2 h 571"/>
                <a:gd name="T16" fmla="*/ 265 w 315"/>
                <a:gd name="T17" fmla="*/ 0 h 571"/>
                <a:gd name="T18" fmla="*/ 277 w 315"/>
                <a:gd name="T19" fmla="*/ 136 h 571"/>
                <a:gd name="T20" fmla="*/ 289 w 315"/>
                <a:gd name="T21" fmla="*/ 273 h 571"/>
                <a:gd name="T22" fmla="*/ 301 w 315"/>
                <a:gd name="T23" fmla="*/ 410 h 571"/>
                <a:gd name="T24" fmla="*/ 315 w 315"/>
                <a:gd name="T25" fmla="*/ 546 h 571"/>
                <a:gd name="T26" fmla="*/ 303 w 315"/>
                <a:gd name="T27" fmla="*/ 547 h 571"/>
                <a:gd name="T28" fmla="*/ 291 w 315"/>
                <a:gd name="T29" fmla="*/ 550 h 571"/>
                <a:gd name="T30" fmla="*/ 279 w 315"/>
                <a:gd name="T31" fmla="*/ 551 h 571"/>
                <a:gd name="T32" fmla="*/ 267 w 315"/>
                <a:gd name="T33" fmla="*/ 554 h 571"/>
                <a:gd name="T34" fmla="*/ 255 w 315"/>
                <a:gd name="T35" fmla="*/ 556 h 571"/>
                <a:gd name="T36" fmla="*/ 243 w 315"/>
                <a:gd name="T37" fmla="*/ 559 h 571"/>
                <a:gd name="T38" fmla="*/ 233 w 315"/>
                <a:gd name="T39" fmla="*/ 560 h 571"/>
                <a:gd name="T40" fmla="*/ 221 w 315"/>
                <a:gd name="T41" fmla="*/ 563 h 571"/>
                <a:gd name="T42" fmla="*/ 206 w 315"/>
                <a:gd name="T43" fmla="*/ 565 h 571"/>
                <a:gd name="T44" fmla="*/ 190 w 315"/>
                <a:gd name="T45" fmla="*/ 565 h 571"/>
                <a:gd name="T46" fmla="*/ 176 w 315"/>
                <a:gd name="T47" fmla="*/ 566 h 571"/>
                <a:gd name="T48" fmla="*/ 162 w 315"/>
                <a:gd name="T49" fmla="*/ 568 h 571"/>
                <a:gd name="T50" fmla="*/ 148 w 315"/>
                <a:gd name="T51" fmla="*/ 569 h 571"/>
                <a:gd name="T52" fmla="*/ 134 w 315"/>
                <a:gd name="T53" fmla="*/ 569 h 571"/>
                <a:gd name="T54" fmla="*/ 118 w 315"/>
                <a:gd name="T55" fmla="*/ 571 h 571"/>
                <a:gd name="T56" fmla="*/ 104 w 315"/>
                <a:gd name="T57" fmla="*/ 571 h 571"/>
                <a:gd name="T58" fmla="*/ 90 w 315"/>
                <a:gd name="T59" fmla="*/ 566 h 571"/>
                <a:gd name="T60" fmla="*/ 74 w 315"/>
                <a:gd name="T61" fmla="*/ 562 h 571"/>
                <a:gd name="T62" fmla="*/ 60 w 315"/>
                <a:gd name="T63" fmla="*/ 557 h 571"/>
                <a:gd name="T64" fmla="*/ 46 w 315"/>
                <a:gd name="T65" fmla="*/ 554 h 571"/>
                <a:gd name="T66" fmla="*/ 50 w 315"/>
                <a:gd name="T67" fmla="*/ 529 h 571"/>
                <a:gd name="T68" fmla="*/ 48 w 315"/>
                <a:gd name="T69" fmla="*/ 466 h 571"/>
                <a:gd name="T70" fmla="*/ 44 w 315"/>
                <a:gd name="T71" fmla="*/ 376 h 571"/>
                <a:gd name="T72" fmla="*/ 38 w 315"/>
                <a:gd name="T73" fmla="*/ 274 h 571"/>
                <a:gd name="T74" fmla="*/ 30 w 315"/>
                <a:gd name="T75" fmla="*/ 174 h 571"/>
                <a:gd name="T76" fmla="*/ 20 w 315"/>
                <a:gd name="T77" fmla="*/ 89 h 571"/>
                <a:gd name="T78" fmla="*/ 10 w 315"/>
                <a:gd name="T79" fmla="*/ 33 h 571"/>
                <a:gd name="T80" fmla="*/ 0 w 315"/>
                <a:gd name="T81" fmla="*/ 18 h 5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15" h="571">
                  <a:moveTo>
                    <a:pt x="0" y="18"/>
                  </a:moveTo>
                  <a:lnTo>
                    <a:pt x="34" y="15"/>
                  </a:lnTo>
                  <a:lnTo>
                    <a:pt x="66" y="13"/>
                  </a:lnTo>
                  <a:lnTo>
                    <a:pt x="100" y="10"/>
                  </a:lnTo>
                  <a:lnTo>
                    <a:pt x="132" y="9"/>
                  </a:lnTo>
                  <a:lnTo>
                    <a:pt x="166" y="6"/>
                  </a:lnTo>
                  <a:lnTo>
                    <a:pt x="198" y="5"/>
                  </a:lnTo>
                  <a:lnTo>
                    <a:pt x="233" y="2"/>
                  </a:lnTo>
                  <a:lnTo>
                    <a:pt x="265" y="0"/>
                  </a:lnTo>
                  <a:lnTo>
                    <a:pt x="277" y="136"/>
                  </a:lnTo>
                  <a:lnTo>
                    <a:pt x="289" y="273"/>
                  </a:lnTo>
                  <a:lnTo>
                    <a:pt x="301" y="410"/>
                  </a:lnTo>
                  <a:lnTo>
                    <a:pt x="315" y="546"/>
                  </a:lnTo>
                  <a:lnTo>
                    <a:pt x="303" y="547"/>
                  </a:lnTo>
                  <a:lnTo>
                    <a:pt x="291" y="550"/>
                  </a:lnTo>
                  <a:lnTo>
                    <a:pt x="279" y="551"/>
                  </a:lnTo>
                  <a:lnTo>
                    <a:pt x="267" y="554"/>
                  </a:lnTo>
                  <a:lnTo>
                    <a:pt x="255" y="556"/>
                  </a:lnTo>
                  <a:lnTo>
                    <a:pt x="243" y="559"/>
                  </a:lnTo>
                  <a:lnTo>
                    <a:pt x="233" y="560"/>
                  </a:lnTo>
                  <a:lnTo>
                    <a:pt x="221" y="563"/>
                  </a:lnTo>
                  <a:lnTo>
                    <a:pt x="206" y="565"/>
                  </a:lnTo>
                  <a:lnTo>
                    <a:pt x="190" y="565"/>
                  </a:lnTo>
                  <a:lnTo>
                    <a:pt x="176" y="566"/>
                  </a:lnTo>
                  <a:lnTo>
                    <a:pt x="162" y="568"/>
                  </a:lnTo>
                  <a:lnTo>
                    <a:pt x="148" y="569"/>
                  </a:lnTo>
                  <a:lnTo>
                    <a:pt x="134" y="569"/>
                  </a:lnTo>
                  <a:lnTo>
                    <a:pt x="118" y="571"/>
                  </a:lnTo>
                  <a:lnTo>
                    <a:pt x="104" y="571"/>
                  </a:lnTo>
                  <a:lnTo>
                    <a:pt x="90" y="566"/>
                  </a:lnTo>
                  <a:lnTo>
                    <a:pt x="74" y="562"/>
                  </a:lnTo>
                  <a:lnTo>
                    <a:pt x="60" y="557"/>
                  </a:lnTo>
                  <a:lnTo>
                    <a:pt x="46" y="554"/>
                  </a:lnTo>
                  <a:lnTo>
                    <a:pt x="50" y="529"/>
                  </a:lnTo>
                  <a:lnTo>
                    <a:pt x="48" y="466"/>
                  </a:lnTo>
                  <a:lnTo>
                    <a:pt x="44" y="376"/>
                  </a:lnTo>
                  <a:lnTo>
                    <a:pt x="38" y="274"/>
                  </a:lnTo>
                  <a:lnTo>
                    <a:pt x="30" y="174"/>
                  </a:lnTo>
                  <a:lnTo>
                    <a:pt x="20" y="89"/>
                  </a:lnTo>
                  <a:lnTo>
                    <a:pt x="10" y="33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AA66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0" name="Freeform 38"/>
            <p:cNvSpPr>
              <a:spLocks/>
            </p:cNvSpPr>
            <p:nvPr/>
          </p:nvSpPr>
          <p:spPr bwMode="auto">
            <a:xfrm>
              <a:off x="4252" y="1972"/>
              <a:ext cx="289" cy="569"/>
            </a:xfrm>
            <a:custGeom>
              <a:avLst/>
              <a:gdLst>
                <a:gd name="T0" fmla="*/ 0 w 289"/>
                <a:gd name="T1" fmla="*/ 16 h 569"/>
                <a:gd name="T2" fmla="*/ 30 w 289"/>
                <a:gd name="T3" fmla="*/ 14 h 569"/>
                <a:gd name="T4" fmla="*/ 60 w 289"/>
                <a:gd name="T5" fmla="*/ 11 h 569"/>
                <a:gd name="T6" fmla="*/ 90 w 289"/>
                <a:gd name="T7" fmla="*/ 10 h 569"/>
                <a:gd name="T8" fmla="*/ 120 w 289"/>
                <a:gd name="T9" fmla="*/ 7 h 569"/>
                <a:gd name="T10" fmla="*/ 150 w 289"/>
                <a:gd name="T11" fmla="*/ 6 h 569"/>
                <a:gd name="T12" fmla="*/ 180 w 289"/>
                <a:gd name="T13" fmla="*/ 3 h 569"/>
                <a:gd name="T14" fmla="*/ 211 w 289"/>
                <a:gd name="T15" fmla="*/ 1 h 569"/>
                <a:gd name="T16" fmla="*/ 241 w 289"/>
                <a:gd name="T17" fmla="*/ 0 h 569"/>
                <a:gd name="T18" fmla="*/ 253 w 289"/>
                <a:gd name="T19" fmla="*/ 135 h 569"/>
                <a:gd name="T20" fmla="*/ 265 w 289"/>
                <a:gd name="T21" fmla="*/ 271 h 569"/>
                <a:gd name="T22" fmla="*/ 277 w 289"/>
                <a:gd name="T23" fmla="*/ 408 h 569"/>
                <a:gd name="T24" fmla="*/ 289 w 289"/>
                <a:gd name="T25" fmla="*/ 544 h 569"/>
                <a:gd name="T26" fmla="*/ 279 w 289"/>
                <a:gd name="T27" fmla="*/ 545 h 569"/>
                <a:gd name="T28" fmla="*/ 269 w 289"/>
                <a:gd name="T29" fmla="*/ 548 h 569"/>
                <a:gd name="T30" fmla="*/ 259 w 289"/>
                <a:gd name="T31" fmla="*/ 549 h 569"/>
                <a:gd name="T32" fmla="*/ 249 w 289"/>
                <a:gd name="T33" fmla="*/ 552 h 569"/>
                <a:gd name="T34" fmla="*/ 237 w 289"/>
                <a:gd name="T35" fmla="*/ 554 h 569"/>
                <a:gd name="T36" fmla="*/ 227 w 289"/>
                <a:gd name="T37" fmla="*/ 557 h 569"/>
                <a:gd name="T38" fmla="*/ 217 w 289"/>
                <a:gd name="T39" fmla="*/ 558 h 569"/>
                <a:gd name="T40" fmla="*/ 207 w 289"/>
                <a:gd name="T41" fmla="*/ 561 h 569"/>
                <a:gd name="T42" fmla="*/ 192 w 289"/>
                <a:gd name="T43" fmla="*/ 563 h 569"/>
                <a:gd name="T44" fmla="*/ 176 w 289"/>
                <a:gd name="T45" fmla="*/ 563 h 569"/>
                <a:gd name="T46" fmla="*/ 162 w 289"/>
                <a:gd name="T47" fmla="*/ 564 h 569"/>
                <a:gd name="T48" fmla="*/ 148 w 289"/>
                <a:gd name="T49" fmla="*/ 566 h 569"/>
                <a:gd name="T50" fmla="*/ 134 w 289"/>
                <a:gd name="T51" fmla="*/ 567 h 569"/>
                <a:gd name="T52" fmla="*/ 120 w 289"/>
                <a:gd name="T53" fmla="*/ 567 h 569"/>
                <a:gd name="T54" fmla="*/ 104 w 289"/>
                <a:gd name="T55" fmla="*/ 569 h 569"/>
                <a:gd name="T56" fmla="*/ 90 w 289"/>
                <a:gd name="T57" fmla="*/ 569 h 569"/>
                <a:gd name="T58" fmla="*/ 80 w 289"/>
                <a:gd name="T59" fmla="*/ 564 h 569"/>
                <a:gd name="T60" fmla="*/ 70 w 289"/>
                <a:gd name="T61" fmla="*/ 558 h 569"/>
                <a:gd name="T62" fmla="*/ 60 w 289"/>
                <a:gd name="T63" fmla="*/ 554 h 569"/>
                <a:gd name="T64" fmla="*/ 50 w 289"/>
                <a:gd name="T65" fmla="*/ 549 h 569"/>
                <a:gd name="T66" fmla="*/ 54 w 289"/>
                <a:gd name="T67" fmla="*/ 526 h 569"/>
                <a:gd name="T68" fmla="*/ 52 w 289"/>
                <a:gd name="T69" fmla="*/ 462 h 569"/>
                <a:gd name="T70" fmla="*/ 48 w 289"/>
                <a:gd name="T71" fmla="*/ 373 h 569"/>
                <a:gd name="T72" fmla="*/ 40 w 289"/>
                <a:gd name="T73" fmla="*/ 271 h 569"/>
                <a:gd name="T74" fmla="*/ 30 w 289"/>
                <a:gd name="T75" fmla="*/ 172 h 569"/>
                <a:gd name="T76" fmla="*/ 20 w 289"/>
                <a:gd name="T77" fmla="*/ 87 h 569"/>
                <a:gd name="T78" fmla="*/ 10 w 289"/>
                <a:gd name="T79" fmla="*/ 31 h 569"/>
                <a:gd name="T80" fmla="*/ 0 w 289"/>
                <a:gd name="T81" fmla="*/ 16 h 5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89" h="569">
                  <a:moveTo>
                    <a:pt x="0" y="16"/>
                  </a:moveTo>
                  <a:lnTo>
                    <a:pt x="30" y="14"/>
                  </a:lnTo>
                  <a:lnTo>
                    <a:pt x="60" y="11"/>
                  </a:lnTo>
                  <a:lnTo>
                    <a:pt x="90" y="10"/>
                  </a:lnTo>
                  <a:lnTo>
                    <a:pt x="120" y="7"/>
                  </a:lnTo>
                  <a:lnTo>
                    <a:pt x="150" y="6"/>
                  </a:lnTo>
                  <a:lnTo>
                    <a:pt x="180" y="3"/>
                  </a:lnTo>
                  <a:lnTo>
                    <a:pt x="211" y="1"/>
                  </a:lnTo>
                  <a:lnTo>
                    <a:pt x="241" y="0"/>
                  </a:lnTo>
                  <a:lnTo>
                    <a:pt x="253" y="135"/>
                  </a:lnTo>
                  <a:lnTo>
                    <a:pt x="265" y="271"/>
                  </a:lnTo>
                  <a:lnTo>
                    <a:pt x="277" y="408"/>
                  </a:lnTo>
                  <a:lnTo>
                    <a:pt x="289" y="544"/>
                  </a:lnTo>
                  <a:lnTo>
                    <a:pt x="279" y="545"/>
                  </a:lnTo>
                  <a:lnTo>
                    <a:pt x="269" y="548"/>
                  </a:lnTo>
                  <a:lnTo>
                    <a:pt x="259" y="549"/>
                  </a:lnTo>
                  <a:lnTo>
                    <a:pt x="249" y="552"/>
                  </a:lnTo>
                  <a:lnTo>
                    <a:pt x="237" y="554"/>
                  </a:lnTo>
                  <a:lnTo>
                    <a:pt x="227" y="557"/>
                  </a:lnTo>
                  <a:lnTo>
                    <a:pt x="217" y="558"/>
                  </a:lnTo>
                  <a:lnTo>
                    <a:pt x="207" y="561"/>
                  </a:lnTo>
                  <a:lnTo>
                    <a:pt x="192" y="563"/>
                  </a:lnTo>
                  <a:lnTo>
                    <a:pt x="176" y="563"/>
                  </a:lnTo>
                  <a:lnTo>
                    <a:pt x="162" y="564"/>
                  </a:lnTo>
                  <a:lnTo>
                    <a:pt x="148" y="566"/>
                  </a:lnTo>
                  <a:lnTo>
                    <a:pt x="134" y="567"/>
                  </a:lnTo>
                  <a:lnTo>
                    <a:pt x="120" y="567"/>
                  </a:lnTo>
                  <a:lnTo>
                    <a:pt x="104" y="569"/>
                  </a:lnTo>
                  <a:lnTo>
                    <a:pt x="90" y="569"/>
                  </a:lnTo>
                  <a:lnTo>
                    <a:pt x="80" y="564"/>
                  </a:lnTo>
                  <a:lnTo>
                    <a:pt x="70" y="558"/>
                  </a:lnTo>
                  <a:lnTo>
                    <a:pt x="60" y="554"/>
                  </a:lnTo>
                  <a:lnTo>
                    <a:pt x="50" y="549"/>
                  </a:lnTo>
                  <a:lnTo>
                    <a:pt x="54" y="526"/>
                  </a:lnTo>
                  <a:lnTo>
                    <a:pt x="52" y="462"/>
                  </a:lnTo>
                  <a:lnTo>
                    <a:pt x="48" y="373"/>
                  </a:lnTo>
                  <a:lnTo>
                    <a:pt x="40" y="271"/>
                  </a:lnTo>
                  <a:lnTo>
                    <a:pt x="30" y="172"/>
                  </a:lnTo>
                  <a:lnTo>
                    <a:pt x="20" y="87"/>
                  </a:lnTo>
                  <a:lnTo>
                    <a:pt x="10" y="31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B26D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1" name="Freeform 39"/>
            <p:cNvSpPr>
              <a:spLocks/>
            </p:cNvSpPr>
            <p:nvPr/>
          </p:nvSpPr>
          <p:spPr bwMode="auto">
            <a:xfrm>
              <a:off x="4268" y="1972"/>
              <a:ext cx="263" cy="569"/>
            </a:xfrm>
            <a:custGeom>
              <a:avLst/>
              <a:gdLst>
                <a:gd name="T0" fmla="*/ 0 w 263"/>
                <a:gd name="T1" fmla="*/ 16 h 569"/>
                <a:gd name="T2" fmla="*/ 28 w 263"/>
                <a:gd name="T3" fmla="*/ 14 h 569"/>
                <a:gd name="T4" fmla="*/ 54 w 263"/>
                <a:gd name="T5" fmla="*/ 11 h 569"/>
                <a:gd name="T6" fmla="*/ 82 w 263"/>
                <a:gd name="T7" fmla="*/ 10 h 569"/>
                <a:gd name="T8" fmla="*/ 108 w 263"/>
                <a:gd name="T9" fmla="*/ 7 h 569"/>
                <a:gd name="T10" fmla="*/ 134 w 263"/>
                <a:gd name="T11" fmla="*/ 6 h 569"/>
                <a:gd name="T12" fmla="*/ 160 w 263"/>
                <a:gd name="T13" fmla="*/ 4 h 569"/>
                <a:gd name="T14" fmla="*/ 187 w 263"/>
                <a:gd name="T15" fmla="*/ 1 h 569"/>
                <a:gd name="T16" fmla="*/ 213 w 263"/>
                <a:gd name="T17" fmla="*/ 0 h 569"/>
                <a:gd name="T18" fmla="*/ 227 w 263"/>
                <a:gd name="T19" fmla="*/ 135 h 569"/>
                <a:gd name="T20" fmla="*/ 239 w 263"/>
                <a:gd name="T21" fmla="*/ 272 h 569"/>
                <a:gd name="T22" fmla="*/ 251 w 263"/>
                <a:gd name="T23" fmla="*/ 408 h 569"/>
                <a:gd name="T24" fmla="*/ 263 w 263"/>
                <a:gd name="T25" fmla="*/ 545 h 569"/>
                <a:gd name="T26" fmla="*/ 255 w 263"/>
                <a:gd name="T27" fmla="*/ 546 h 569"/>
                <a:gd name="T28" fmla="*/ 245 w 263"/>
                <a:gd name="T29" fmla="*/ 548 h 569"/>
                <a:gd name="T30" fmla="*/ 237 w 263"/>
                <a:gd name="T31" fmla="*/ 551 h 569"/>
                <a:gd name="T32" fmla="*/ 227 w 263"/>
                <a:gd name="T33" fmla="*/ 552 h 569"/>
                <a:gd name="T34" fmla="*/ 219 w 263"/>
                <a:gd name="T35" fmla="*/ 555 h 569"/>
                <a:gd name="T36" fmla="*/ 209 w 263"/>
                <a:gd name="T37" fmla="*/ 557 h 569"/>
                <a:gd name="T38" fmla="*/ 201 w 263"/>
                <a:gd name="T39" fmla="*/ 560 h 569"/>
                <a:gd name="T40" fmla="*/ 191 w 263"/>
                <a:gd name="T41" fmla="*/ 561 h 569"/>
                <a:gd name="T42" fmla="*/ 176 w 263"/>
                <a:gd name="T43" fmla="*/ 563 h 569"/>
                <a:gd name="T44" fmla="*/ 160 w 263"/>
                <a:gd name="T45" fmla="*/ 563 h 569"/>
                <a:gd name="T46" fmla="*/ 146 w 263"/>
                <a:gd name="T47" fmla="*/ 564 h 569"/>
                <a:gd name="T48" fmla="*/ 132 w 263"/>
                <a:gd name="T49" fmla="*/ 566 h 569"/>
                <a:gd name="T50" fmla="*/ 118 w 263"/>
                <a:gd name="T51" fmla="*/ 567 h 569"/>
                <a:gd name="T52" fmla="*/ 104 w 263"/>
                <a:gd name="T53" fmla="*/ 567 h 569"/>
                <a:gd name="T54" fmla="*/ 88 w 263"/>
                <a:gd name="T55" fmla="*/ 569 h 569"/>
                <a:gd name="T56" fmla="*/ 74 w 263"/>
                <a:gd name="T57" fmla="*/ 569 h 569"/>
                <a:gd name="T58" fmla="*/ 66 w 263"/>
                <a:gd name="T59" fmla="*/ 563 h 569"/>
                <a:gd name="T60" fmla="*/ 60 w 263"/>
                <a:gd name="T61" fmla="*/ 558 h 569"/>
                <a:gd name="T62" fmla="*/ 54 w 263"/>
                <a:gd name="T63" fmla="*/ 554 h 569"/>
                <a:gd name="T64" fmla="*/ 48 w 263"/>
                <a:gd name="T65" fmla="*/ 548 h 569"/>
                <a:gd name="T66" fmla="*/ 52 w 263"/>
                <a:gd name="T67" fmla="*/ 524 h 569"/>
                <a:gd name="T68" fmla="*/ 52 w 263"/>
                <a:gd name="T69" fmla="*/ 461 h 569"/>
                <a:gd name="T70" fmla="*/ 48 w 263"/>
                <a:gd name="T71" fmla="*/ 373 h 569"/>
                <a:gd name="T72" fmla="*/ 40 w 263"/>
                <a:gd name="T73" fmla="*/ 271 h 569"/>
                <a:gd name="T74" fmla="*/ 30 w 263"/>
                <a:gd name="T75" fmla="*/ 171 h 569"/>
                <a:gd name="T76" fmla="*/ 20 w 263"/>
                <a:gd name="T77" fmla="*/ 87 h 569"/>
                <a:gd name="T78" fmla="*/ 10 w 263"/>
                <a:gd name="T79" fmla="*/ 31 h 569"/>
                <a:gd name="T80" fmla="*/ 0 w 263"/>
                <a:gd name="T81" fmla="*/ 16 h 5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63" h="569">
                  <a:moveTo>
                    <a:pt x="0" y="16"/>
                  </a:moveTo>
                  <a:lnTo>
                    <a:pt x="28" y="14"/>
                  </a:lnTo>
                  <a:lnTo>
                    <a:pt x="54" y="11"/>
                  </a:lnTo>
                  <a:lnTo>
                    <a:pt x="82" y="10"/>
                  </a:lnTo>
                  <a:lnTo>
                    <a:pt x="108" y="7"/>
                  </a:lnTo>
                  <a:lnTo>
                    <a:pt x="134" y="6"/>
                  </a:lnTo>
                  <a:lnTo>
                    <a:pt x="160" y="4"/>
                  </a:lnTo>
                  <a:lnTo>
                    <a:pt x="187" y="1"/>
                  </a:lnTo>
                  <a:lnTo>
                    <a:pt x="213" y="0"/>
                  </a:lnTo>
                  <a:lnTo>
                    <a:pt x="227" y="135"/>
                  </a:lnTo>
                  <a:lnTo>
                    <a:pt x="239" y="272"/>
                  </a:lnTo>
                  <a:lnTo>
                    <a:pt x="251" y="408"/>
                  </a:lnTo>
                  <a:lnTo>
                    <a:pt x="263" y="545"/>
                  </a:lnTo>
                  <a:lnTo>
                    <a:pt x="255" y="546"/>
                  </a:lnTo>
                  <a:lnTo>
                    <a:pt x="245" y="548"/>
                  </a:lnTo>
                  <a:lnTo>
                    <a:pt x="237" y="551"/>
                  </a:lnTo>
                  <a:lnTo>
                    <a:pt x="227" y="552"/>
                  </a:lnTo>
                  <a:lnTo>
                    <a:pt x="219" y="555"/>
                  </a:lnTo>
                  <a:lnTo>
                    <a:pt x="209" y="557"/>
                  </a:lnTo>
                  <a:lnTo>
                    <a:pt x="201" y="560"/>
                  </a:lnTo>
                  <a:lnTo>
                    <a:pt x="191" y="561"/>
                  </a:lnTo>
                  <a:lnTo>
                    <a:pt x="176" y="563"/>
                  </a:lnTo>
                  <a:lnTo>
                    <a:pt x="160" y="563"/>
                  </a:lnTo>
                  <a:lnTo>
                    <a:pt x="146" y="564"/>
                  </a:lnTo>
                  <a:lnTo>
                    <a:pt x="132" y="566"/>
                  </a:lnTo>
                  <a:lnTo>
                    <a:pt x="118" y="567"/>
                  </a:lnTo>
                  <a:lnTo>
                    <a:pt x="104" y="567"/>
                  </a:lnTo>
                  <a:lnTo>
                    <a:pt x="88" y="569"/>
                  </a:lnTo>
                  <a:lnTo>
                    <a:pt x="74" y="569"/>
                  </a:lnTo>
                  <a:lnTo>
                    <a:pt x="66" y="563"/>
                  </a:lnTo>
                  <a:lnTo>
                    <a:pt x="60" y="558"/>
                  </a:lnTo>
                  <a:lnTo>
                    <a:pt x="54" y="554"/>
                  </a:lnTo>
                  <a:lnTo>
                    <a:pt x="48" y="548"/>
                  </a:lnTo>
                  <a:lnTo>
                    <a:pt x="52" y="524"/>
                  </a:lnTo>
                  <a:lnTo>
                    <a:pt x="52" y="461"/>
                  </a:lnTo>
                  <a:lnTo>
                    <a:pt x="48" y="373"/>
                  </a:lnTo>
                  <a:lnTo>
                    <a:pt x="40" y="271"/>
                  </a:lnTo>
                  <a:lnTo>
                    <a:pt x="30" y="171"/>
                  </a:lnTo>
                  <a:lnTo>
                    <a:pt x="20" y="87"/>
                  </a:lnTo>
                  <a:lnTo>
                    <a:pt x="10" y="31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B772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2" name="Freeform 40"/>
            <p:cNvSpPr>
              <a:spLocks/>
            </p:cNvSpPr>
            <p:nvPr/>
          </p:nvSpPr>
          <p:spPr bwMode="auto">
            <a:xfrm>
              <a:off x="4284" y="1973"/>
              <a:ext cx="235" cy="568"/>
            </a:xfrm>
            <a:custGeom>
              <a:avLst/>
              <a:gdLst>
                <a:gd name="T0" fmla="*/ 0 w 235"/>
                <a:gd name="T1" fmla="*/ 15 h 568"/>
                <a:gd name="T2" fmla="*/ 24 w 235"/>
                <a:gd name="T3" fmla="*/ 13 h 568"/>
                <a:gd name="T4" fmla="*/ 46 w 235"/>
                <a:gd name="T5" fmla="*/ 12 h 568"/>
                <a:gd name="T6" fmla="*/ 70 w 235"/>
                <a:gd name="T7" fmla="*/ 9 h 568"/>
                <a:gd name="T8" fmla="*/ 94 w 235"/>
                <a:gd name="T9" fmla="*/ 7 h 568"/>
                <a:gd name="T10" fmla="*/ 116 w 235"/>
                <a:gd name="T11" fmla="*/ 6 h 568"/>
                <a:gd name="T12" fmla="*/ 140 w 235"/>
                <a:gd name="T13" fmla="*/ 3 h 568"/>
                <a:gd name="T14" fmla="*/ 163 w 235"/>
                <a:gd name="T15" fmla="*/ 2 h 568"/>
                <a:gd name="T16" fmla="*/ 187 w 235"/>
                <a:gd name="T17" fmla="*/ 0 h 568"/>
                <a:gd name="T18" fmla="*/ 199 w 235"/>
                <a:gd name="T19" fmla="*/ 136 h 568"/>
                <a:gd name="T20" fmla="*/ 211 w 235"/>
                <a:gd name="T21" fmla="*/ 271 h 568"/>
                <a:gd name="T22" fmla="*/ 223 w 235"/>
                <a:gd name="T23" fmla="*/ 408 h 568"/>
                <a:gd name="T24" fmla="*/ 235 w 235"/>
                <a:gd name="T25" fmla="*/ 544 h 568"/>
                <a:gd name="T26" fmla="*/ 227 w 235"/>
                <a:gd name="T27" fmla="*/ 545 h 568"/>
                <a:gd name="T28" fmla="*/ 221 w 235"/>
                <a:gd name="T29" fmla="*/ 548 h 568"/>
                <a:gd name="T30" fmla="*/ 213 w 235"/>
                <a:gd name="T31" fmla="*/ 550 h 568"/>
                <a:gd name="T32" fmla="*/ 205 w 235"/>
                <a:gd name="T33" fmla="*/ 551 h 568"/>
                <a:gd name="T34" fmla="*/ 197 w 235"/>
                <a:gd name="T35" fmla="*/ 554 h 568"/>
                <a:gd name="T36" fmla="*/ 191 w 235"/>
                <a:gd name="T37" fmla="*/ 556 h 568"/>
                <a:gd name="T38" fmla="*/ 183 w 235"/>
                <a:gd name="T39" fmla="*/ 559 h 568"/>
                <a:gd name="T40" fmla="*/ 175 w 235"/>
                <a:gd name="T41" fmla="*/ 560 h 568"/>
                <a:gd name="T42" fmla="*/ 160 w 235"/>
                <a:gd name="T43" fmla="*/ 562 h 568"/>
                <a:gd name="T44" fmla="*/ 144 w 235"/>
                <a:gd name="T45" fmla="*/ 562 h 568"/>
                <a:gd name="T46" fmla="*/ 130 w 235"/>
                <a:gd name="T47" fmla="*/ 563 h 568"/>
                <a:gd name="T48" fmla="*/ 116 w 235"/>
                <a:gd name="T49" fmla="*/ 565 h 568"/>
                <a:gd name="T50" fmla="*/ 102 w 235"/>
                <a:gd name="T51" fmla="*/ 566 h 568"/>
                <a:gd name="T52" fmla="*/ 88 w 235"/>
                <a:gd name="T53" fmla="*/ 566 h 568"/>
                <a:gd name="T54" fmla="*/ 72 w 235"/>
                <a:gd name="T55" fmla="*/ 568 h 568"/>
                <a:gd name="T56" fmla="*/ 58 w 235"/>
                <a:gd name="T57" fmla="*/ 568 h 568"/>
                <a:gd name="T58" fmla="*/ 56 w 235"/>
                <a:gd name="T59" fmla="*/ 562 h 568"/>
                <a:gd name="T60" fmla="*/ 52 w 235"/>
                <a:gd name="T61" fmla="*/ 556 h 568"/>
                <a:gd name="T62" fmla="*/ 50 w 235"/>
                <a:gd name="T63" fmla="*/ 550 h 568"/>
                <a:gd name="T64" fmla="*/ 48 w 235"/>
                <a:gd name="T65" fmla="*/ 544 h 568"/>
                <a:gd name="T66" fmla="*/ 54 w 235"/>
                <a:gd name="T67" fmla="*/ 520 h 568"/>
                <a:gd name="T68" fmla="*/ 52 w 235"/>
                <a:gd name="T69" fmla="*/ 457 h 568"/>
                <a:gd name="T70" fmla="*/ 48 w 235"/>
                <a:gd name="T71" fmla="*/ 369 h 568"/>
                <a:gd name="T72" fmla="*/ 40 w 235"/>
                <a:gd name="T73" fmla="*/ 268 h 568"/>
                <a:gd name="T74" fmla="*/ 30 w 235"/>
                <a:gd name="T75" fmla="*/ 170 h 568"/>
                <a:gd name="T76" fmla="*/ 20 w 235"/>
                <a:gd name="T77" fmla="*/ 84 h 568"/>
                <a:gd name="T78" fmla="*/ 10 w 235"/>
                <a:gd name="T79" fmla="*/ 28 h 568"/>
                <a:gd name="T80" fmla="*/ 0 w 235"/>
                <a:gd name="T81" fmla="*/ 15 h 5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35" h="568">
                  <a:moveTo>
                    <a:pt x="0" y="15"/>
                  </a:moveTo>
                  <a:lnTo>
                    <a:pt x="24" y="13"/>
                  </a:lnTo>
                  <a:lnTo>
                    <a:pt x="46" y="12"/>
                  </a:lnTo>
                  <a:lnTo>
                    <a:pt x="70" y="9"/>
                  </a:lnTo>
                  <a:lnTo>
                    <a:pt x="94" y="7"/>
                  </a:lnTo>
                  <a:lnTo>
                    <a:pt x="116" y="6"/>
                  </a:lnTo>
                  <a:lnTo>
                    <a:pt x="140" y="3"/>
                  </a:lnTo>
                  <a:lnTo>
                    <a:pt x="163" y="2"/>
                  </a:lnTo>
                  <a:lnTo>
                    <a:pt x="187" y="0"/>
                  </a:lnTo>
                  <a:lnTo>
                    <a:pt x="199" y="136"/>
                  </a:lnTo>
                  <a:lnTo>
                    <a:pt x="211" y="271"/>
                  </a:lnTo>
                  <a:lnTo>
                    <a:pt x="223" y="408"/>
                  </a:lnTo>
                  <a:lnTo>
                    <a:pt x="235" y="544"/>
                  </a:lnTo>
                  <a:lnTo>
                    <a:pt x="227" y="545"/>
                  </a:lnTo>
                  <a:lnTo>
                    <a:pt x="221" y="548"/>
                  </a:lnTo>
                  <a:lnTo>
                    <a:pt x="213" y="550"/>
                  </a:lnTo>
                  <a:lnTo>
                    <a:pt x="205" y="551"/>
                  </a:lnTo>
                  <a:lnTo>
                    <a:pt x="197" y="554"/>
                  </a:lnTo>
                  <a:lnTo>
                    <a:pt x="191" y="556"/>
                  </a:lnTo>
                  <a:lnTo>
                    <a:pt x="183" y="559"/>
                  </a:lnTo>
                  <a:lnTo>
                    <a:pt x="175" y="560"/>
                  </a:lnTo>
                  <a:lnTo>
                    <a:pt x="160" y="562"/>
                  </a:lnTo>
                  <a:lnTo>
                    <a:pt x="144" y="562"/>
                  </a:lnTo>
                  <a:lnTo>
                    <a:pt x="130" y="563"/>
                  </a:lnTo>
                  <a:lnTo>
                    <a:pt x="116" y="565"/>
                  </a:lnTo>
                  <a:lnTo>
                    <a:pt x="102" y="566"/>
                  </a:lnTo>
                  <a:lnTo>
                    <a:pt x="88" y="566"/>
                  </a:lnTo>
                  <a:lnTo>
                    <a:pt x="72" y="568"/>
                  </a:lnTo>
                  <a:lnTo>
                    <a:pt x="58" y="568"/>
                  </a:lnTo>
                  <a:lnTo>
                    <a:pt x="56" y="562"/>
                  </a:lnTo>
                  <a:lnTo>
                    <a:pt x="52" y="556"/>
                  </a:lnTo>
                  <a:lnTo>
                    <a:pt x="50" y="550"/>
                  </a:lnTo>
                  <a:lnTo>
                    <a:pt x="48" y="544"/>
                  </a:lnTo>
                  <a:lnTo>
                    <a:pt x="54" y="520"/>
                  </a:lnTo>
                  <a:lnTo>
                    <a:pt x="52" y="457"/>
                  </a:lnTo>
                  <a:lnTo>
                    <a:pt x="48" y="369"/>
                  </a:lnTo>
                  <a:lnTo>
                    <a:pt x="40" y="268"/>
                  </a:lnTo>
                  <a:lnTo>
                    <a:pt x="30" y="170"/>
                  </a:lnTo>
                  <a:lnTo>
                    <a:pt x="20" y="84"/>
                  </a:lnTo>
                  <a:lnTo>
                    <a:pt x="10" y="28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BF7A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3" name="Freeform 41"/>
            <p:cNvSpPr>
              <a:spLocks/>
            </p:cNvSpPr>
            <p:nvPr/>
          </p:nvSpPr>
          <p:spPr bwMode="auto">
            <a:xfrm>
              <a:off x="4302" y="1973"/>
              <a:ext cx="209" cy="568"/>
            </a:xfrm>
            <a:custGeom>
              <a:avLst/>
              <a:gdLst>
                <a:gd name="T0" fmla="*/ 0 w 209"/>
                <a:gd name="T1" fmla="*/ 15 h 568"/>
                <a:gd name="T2" fmla="*/ 18 w 209"/>
                <a:gd name="T3" fmla="*/ 13 h 568"/>
                <a:gd name="T4" fmla="*/ 38 w 209"/>
                <a:gd name="T5" fmla="*/ 12 h 568"/>
                <a:gd name="T6" fmla="*/ 58 w 209"/>
                <a:gd name="T7" fmla="*/ 10 h 568"/>
                <a:gd name="T8" fmla="*/ 78 w 209"/>
                <a:gd name="T9" fmla="*/ 7 h 568"/>
                <a:gd name="T10" fmla="*/ 98 w 209"/>
                <a:gd name="T11" fmla="*/ 6 h 568"/>
                <a:gd name="T12" fmla="*/ 118 w 209"/>
                <a:gd name="T13" fmla="*/ 5 h 568"/>
                <a:gd name="T14" fmla="*/ 138 w 209"/>
                <a:gd name="T15" fmla="*/ 2 h 568"/>
                <a:gd name="T16" fmla="*/ 159 w 209"/>
                <a:gd name="T17" fmla="*/ 0 h 568"/>
                <a:gd name="T18" fmla="*/ 171 w 209"/>
                <a:gd name="T19" fmla="*/ 136 h 568"/>
                <a:gd name="T20" fmla="*/ 183 w 209"/>
                <a:gd name="T21" fmla="*/ 271 h 568"/>
                <a:gd name="T22" fmla="*/ 195 w 209"/>
                <a:gd name="T23" fmla="*/ 408 h 568"/>
                <a:gd name="T24" fmla="*/ 209 w 209"/>
                <a:gd name="T25" fmla="*/ 544 h 568"/>
                <a:gd name="T26" fmla="*/ 195 w 209"/>
                <a:gd name="T27" fmla="*/ 548 h 568"/>
                <a:gd name="T28" fmla="*/ 183 w 209"/>
                <a:gd name="T29" fmla="*/ 553 h 568"/>
                <a:gd name="T30" fmla="*/ 169 w 209"/>
                <a:gd name="T31" fmla="*/ 557 h 568"/>
                <a:gd name="T32" fmla="*/ 157 w 209"/>
                <a:gd name="T33" fmla="*/ 560 h 568"/>
                <a:gd name="T34" fmla="*/ 142 w 209"/>
                <a:gd name="T35" fmla="*/ 562 h 568"/>
                <a:gd name="T36" fmla="*/ 126 w 209"/>
                <a:gd name="T37" fmla="*/ 562 h 568"/>
                <a:gd name="T38" fmla="*/ 112 w 209"/>
                <a:gd name="T39" fmla="*/ 563 h 568"/>
                <a:gd name="T40" fmla="*/ 98 w 209"/>
                <a:gd name="T41" fmla="*/ 565 h 568"/>
                <a:gd name="T42" fmla="*/ 84 w 209"/>
                <a:gd name="T43" fmla="*/ 566 h 568"/>
                <a:gd name="T44" fmla="*/ 70 w 209"/>
                <a:gd name="T45" fmla="*/ 566 h 568"/>
                <a:gd name="T46" fmla="*/ 54 w 209"/>
                <a:gd name="T47" fmla="*/ 568 h 568"/>
                <a:gd name="T48" fmla="*/ 40 w 209"/>
                <a:gd name="T49" fmla="*/ 568 h 568"/>
                <a:gd name="T50" fmla="*/ 42 w 209"/>
                <a:gd name="T51" fmla="*/ 562 h 568"/>
                <a:gd name="T52" fmla="*/ 44 w 209"/>
                <a:gd name="T53" fmla="*/ 554 h 568"/>
                <a:gd name="T54" fmla="*/ 44 w 209"/>
                <a:gd name="T55" fmla="*/ 548 h 568"/>
                <a:gd name="T56" fmla="*/ 46 w 209"/>
                <a:gd name="T57" fmla="*/ 543 h 568"/>
                <a:gd name="T58" fmla="*/ 52 w 209"/>
                <a:gd name="T59" fmla="*/ 519 h 568"/>
                <a:gd name="T60" fmla="*/ 52 w 209"/>
                <a:gd name="T61" fmla="*/ 457 h 568"/>
                <a:gd name="T62" fmla="*/ 48 w 209"/>
                <a:gd name="T63" fmla="*/ 369 h 568"/>
                <a:gd name="T64" fmla="*/ 40 w 209"/>
                <a:gd name="T65" fmla="*/ 267 h 568"/>
                <a:gd name="T66" fmla="*/ 30 w 209"/>
                <a:gd name="T67" fmla="*/ 168 h 568"/>
                <a:gd name="T68" fmla="*/ 20 w 209"/>
                <a:gd name="T69" fmla="*/ 84 h 568"/>
                <a:gd name="T70" fmla="*/ 8 w 209"/>
                <a:gd name="T71" fmla="*/ 28 h 568"/>
                <a:gd name="T72" fmla="*/ 0 w 209"/>
                <a:gd name="T73" fmla="*/ 15 h 5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09" h="568">
                  <a:moveTo>
                    <a:pt x="0" y="15"/>
                  </a:moveTo>
                  <a:lnTo>
                    <a:pt x="18" y="13"/>
                  </a:lnTo>
                  <a:lnTo>
                    <a:pt x="38" y="12"/>
                  </a:lnTo>
                  <a:lnTo>
                    <a:pt x="58" y="10"/>
                  </a:lnTo>
                  <a:lnTo>
                    <a:pt x="78" y="7"/>
                  </a:lnTo>
                  <a:lnTo>
                    <a:pt x="98" y="6"/>
                  </a:lnTo>
                  <a:lnTo>
                    <a:pt x="118" y="5"/>
                  </a:lnTo>
                  <a:lnTo>
                    <a:pt x="138" y="2"/>
                  </a:lnTo>
                  <a:lnTo>
                    <a:pt x="159" y="0"/>
                  </a:lnTo>
                  <a:lnTo>
                    <a:pt x="171" y="136"/>
                  </a:lnTo>
                  <a:lnTo>
                    <a:pt x="183" y="271"/>
                  </a:lnTo>
                  <a:lnTo>
                    <a:pt x="195" y="408"/>
                  </a:lnTo>
                  <a:lnTo>
                    <a:pt x="209" y="544"/>
                  </a:lnTo>
                  <a:lnTo>
                    <a:pt x="195" y="548"/>
                  </a:lnTo>
                  <a:lnTo>
                    <a:pt x="183" y="553"/>
                  </a:lnTo>
                  <a:lnTo>
                    <a:pt x="169" y="557"/>
                  </a:lnTo>
                  <a:lnTo>
                    <a:pt x="157" y="560"/>
                  </a:lnTo>
                  <a:lnTo>
                    <a:pt x="142" y="562"/>
                  </a:lnTo>
                  <a:lnTo>
                    <a:pt x="126" y="562"/>
                  </a:lnTo>
                  <a:lnTo>
                    <a:pt x="112" y="563"/>
                  </a:lnTo>
                  <a:lnTo>
                    <a:pt x="98" y="565"/>
                  </a:lnTo>
                  <a:lnTo>
                    <a:pt x="84" y="566"/>
                  </a:lnTo>
                  <a:lnTo>
                    <a:pt x="70" y="566"/>
                  </a:lnTo>
                  <a:lnTo>
                    <a:pt x="54" y="568"/>
                  </a:lnTo>
                  <a:lnTo>
                    <a:pt x="40" y="568"/>
                  </a:lnTo>
                  <a:lnTo>
                    <a:pt x="42" y="562"/>
                  </a:lnTo>
                  <a:lnTo>
                    <a:pt x="44" y="554"/>
                  </a:lnTo>
                  <a:lnTo>
                    <a:pt x="44" y="548"/>
                  </a:lnTo>
                  <a:lnTo>
                    <a:pt x="46" y="543"/>
                  </a:lnTo>
                  <a:lnTo>
                    <a:pt x="52" y="519"/>
                  </a:lnTo>
                  <a:lnTo>
                    <a:pt x="52" y="457"/>
                  </a:lnTo>
                  <a:lnTo>
                    <a:pt x="48" y="369"/>
                  </a:lnTo>
                  <a:lnTo>
                    <a:pt x="40" y="267"/>
                  </a:lnTo>
                  <a:lnTo>
                    <a:pt x="30" y="168"/>
                  </a:lnTo>
                  <a:lnTo>
                    <a:pt x="20" y="84"/>
                  </a:lnTo>
                  <a:lnTo>
                    <a:pt x="8" y="28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4" name="Freeform 42"/>
            <p:cNvSpPr>
              <a:spLocks/>
            </p:cNvSpPr>
            <p:nvPr/>
          </p:nvSpPr>
          <p:spPr bwMode="auto">
            <a:xfrm>
              <a:off x="4316" y="1975"/>
              <a:ext cx="183" cy="566"/>
            </a:xfrm>
            <a:custGeom>
              <a:avLst/>
              <a:gdLst>
                <a:gd name="T0" fmla="*/ 0 w 183"/>
                <a:gd name="T1" fmla="*/ 14 h 566"/>
                <a:gd name="T2" fmla="*/ 16 w 183"/>
                <a:gd name="T3" fmla="*/ 13 h 566"/>
                <a:gd name="T4" fmla="*/ 34 w 183"/>
                <a:gd name="T5" fmla="*/ 10 h 566"/>
                <a:gd name="T6" fmla="*/ 50 w 183"/>
                <a:gd name="T7" fmla="*/ 8 h 566"/>
                <a:gd name="T8" fmla="*/ 66 w 183"/>
                <a:gd name="T9" fmla="*/ 7 h 566"/>
                <a:gd name="T10" fmla="*/ 82 w 183"/>
                <a:gd name="T11" fmla="*/ 4 h 566"/>
                <a:gd name="T12" fmla="*/ 100 w 183"/>
                <a:gd name="T13" fmla="*/ 3 h 566"/>
                <a:gd name="T14" fmla="*/ 116 w 183"/>
                <a:gd name="T15" fmla="*/ 1 h 566"/>
                <a:gd name="T16" fmla="*/ 133 w 183"/>
                <a:gd name="T17" fmla="*/ 0 h 566"/>
                <a:gd name="T18" fmla="*/ 147 w 183"/>
                <a:gd name="T19" fmla="*/ 135 h 566"/>
                <a:gd name="T20" fmla="*/ 159 w 183"/>
                <a:gd name="T21" fmla="*/ 271 h 566"/>
                <a:gd name="T22" fmla="*/ 171 w 183"/>
                <a:gd name="T23" fmla="*/ 408 h 566"/>
                <a:gd name="T24" fmla="*/ 183 w 183"/>
                <a:gd name="T25" fmla="*/ 543 h 566"/>
                <a:gd name="T26" fmla="*/ 173 w 183"/>
                <a:gd name="T27" fmla="*/ 546 h 566"/>
                <a:gd name="T28" fmla="*/ 163 w 183"/>
                <a:gd name="T29" fmla="*/ 551 h 566"/>
                <a:gd name="T30" fmla="*/ 153 w 183"/>
                <a:gd name="T31" fmla="*/ 555 h 566"/>
                <a:gd name="T32" fmla="*/ 143 w 183"/>
                <a:gd name="T33" fmla="*/ 558 h 566"/>
                <a:gd name="T34" fmla="*/ 128 w 183"/>
                <a:gd name="T35" fmla="*/ 560 h 566"/>
                <a:gd name="T36" fmla="*/ 112 w 183"/>
                <a:gd name="T37" fmla="*/ 560 h 566"/>
                <a:gd name="T38" fmla="*/ 98 w 183"/>
                <a:gd name="T39" fmla="*/ 561 h 566"/>
                <a:gd name="T40" fmla="*/ 84 w 183"/>
                <a:gd name="T41" fmla="*/ 563 h 566"/>
                <a:gd name="T42" fmla="*/ 70 w 183"/>
                <a:gd name="T43" fmla="*/ 564 h 566"/>
                <a:gd name="T44" fmla="*/ 56 w 183"/>
                <a:gd name="T45" fmla="*/ 564 h 566"/>
                <a:gd name="T46" fmla="*/ 40 w 183"/>
                <a:gd name="T47" fmla="*/ 566 h 566"/>
                <a:gd name="T48" fmla="*/ 26 w 183"/>
                <a:gd name="T49" fmla="*/ 566 h 566"/>
                <a:gd name="T50" fmla="*/ 30 w 183"/>
                <a:gd name="T51" fmla="*/ 558 h 566"/>
                <a:gd name="T52" fmla="*/ 36 w 183"/>
                <a:gd name="T53" fmla="*/ 552 h 566"/>
                <a:gd name="T54" fmla="*/ 42 w 183"/>
                <a:gd name="T55" fmla="*/ 545 h 566"/>
                <a:gd name="T56" fmla="*/ 48 w 183"/>
                <a:gd name="T57" fmla="*/ 539 h 566"/>
                <a:gd name="T58" fmla="*/ 54 w 183"/>
                <a:gd name="T59" fmla="*/ 515 h 566"/>
                <a:gd name="T60" fmla="*/ 56 w 183"/>
                <a:gd name="T61" fmla="*/ 454 h 566"/>
                <a:gd name="T62" fmla="*/ 50 w 183"/>
                <a:gd name="T63" fmla="*/ 365 h 566"/>
                <a:gd name="T64" fmla="*/ 42 w 183"/>
                <a:gd name="T65" fmla="*/ 265 h 566"/>
                <a:gd name="T66" fmla="*/ 32 w 183"/>
                <a:gd name="T67" fmla="*/ 166 h 566"/>
                <a:gd name="T68" fmla="*/ 20 w 183"/>
                <a:gd name="T69" fmla="*/ 82 h 566"/>
                <a:gd name="T70" fmla="*/ 10 w 183"/>
                <a:gd name="T71" fmla="*/ 28 h 566"/>
                <a:gd name="T72" fmla="*/ 0 w 183"/>
                <a:gd name="T73" fmla="*/ 14 h 5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83" h="566">
                  <a:moveTo>
                    <a:pt x="0" y="14"/>
                  </a:moveTo>
                  <a:lnTo>
                    <a:pt x="16" y="13"/>
                  </a:lnTo>
                  <a:lnTo>
                    <a:pt x="34" y="10"/>
                  </a:lnTo>
                  <a:lnTo>
                    <a:pt x="50" y="8"/>
                  </a:lnTo>
                  <a:lnTo>
                    <a:pt x="66" y="7"/>
                  </a:lnTo>
                  <a:lnTo>
                    <a:pt x="82" y="4"/>
                  </a:lnTo>
                  <a:lnTo>
                    <a:pt x="100" y="3"/>
                  </a:lnTo>
                  <a:lnTo>
                    <a:pt x="116" y="1"/>
                  </a:lnTo>
                  <a:lnTo>
                    <a:pt x="133" y="0"/>
                  </a:lnTo>
                  <a:lnTo>
                    <a:pt x="147" y="135"/>
                  </a:lnTo>
                  <a:lnTo>
                    <a:pt x="159" y="271"/>
                  </a:lnTo>
                  <a:lnTo>
                    <a:pt x="171" y="408"/>
                  </a:lnTo>
                  <a:lnTo>
                    <a:pt x="183" y="543"/>
                  </a:lnTo>
                  <a:lnTo>
                    <a:pt x="173" y="546"/>
                  </a:lnTo>
                  <a:lnTo>
                    <a:pt x="163" y="551"/>
                  </a:lnTo>
                  <a:lnTo>
                    <a:pt x="153" y="555"/>
                  </a:lnTo>
                  <a:lnTo>
                    <a:pt x="143" y="558"/>
                  </a:lnTo>
                  <a:lnTo>
                    <a:pt x="128" y="560"/>
                  </a:lnTo>
                  <a:lnTo>
                    <a:pt x="112" y="560"/>
                  </a:lnTo>
                  <a:lnTo>
                    <a:pt x="98" y="561"/>
                  </a:lnTo>
                  <a:lnTo>
                    <a:pt x="84" y="563"/>
                  </a:lnTo>
                  <a:lnTo>
                    <a:pt x="70" y="564"/>
                  </a:lnTo>
                  <a:lnTo>
                    <a:pt x="56" y="564"/>
                  </a:lnTo>
                  <a:lnTo>
                    <a:pt x="40" y="566"/>
                  </a:lnTo>
                  <a:lnTo>
                    <a:pt x="26" y="566"/>
                  </a:lnTo>
                  <a:lnTo>
                    <a:pt x="30" y="558"/>
                  </a:lnTo>
                  <a:lnTo>
                    <a:pt x="36" y="552"/>
                  </a:lnTo>
                  <a:lnTo>
                    <a:pt x="42" y="545"/>
                  </a:lnTo>
                  <a:lnTo>
                    <a:pt x="48" y="539"/>
                  </a:lnTo>
                  <a:lnTo>
                    <a:pt x="54" y="515"/>
                  </a:lnTo>
                  <a:lnTo>
                    <a:pt x="56" y="454"/>
                  </a:lnTo>
                  <a:lnTo>
                    <a:pt x="50" y="365"/>
                  </a:lnTo>
                  <a:lnTo>
                    <a:pt x="42" y="265"/>
                  </a:lnTo>
                  <a:lnTo>
                    <a:pt x="32" y="166"/>
                  </a:lnTo>
                  <a:lnTo>
                    <a:pt x="20" y="82"/>
                  </a:lnTo>
                  <a:lnTo>
                    <a:pt x="10" y="28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CC89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5" name="Freeform 43"/>
            <p:cNvSpPr>
              <a:spLocks/>
            </p:cNvSpPr>
            <p:nvPr/>
          </p:nvSpPr>
          <p:spPr bwMode="auto">
            <a:xfrm>
              <a:off x="4330" y="1975"/>
              <a:ext cx="157" cy="566"/>
            </a:xfrm>
            <a:custGeom>
              <a:avLst/>
              <a:gdLst>
                <a:gd name="T0" fmla="*/ 0 w 157"/>
                <a:gd name="T1" fmla="*/ 14 h 566"/>
                <a:gd name="T2" fmla="*/ 108 w 157"/>
                <a:gd name="T3" fmla="*/ 0 h 566"/>
                <a:gd name="T4" fmla="*/ 157 w 157"/>
                <a:gd name="T5" fmla="*/ 543 h 566"/>
                <a:gd name="T6" fmla="*/ 129 w 157"/>
                <a:gd name="T7" fmla="*/ 558 h 566"/>
                <a:gd name="T8" fmla="*/ 12 w 157"/>
                <a:gd name="T9" fmla="*/ 566 h 566"/>
                <a:gd name="T10" fmla="*/ 52 w 157"/>
                <a:gd name="T11" fmla="*/ 536 h 566"/>
                <a:gd name="T12" fmla="*/ 60 w 157"/>
                <a:gd name="T13" fmla="*/ 514 h 566"/>
                <a:gd name="T14" fmla="*/ 60 w 157"/>
                <a:gd name="T15" fmla="*/ 452 h 566"/>
                <a:gd name="T16" fmla="*/ 56 w 157"/>
                <a:gd name="T17" fmla="*/ 364 h 566"/>
                <a:gd name="T18" fmla="*/ 46 w 157"/>
                <a:gd name="T19" fmla="*/ 265 h 566"/>
                <a:gd name="T20" fmla="*/ 34 w 157"/>
                <a:gd name="T21" fmla="*/ 166 h 566"/>
                <a:gd name="T22" fmla="*/ 22 w 157"/>
                <a:gd name="T23" fmla="*/ 84 h 566"/>
                <a:gd name="T24" fmla="*/ 10 w 157"/>
                <a:gd name="T25" fmla="*/ 28 h 566"/>
                <a:gd name="T26" fmla="*/ 0 w 157"/>
                <a:gd name="T27" fmla="*/ 14 h 5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57" h="566">
                  <a:moveTo>
                    <a:pt x="0" y="14"/>
                  </a:moveTo>
                  <a:lnTo>
                    <a:pt x="108" y="0"/>
                  </a:lnTo>
                  <a:lnTo>
                    <a:pt x="157" y="543"/>
                  </a:lnTo>
                  <a:lnTo>
                    <a:pt x="129" y="558"/>
                  </a:lnTo>
                  <a:lnTo>
                    <a:pt x="12" y="566"/>
                  </a:lnTo>
                  <a:lnTo>
                    <a:pt x="52" y="536"/>
                  </a:lnTo>
                  <a:lnTo>
                    <a:pt x="60" y="514"/>
                  </a:lnTo>
                  <a:lnTo>
                    <a:pt x="60" y="452"/>
                  </a:lnTo>
                  <a:lnTo>
                    <a:pt x="56" y="364"/>
                  </a:lnTo>
                  <a:lnTo>
                    <a:pt x="46" y="265"/>
                  </a:lnTo>
                  <a:lnTo>
                    <a:pt x="34" y="166"/>
                  </a:lnTo>
                  <a:lnTo>
                    <a:pt x="22" y="84"/>
                  </a:lnTo>
                  <a:lnTo>
                    <a:pt x="10" y="28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6" name="Freeform 44"/>
            <p:cNvSpPr>
              <a:spLocks/>
            </p:cNvSpPr>
            <p:nvPr/>
          </p:nvSpPr>
          <p:spPr bwMode="auto">
            <a:xfrm>
              <a:off x="3998" y="2171"/>
              <a:ext cx="168" cy="339"/>
            </a:xfrm>
            <a:custGeom>
              <a:avLst/>
              <a:gdLst>
                <a:gd name="T0" fmla="*/ 0 w 168"/>
                <a:gd name="T1" fmla="*/ 0 h 339"/>
                <a:gd name="T2" fmla="*/ 136 w 168"/>
                <a:gd name="T3" fmla="*/ 0 h 339"/>
                <a:gd name="T4" fmla="*/ 168 w 168"/>
                <a:gd name="T5" fmla="*/ 339 h 339"/>
                <a:gd name="T6" fmla="*/ 24 w 168"/>
                <a:gd name="T7" fmla="*/ 339 h 339"/>
                <a:gd name="T8" fmla="*/ 0 w 168"/>
                <a:gd name="T9" fmla="*/ 0 h 3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8" h="339">
                  <a:moveTo>
                    <a:pt x="0" y="0"/>
                  </a:moveTo>
                  <a:lnTo>
                    <a:pt x="136" y="0"/>
                  </a:lnTo>
                  <a:lnTo>
                    <a:pt x="168" y="339"/>
                  </a:lnTo>
                  <a:lnTo>
                    <a:pt x="24" y="33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7" name="Freeform 45"/>
            <p:cNvSpPr>
              <a:spLocks/>
            </p:cNvSpPr>
            <p:nvPr/>
          </p:nvSpPr>
          <p:spPr bwMode="auto">
            <a:xfrm>
              <a:off x="4142" y="1898"/>
              <a:ext cx="441" cy="59"/>
            </a:xfrm>
            <a:custGeom>
              <a:avLst/>
              <a:gdLst>
                <a:gd name="T0" fmla="*/ 0 w 441"/>
                <a:gd name="T1" fmla="*/ 23 h 59"/>
                <a:gd name="T2" fmla="*/ 439 w 441"/>
                <a:gd name="T3" fmla="*/ 0 h 59"/>
                <a:gd name="T4" fmla="*/ 441 w 441"/>
                <a:gd name="T5" fmla="*/ 35 h 59"/>
                <a:gd name="T6" fmla="*/ 2 w 441"/>
                <a:gd name="T7" fmla="*/ 59 h 59"/>
                <a:gd name="T8" fmla="*/ 0 w 441"/>
                <a:gd name="T9" fmla="*/ 23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1" h="59">
                  <a:moveTo>
                    <a:pt x="0" y="23"/>
                  </a:moveTo>
                  <a:lnTo>
                    <a:pt x="439" y="0"/>
                  </a:lnTo>
                  <a:lnTo>
                    <a:pt x="441" y="35"/>
                  </a:lnTo>
                  <a:lnTo>
                    <a:pt x="2" y="59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8" name="Rectangle 46"/>
            <p:cNvSpPr>
              <a:spLocks noChangeArrowheads="1"/>
            </p:cNvSpPr>
            <p:nvPr/>
          </p:nvSpPr>
          <p:spPr bwMode="auto">
            <a:xfrm>
              <a:off x="3761" y="1917"/>
              <a:ext cx="359" cy="35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9" name="Freeform 47"/>
            <p:cNvSpPr>
              <a:spLocks/>
            </p:cNvSpPr>
            <p:nvPr/>
          </p:nvSpPr>
          <p:spPr bwMode="auto">
            <a:xfrm>
              <a:off x="4292" y="2457"/>
              <a:ext cx="519" cy="203"/>
            </a:xfrm>
            <a:custGeom>
              <a:avLst/>
              <a:gdLst>
                <a:gd name="T0" fmla="*/ 0 w 519"/>
                <a:gd name="T1" fmla="*/ 171 h 203"/>
                <a:gd name="T2" fmla="*/ 499 w 519"/>
                <a:gd name="T3" fmla="*/ 0 h 203"/>
                <a:gd name="T4" fmla="*/ 519 w 519"/>
                <a:gd name="T5" fmla="*/ 32 h 203"/>
                <a:gd name="T6" fmla="*/ 20 w 519"/>
                <a:gd name="T7" fmla="*/ 203 h 203"/>
                <a:gd name="T8" fmla="*/ 0 w 519"/>
                <a:gd name="T9" fmla="*/ 171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203">
                  <a:moveTo>
                    <a:pt x="0" y="171"/>
                  </a:moveTo>
                  <a:lnTo>
                    <a:pt x="499" y="0"/>
                  </a:lnTo>
                  <a:lnTo>
                    <a:pt x="519" y="32"/>
                  </a:lnTo>
                  <a:lnTo>
                    <a:pt x="20" y="203"/>
                  </a:lnTo>
                  <a:lnTo>
                    <a:pt x="0" y="171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0" name="Freeform 48"/>
            <p:cNvSpPr>
              <a:spLocks/>
            </p:cNvSpPr>
            <p:nvPr/>
          </p:nvSpPr>
          <p:spPr bwMode="auto">
            <a:xfrm>
              <a:off x="4228" y="1901"/>
              <a:ext cx="299" cy="51"/>
            </a:xfrm>
            <a:custGeom>
              <a:avLst/>
              <a:gdLst>
                <a:gd name="T0" fmla="*/ 0 w 299"/>
                <a:gd name="T1" fmla="*/ 16 h 51"/>
                <a:gd name="T2" fmla="*/ 297 w 299"/>
                <a:gd name="T3" fmla="*/ 0 h 51"/>
                <a:gd name="T4" fmla="*/ 299 w 299"/>
                <a:gd name="T5" fmla="*/ 35 h 51"/>
                <a:gd name="T6" fmla="*/ 4 w 299"/>
                <a:gd name="T7" fmla="*/ 51 h 51"/>
                <a:gd name="T8" fmla="*/ 0 w 299"/>
                <a:gd name="T9" fmla="*/ 16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9" h="51">
                  <a:moveTo>
                    <a:pt x="0" y="16"/>
                  </a:moveTo>
                  <a:lnTo>
                    <a:pt x="297" y="0"/>
                  </a:lnTo>
                  <a:lnTo>
                    <a:pt x="299" y="35"/>
                  </a:lnTo>
                  <a:lnTo>
                    <a:pt x="4" y="51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1" name="Rectangle 49"/>
            <p:cNvSpPr>
              <a:spLocks noChangeArrowheads="1"/>
            </p:cNvSpPr>
            <p:nvPr/>
          </p:nvSpPr>
          <p:spPr bwMode="auto">
            <a:xfrm>
              <a:off x="3833" y="1917"/>
              <a:ext cx="241" cy="35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2" name="Freeform 50"/>
            <p:cNvSpPr>
              <a:spLocks/>
            </p:cNvSpPr>
            <p:nvPr/>
          </p:nvSpPr>
          <p:spPr bwMode="auto">
            <a:xfrm>
              <a:off x="4392" y="2479"/>
              <a:ext cx="355" cy="147"/>
            </a:xfrm>
            <a:custGeom>
              <a:avLst/>
              <a:gdLst>
                <a:gd name="T0" fmla="*/ 0 w 355"/>
                <a:gd name="T1" fmla="*/ 115 h 147"/>
                <a:gd name="T2" fmla="*/ 335 w 355"/>
                <a:gd name="T3" fmla="*/ 0 h 147"/>
                <a:gd name="T4" fmla="*/ 355 w 355"/>
                <a:gd name="T5" fmla="*/ 32 h 147"/>
                <a:gd name="T6" fmla="*/ 20 w 355"/>
                <a:gd name="T7" fmla="*/ 147 h 147"/>
                <a:gd name="T8" fmla="*/ 0 w 355"/>
                <a:gd name="T9" fmla="*/ 115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5" h="147">
                  <a:moveTo>
                    <a:pt x="0" y="115"/>
                  </a:moveTo>
                  <a:lnTo>
                    <a:pt x="335" y="0"/>
                  </a:lnTo>
                  <a:lnTo>
                    <a:pt x="355" y="32"/>
                  </a:lnTo>
                  <a:lnTo>
                    <a:pt x="20" y="147"/>
                  </a:lnTo>
                  <a:lnTo>
                    <a:pt x="0" y="115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3" name="Freeform 51"/>
            <p:cNvSpPr>
              <a:spLocks/>
            </p:cNvSpPr>
            <p:nvPr/>
          </p:nvSpPr>
          <p:spPr bwMode="auto">
            <a:xfrm>
              <a:off x="4276" y="1905"/>
              <a:ext cx="181" cy="45"/>
            </a:xfrm>
            <a:custGeom>
              <a:avLst/>
              <a:gdLst>
                <a:gd name="T0" fmla="*/ 0 w 181"/>
                <a:gd name="T1" fmla="*/ 9 h 45"/>
                <a:gd name="T2" fmla="*/ 177 w 181"/>
                <a:gd name="T3" fmla="*/ 0 h 45"/>
                <a:gd name="T4" fmla="*/ 181 w 181"/>
                <a:gd name="T5" fmla="*/ 36 h 45"/>
                <a:gd name="T6" fmla="*/ 4 w 181"/>
                <a:gd name="T7" fmla="*/ 45 h 45"/>
                <a:gd name="T8" fmla="*/ 0 w 181"/>
                <a:gd name="T9" fmla="*/ 9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1" h="45">
                  <a:moveTo>
                    <a:pt x="0" y="9"/>
                  </a:moveTo>
                  <a:lnTo>
                    <a:pt x="177" y="0"/>
                  </a:lnTo>
                  <a:lnTo>
                    <a:pt x="181" y="36"/>
                  </a:lnTo>
                  <a:lnTo>
                    <a:pt x="4" y="45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4" name="Rectangle 52"/>
            <p:cNvSpPr>
              <a:spLocks noChangeArrowheads="1"/>
            </p:cNvSpPr>
            <p:nvPr/>
          </p:nvSpPr>
          <p:spPr bwMode="auto">
            <a:xfrm>
              <a:off x="3871" y="1917"/>
              <a:ext cx="145" cy="35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5" name="Freeform 53"/>
            <p:cNvSpPr>
              <a:spLocks/>
            </p:cNvSpPr>
            <p:nvPr/>
          </p:nvSpPr>
          <p:spPr bwMode="auto">
            <a:xfrm>
              <a:off x="4447" y="2507"/>
              <a:ext cx="220" cy="100"/>
            </a:xfrm>
            <a:custGeom>
              <a:avLst/>
              <a:gdLst>
                <a:gd name="T0" fmla="*/ 0 w 220"/>
                <a:gd name="T1" fmla="*/ 67 h 100"/>
                <a:gd name="T2" fmla="*/ 198 w 220"/>
                <a:gd name="T3" fmla="*/ 0 h 100"/>
                <a:gd name="T4" fmla="*/ 220 w 220"/>
                <a:gd name="T5" fmla="*/ 32 h 100"/>
                <a:gd name="T6" fmla="*/ 20 w 220"/>
                <a:gd name="T7" fmla="*/ 100 h 100"/>
                <a:gd name="T8" fmla="*/ 0 w 220"/>
                <a:gd name="T9" fmla="*/ 67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0" h="100">
                  <a:moveTo>
                    <a:pt x="0" y="67"/>
                  </a:moveTo>
                  <a:lnTo>
                    <a:pt x="198" y="0"/>
                  </a:lnTo>
                  <a:lnTo>
                    <a:pt x="220" y="32"/>
                  </a:lnTo>
                  <a:lnTo>
                    <a:pt x="20" y="100"/>
                  </a:lnTo>
                  <a:lnTo>
                    <a:pt x="0" y="67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6" name="Freeform 54"/>
            <p:cNvSpPr>
              <a:spLocks/>
            </p:cNvSpPr>
            <p:nvPr/>
          </p:nvSpPr>
          <p:spPr bwMode="auto">
            <a:xfrm>
              <a:off x="4324" y="1907"/>
              <a:ext cx="84" cy="40"/>
            </a:xfrm>
            <a:custGeom>
              <a:avLst/>
              <a:gdLst>
                <a:gd name="T0" fmla="*/ 0 w 84"/>
                <a:gd name="T1" fmla="*/ 4 h 40"/>
                <a:gd name="T2" fmla="*/ 80 w 84"/>
                <a:gd name="T3" fmla="*/ 0 h 40"/>
                <a:gd name="T4" fmla="*/ 84 w 84"/>
                <a:gd name="T5" fmla="*/ 35 h 40"/>
                <a:gd name="T6" fmla="*/ 4 w 84"/>
                <a:gd name="T7" fmla="*/ 40 h 40"/>
                <a:gd name="T8" fmla="*/ 0 w 84"/>
                <a:gd name="T9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4" h="40">
                  <a:moveTo>
                    <a:pt x="0" y="4"/>
                  </a:moveTo>
                  <a:lnTo>
                    <a:pt x="80" y="0"/>
                  </a:lnTo>
                  <a:lnTo>
                    <a:pt x="84" y="35"/>
                  </a:lnTo>
                  <a:lnTo>
                    <a:pt x="4" y="4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FFC9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7" name="Rectangle 55"/>
            <p:cNvSpPr>
              <a:spLocks noChangeArrowheads="1"/>
            </p:cNvSpPr>
            <p:nvPr/>
          </p:nvSpPr>
          <p:spPr bwMode="auto">
            <a:xfrm>
              <a:off x="3911" y="1917"/>
              <a:ext cx="65" cy="35"/>
            </a:xfrm>
            <a:prstGeom prst="rect">
              <a:avLst/>
            </a:prstGeom>
            <a:solidFill>
              <a:srgbClr val="FFC9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8" name="Freeform 56"/>
            <p:cNvSpPr>
              <a:spLocks/>
            </p:cNvSpPr>
            <p:nvPr/>
          </p:nvSpPr>
          <p:spPr bwMode="auto">
            <a:xfrm>
              <a:off x="4501" y="2524"/>
              <a:ext cx="110" cy="64"/>
            </a:xfrm>
            <a:custGeom>
              <a:avLst/>
              <a:gdLst>
                <a:gd name="T0" fmla="*/ 0 w 110"/>
                <a:gd name="T1" fmla="*/ 33 h 64"/>
                <a:gd name="T2" fmla="*/ 92 w 110"/>
                <a:gd name="T3" fmla="*/ 0 h 64"/>
                <a:gd name="T4" fmla="*/ 110 w 110"/>
                <a:gd name="T5" fmla="*/ 33 h 64"/>
                <a:gd name="T6" fmla="*/ 20 w 110"/>
                <a:gd name="T7" fmla="*/ 64 h 64"/>
                <a:gd name="T8" fmla="*/ 0 w 110"/>
                <a:gd name="T9" fmla="*/ 33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0" h="64">
                  <a:moveTo>
                    <a:pt x="0" y="33"/>
                  </a:moveTo>
                  <a:lnTo>
                    <a:pt x="92" y="0"/>
                  </a:lnTo>
                  <a:lnTo>
                    <a:pt x="110" y="33"/>
                  </a:lnTo>
                  <a:lnTo>
                    <a:pt x="20" y="64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FFC9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9" name="Rectangle 57"/>
            <p:cNvSpPr>
              <a:spLocks noChangeArrowheads="1"/>
            </p:cNvSpPr>
            <p:nvPr/>
          </p:nvSpPr>
          <p:spPr bwMode="auto">
            <a:xfrm>
              <a:off x="4358" y="2759"/>
              <a:ext cx="145" cy="91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0" name="Rectangle 58"/>
            <p:cNvSpPr>
              <a:spLocks noChangeArrowheads="1"/>
            </p:cNvSpPr>
            <p:nvPr/>
          </p:nvSpPr>
          <p:spPr bwMode="auto">
            <a:xfrm>
              <a:off x="4322" y="2706"/>
              <a:ext cx="209" cy="41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1" name="Rectangle 59"/>
            <p:cNvSpPr>
              <a:spLocks noChangeArrowheads="1"/>
            </p:cNvSpPr>
            <p:nvPr/>
          </p:nvSpPr>
          <p:spPr bwMode="auto">
            <a:xfrm>
              <a:off x="4384" y="2759"/>
              <a:ext cx="87" cy="91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2" name="Rectangle 60"/>
            <p:cNvSpPr>
              <a:spLocks noChangeArrowheads="1"/>
            </p:cNvSpPr>
            <p:nvPr/>
          </p:nvSpPr>
          <p:spPr bwMode="auto">
            <a:xfrm>
              <a:off x="4358" y="2706"/>
              <a:ext cx="127" cy="41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3" name="Rectangle 61"/>
            <p:cNvSpPr>
              <a:spLocks noChangeArrowheads="1"/>
            </p:cNvSpPr>
            <p:nvPr/>
          </p:nvSpPr>
          <p:spPr bwMode="auto">
            <a:xfrm>
              <a:off x="4406" y="2759"/>
              <a:ext cx="41" cy="91"/>
            </a:xfrm>
            <a:prstGeom prst="rect">
              <a:avLst/>
            </a:prstGeom>
            <a:solidFill>
              <a:srgbClr val="FFC9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4" name="Rectangle 62"/>
            <p:cNvSpPr>
              <a:spLocks noChangeArrowheads="1"/>
            </p:cNvSpPr>
            <p:nvPr/>
          </p:nvSpPr>
          <p:spPr bwMode="auto">
            <a:xfrm>
              <a:off x="4392" y="2706"/>
              <a:ext cx="57" cy="41"/>
            </a:xfrm>
            <a:prstGeom prst="rect">
              <a:avLst/>
            </a:prstGeom>
            <a:solidFill>
              <a:srgbClr val="FFC9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5" name="Freeform 63"/>
            <p:cNvSpPr>
              <a:spLocks/>
            </p:cNvSpPr>
            <p:nvPr/>
          </p:nvSpPr>
          <p:spPr bwMode="auto">
            <a:xfrm>
              <a:off x="4615" y="2657"/>
              <a:ext cx="188" cy="142"/>
            </a:xfrm>
            <a:custGeom>
              <a:avLst/>
              <a:gdLst>
                <a:gd name="T0" fmla="*/ 0 w 188"/>
                <a:gd name="T1" fmla="*/ 52 h 142"/>
                <a:gd name="T2" fmla="*/ 12 w 188"/>
                <a:gd name="T3" fmla="*/ 35 h 142"/>
                <a:gd name="T4" fmla="*/ 22 w 188"/>
                <a:gd name="T5" fmla="*/ 24 h 142"/>
                <a:gd name="T6" fmla="*/ 34 w 188"/>
                <a:gd name="T7" fmla="*/ 15 h 142"/>
                <a:gd name="T8" fmla="*/ 48 w 188"/>
                <a:gd name="T9" fmla="*/ 10 h 142"/>
                <a:gd name="T10" fmla="*/ 64 w 188"/>
                <a:gd name="T11" fmla="*/ 6 h 142"/>
                <a:gd name="T12" fmla="*/ 82 w 188"/>
                <a:gd name="T13" fmla="*/ 4 h 142"/>
                <a:gd name="T14" fmla="*/ 102 w 188"/>
                <a:gd name="T15" fmla="*/ 3 h 142"/>
                <a:gd name="T16" fmla="*/ 126 w 188"/>
                <a:gd name="T17" fmla="*/ 0 h 142"/>
                <a:gd name="T18" fmla="*/ 188 w 188"/>
                <a:gd name="T19" fmla="*/ 88 h 142"/>
                <a:gd name="T20" fmla="*/ 164 w 188"/>
                <a:gd name="T21" fmla="*/ 90 h 142"/>
                <a:gd name="T22" fmla="*/ 144 w 188"/>
                <a:gd name="T23" fmla="*/ 93 h 142"/>
                <a:gd name="T24" fmla="*/ 126 w 188"/>
                <a:gd name="T25" fmla="*/ 96 h 142"/>
                <a:gd name="T26" fmla="*/ 114 w 188"/>
                <a:gd name="T27" fmla="*/ 99 h 142"/>
                <a:gd name="T28" fmla="*/ 100 w 188"/>
                <a:gd name="T29" fmla="*/ 106 h 142"/>
                <a:gd name="T30" fmla="*/ 90 w 188"/>
                <a:gd name="T31" fmla="*/ 114 h 142"/>
                <a:gd name="T32" fmla="*/ 76 w 188"/>
                <a:gd name="T33" fmla="*/ 125 h 142"/>
                <a:gd name="T34" fmla="*/ 62 w 188"/>
                <a:gd name="T35" fmla="*/ 142 h 142"/>
                <a:gd name="T36" fmla="*/ 0 w 188"/>
                <a:gd name="T37" fmla="*/ 52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88" h="142">
                  <a:moveTo>
                    <a:pt x="0" y="52"/>
                  </a:moveTo>
                  <a:lnTo>
                    <a:pt x="12" y="35"/>
                  </a:lnTo>
                  <a:lnTo>
                    <a:pt x="22" y="24"/>
                  </a:lnTo>
                  <a:lnTo>
                    <a:pt x="34" y="15"/>
                  </a:lnTo>
                  <a:lnTo>
                    <a:pt x="48" y="10"/>
                  </a:lnTo>
                  <a:lnTo>
                    <a:pt x="64" y="6"/>
                  </a:lnTo>
                  <a:lnTo>
                    <a:pt x="82" y="4"/>
                  </a:lnTo>
                  <a:lnTo>
                    <a:pt x="102" y="3"/>
                  </a:lnTo>
                  <a:lnTo>
                    <a:pt x="126" y="0"/>
                  </a:lnTo>
                  <a:lnTo>
                    <a:pt x="188" y="88"/>
                  </a:lnTo>
                  <a:lnTo>
                    <a:pt x="164" y="90"/>
                  </a:lnTo>
                  <a:lnTo>
                    <a:pt x="144" y="93"/>
                  </a:lnTo>
                  <a:lnTo>
                    <a:pt x="126" y="96"/>
                  </a:lnTo>
                  <a:lnTo>
                    <a:pt x="114" y="99"/>
                  </a:lnTo>
                  <a:lnTo>
                    <a:pt x="100" y="106"/>
                  </a:lnTo>
                  <a:lnTo>
                    <a:pt x="90" y="114"/>
                  </a:lnTo>
                  <a:lnTo>
                    <a:pt x="76" y="125"/>
                  </a:lnTo>
                  <a:lnTo>
                    <a:pt x="62" y="142"/>
                  </a:lnTo>
                  <a:lnTo>
                    <a:pt x="0" y="52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6" name="Freeform 64"/>
            <p:cNvSpPr>
              <a:spLocks/>
            </p:cNvSpPr>
            <p:nvPr/>
          </p:nvSpPr>
          <p:spPr bwMode="auto">
            <a:xfrm>
              <a:off x="4823" y="2616"/>
              <a:ext cx="201" cy="141"/>
            </a:xfrm>
            <a:custGeom>
              <a:avLst/>
              <a:gdLst>
                <a:gd name="T0" fmla="*/ 84 w 201"/>
                <a:gd name="T1" fmla="*/ 141 h 141"/>
                <a:gd name="T2" fmla="*/ 110 w 201"/>
                <a:gd name="T3" fmla="*/ 140 h 141"/>
                <a:gd name="T4" fmla="*/ 131 w 201"/>
                <a:gd name="T5" fmla="*/ 137 h 141"/>
                <a:gd name="T6" fmla="*/ 149 w 201"/>
                <a:gd name="T7" fmla="*/ 132 h 141"/>
                <a:gd name="T8" fmla="*/ 163 w 201"/>
                <a:gd name="T9" fmla="*/ 125 h 141"/>
                <a:gd name="T10" fmla="*/ 175 w 201"/>
                <a:gd name="T11" fmla="*/ 116 h 141"/>
                <a:gd name="T12" fmla="*/ 185 w 201"/>
                <a:gd name="T13" fmla="*/ 106 h 141"/>
                <a:gd name="T14" fmla="*/ 193 w 201"/>
                <a:gd name="T15" fmla="*/ 91 h 141"/>
                <a:gd name="T16" fmla="*/ 201 w 201"/>
                <a:gd name="T17" fmla="*/ 75 h 141"/>
                <a:gd name="T18" fmla="*/ 114 w 201"/>
                <a:gd name="T19" fmla="*/ 0 h 141"/>
                <a:gd name="T20" fmla="*/ 102 w 201"/>
                <a:gd name="T21" fmla="*/ 16 h 141"/>
                <a:gd name="T22" fmla="*/ 92 w 201"/>
                <a:gd name="T23" fmla="*/ 28 h 141"/>
                <a:gd name="T24" fmla="*/ 82 w 201"/>
                <a:gd name="T25" fmla="*/ 38 h 141"/>
                <a:gd name="T26" fmla="*/ 72 w 201"/>
                <a:gd name="T27" fmla="*/ 45 h 141"/>
                <a:gd name="T28" fmla="*/ 60 w 201"/>
                <a:gd name="T29" fmla="*/ 51 h 141"/>
                <a:gd name="T30" fmla="*/ 44 w 201"/>
                <a:gd name="T31" fmla="*/ 54 h 141"/>
                <a:gd name="T32" fmla="*/ 24 w 201"/>
                <a:gd name="T33" fmla="*/ 59 h 141"/>
                <a:gd name="T34" fmla="*/ 0 w 201"/>
                <a:gd name="T35" fmla="*/ 62 h 141"/>
                <a:gd name="T36" fmla="*/ 84 w 201"/>
                <a:gd name="T37" fmla="*/ 141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01" h="141">
                  <a:moveTo>
                    <a:pt x="84" y="141"/>
                  </a:moveTo>
                  <a:lnTo>
                    <a:pt x="110" y="140"/>
                  </a:lnTo>
                  <a:lnTo>
                    <a:pt x="131" y="137"/>
                  </a:lnTo>
                  <a:lnTo>
                    <a:pt x="149" y="132"/>
                  </a:lnTo>
                  <a:lnTo>
                    <a:pt x="163" y="125"/>
                  </a:lnTo>
                  <a:lnTo>
                    <a:pt x="175" y="116"/>
                  </a:lnTo>
                  <a:lnTo>
                    <a:pt x="185" y="106"/>
                  </a:lnTo>
                  <a:lnTo>
                    <a:pt x="193" y="91"/>
                  </a:lnTo>
                  <a:lnTo>
                    <a:pt x="201" y="75"/>
                  </a:lnTo>
                  <a:lnTo>
                    <a:pt x="114" y="0"/>
                  </a:lnTo>
                  <a:lnTo>
                    <a:pt x="102" y="16"/>
                  </a:lnTo>
                  <a:lnTo>
                    <a:pt x="92" y="28"/>
                  </a:lnTo>
                  <a:lnTo>
                    <a:pt x="82" y="38"/>
                  </a:lnTo>
                  <a:lnTo>
                    <a:pt x="72" y="45"/>
                  </a:lnTo>
                  <a:lnTo>
                    <a:pt x="60" y="51"/>
                  </a:lnTo>
                  <a:lnTo>
                    <a:pt x="44" y="54"/>
                  </a:lnTo>
                  <a:lnTo>
                    <a:pt x="24" y="59"/>
                  </a:lnTo>
                  <a:lnTo>
                    <a:pt x="0" y="62"/>
                  </a:lnTo>
                  <a:lnTo>
                    <a:pt x="84" y="141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7" name="Freeform 65"/>
            <p:cNvSpPr>
              <a:spLocks/>
            </p:cNvSpPr>
            <p:nvPr/>
          </p:nvSpPr>
          <p:spPr bwMode="auto">
            <a:xfrm>
              <a:off x="4789" y="2586"/>
              <a:ext cx="148" cy="87"/>
            </a:xfrm>
            <a:custGeom>
              <a:avLst/>
              <a:gdLst>
                <a:gd name="T0" fmla="*/ 14 w 148"/>
                <a:gd name="T1" fmla="*/ 87 h 87"/>
                <a:gd name="T2" fmla="*/ 40 w 148"/>
                <a:gd name="T3" fmla="*/ 83 h 87"/>
                <a:gd name="T4" fmla="*/ 60 w 148"/>
                <a:gd name="T5" fmla="*/ 78 h 87"/>
                <a:gd name="T6" fmla="*/ 78 w 148"/>
                <a:gd name="T7" fmla="*/ 72 h 87"/>
                <a:gd name="T8" fmla="*/ 94 w 148"/>
                <a:gd name="T9" fmla="*/ 65 h 87"/>
                <a:gd name="T10" fmla="*/ 106 w 148"/>
                <a:gd name="T11" fmla="*/ 58 h 87"/>
                <a:gd name="T12" fmla="*/ 120 w 148"/>
                <a:gd name="T13" fmla="*/ 49 h 87"/>
                <a:gd name="T14" fmla="*/ 134 w 148"/>
                <a:gd name="T15" fmla="*/ 37 h 87"/>
                <a:gd name="T16" fmla="*/ 148 w 148"/>
                <a:gd name="T17" fmla="*/ 22 h 87"/>
                <a:gd name="T18" fmla="*/ 122 w 148"/>
                <a:gd name="T19" fmla="*/ 0 h 87"/>
                <a:gd name="T20" fmla="*/ 106 w 148"/>
                <a:gd name="T21" fmla="*/ 14 h 87"/>
                <a:gd name="T22" fmla="*/ 92 w 148"/>
                <a:gd name="T23" fmla="*/ 25 h 87"/>
                <a:gd name="T24" fmla="*/ 80 w 148"/>
                <a:gd name="T25" fmla="*/ 33 h 87"/>
                <a:gd name="T26" fmla="*/ 68 w 148"/>
                <a:gd name="T27" fmla="*/ 40 h 87"/>
                <a:gd name="T28" fmla="*/ 54 w 148"/>
                <a:gd name="T29" fmla="*/ 46 h 87"/>
                <a:gd name="T30" fmla="*/ 40 w 148"/>
                <a:gd name="T31" fmla="*/ 52 h 87"/>
                <a:gd name="T32" fmla="*/ 22 w 148"/>
                <a:gd name="T33" fmla="*/ 58 h 87"/>
                <a:gd name="T34" fmla="*/ 0 w 148"/>
                <a:gd name="T35" fmla="*/ 65 h 87"/>
                <a:gd name="T36" fmla="*/ 14 w 148"/>
                <a:gd name="T37" fmla="*/ 87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8" h="87">
                  <a:moveTo>
                    <a:pt x="14" y="87"/>
                  </a:moveTo>
                  <a:lnTo>
                    <a:pt x="40" y="83"/>
                  </a:lnTo>
                  <a:lnTo>
                    <a:pt x="60" y="78"/>
                  </a:lnTo>
                  <a:lnTo>
                    <a:pt x="78" y="72"/>
                  </a:lnTo>
                  <a:lnTo>
                    <a:pt x="94" y="65"/>
                  </a:lnTo>
                  <a:lnTo>
                    <a:pt x="106" y="58"/>
                  </a:lnTo>
                  <a:lnTo>
                    <a:pt x="120" y="49"/>
                  </a:lnTo>
                  <a:lnTo>
                    <a:pt x="134" y="37"/>
                  </a:lnTo>
                  <a:lnTo>
                    <a:pt x="148" y="22"/>
                  </a:lnTo>
                  <a:lnTo>
                    <a:pt x="122" y="0"/>
                  </a:lnTo>
                  <a:lnTo>
                    <a:pt x="106" y="14"/>
                  </a:lnTo>
                  <a:lnTo>
                    <a:pt x="92" y="25"/>
                  </a:lnTo>
                  <a:lnTo>
                    <a:pt x="80" y="33"/>
                  </a:lnTo>
                  <a:lnTo>
                    <a:pt x="68" y="40"/>
                  </a:lnTo>
                  <a:lnTo>
                    <a:pt x="54" y="46"/>
                  </a:lnTo>
                  <a:lnTo>
                    <a:pt x="40" y="52"/>
                  </a:lnTo>
                  <a:lnTo>
                    <a:pt x="22" y="58"/>
                  </a:lnTo>
                  <a:lnTo>
                    <a:pt x="0" y="65"/>
                  </a:lnTo>
                  <a:lnTo>
                    <a:pt x="14" y="87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8" name="Freeform 66"/>
            <p:cNvSpPr>
              <a:spLocks/>
            </p:cNvSpPr>
            <p:nvPr/>
          </p:nvSpPr>
          <p:spPr bwMode="auto">
            <a:xfrm>
              <a:off x="4635" y="2660"/>
              <a:ext cx="126" cy="115"/>
            </a:xfrm>
            <a:custGeom>
              <a:avLst/>
              <a:gdLst>
                <a:gd name="T0" fmla="*/ 0 w 126"/>
                <a:gd name="T1" fmla="*/ 22 h 115"/>
                <a:gd name="T2" fmla="*/ 56 w 126"/>
                <a:gd name="T3" fmla="*/ 115 h 115"/>
                <a:gd name="T4" fmla="*/ 90 w 126"/>
                <a:gd name="T5" fmla="*/ 99 h 115"/>
                <a:gd name="T6" fmla="*/ 126 w 126"/>
                <a:gd name="T7" fmla="*/ 88 h 115"/>
                <a:gd name="T8" fmla="*/ 72 w 126"/>
                <a:gd name="T9" fmla="*/ 0 h 115"/>
                <a:gd name="T10" fmla="*/ 50 w 126"/>
                <a:gd name="T11" fmla="*/ 1 h 115"/>
                <a:gd name="T12" fmla="*/ 0 w 126"/>
                <a:gd name="T13" fmla="*/ 22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6" h="115">
                  <a:moveTo>
                    <a:pt x="0" y="22"/>
                  </a:moveTo>
                  <a:lnTo>
                    <a:pt x="56" y="115"/>
                  </a:lnTo>
                  <a:lnTo>
                    <a:pt x="90" y="99"/>
                  </a:lnTo>
                  <a:lnTo>
                    <a:pt x="126" y="88"/>
                  </a:lnTo>
                  <a:lnTo>
                    <a:pt x="72" y="0"/>
                  </a:lnTo>
                  <a:lnTo>
                    <a:pt x="50" y="1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9" name="Freeform 67"/>
            <p:cNvSpPr>
              <a:spLocks/>
            </p:cNvSpPr>
            <p:nvPr/>
          </p:nvSpPr>
          <p:spPr bwMode="auto">
            <a:xfrm>
              <a:off x="4855" y="2642"/>
              <a:ext cx="151" cy="112"/>
            </a:xfrm>
            <a:custGeom>
              <a:avLst/>
              <a:gdLst>
                <a:gd name="T0" fmla="*/ 95 w 151"/>
                <a:gd name="T1" fmla="*/ 112 h 112"/>
                <a:gd name="T2" fmla="*/ 0 w 151"/>
                <a:gd name="T3" fmla="*/ 36 h 112"/>
                <a:gd name="T4" fmla="*/ 36 w 151"/>
                <a:gd name="T5" fmla="*/ 21 h 112"/>
                <a:gd name="T6" fmla="*/ 64 w 151"/>
                <a:gd name="T7" fmla="*/ 0 h 112"/>
                <a:gd name="T8" fmla="*/ 151 w 151"/>
                <a:gd name="T9" fmla="*/ 73 h 112"/>
                <a:gd name="T10" fmla="*/ 139 w 151"/>
                <a:gd name="T11" fmla="*/ 87 h 112"/>
                <a:gd name="T12" fmla="*/ 95 w 151"/>
                <a:gd name="T1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1" h="112">
                  <a:moveTo>
                    <a:pt x="95" y="112"/>
                  </a:moveTo>
                  <a:lnTo>
                    <a:pt x="0" y="36"/>
                  </a:lnTo>
                  <a:lnTo>
                    <a:pt x="36" y="21"/>
                  </a:lnTo>
                  <a:lnTo>
                    <a:pt x="64" y="0"/>
                  </a:lnTo>
                  <a:lnTo>
                    <a:pt x="151" y="73"/>
                  </a:lnTo>
                  <a:lnTo>
                    <a:pt x="139" y="87"/>
                  </a:lnTo>
                  <a:lnTo>
                    <a:pt x="95" y="112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0" name="Freeform 68"/>
            <p:cNvSpPr>
              <a:spLocks/>
            </p:cNvSpPr>
            <p:nvPr/>
          </p:nvSpPr>
          <p:spPr bwMode="auto">
            <a:xfrm>
              <a:off x="4815" y="2607"/>
              <a:ext cx="104" cy="59"/>
            </a:xfrm>
            <a:custGeom>
              <a:avLst/>
              <a:gdLst>
                <a:gd name="T0" fmla="*/ 18 w 104"/>
                <a:gd name="T1" fmla="*/ 59 h 59"/>
                <a:gd name="T2" fmla="*/ 0 w 104"/>
                <a:gd name="T3" fmla="*/ 35 h 59"/>
                <a:gd name="T4" fmla="*/ 38 w 104"/>
                <a:gd name="T5" fmla="*/ 19 h 59"/>
                <a:gd name="T6" fmla="*/ 74 w 104"/>
                <a:gd name="T7" fmla="*/ 0 h 59"/>
                <a:gd name="T8" fmla="*/ 104 w 104"/>
                <a:gd name="T9" fmla="*/ 19 h 59"/>
                <a:gd name="T10" fmla="*/ 76 w 104"/>
                <a:gd name="T11" fmla="*/ 37 h 59"/>
                <a:gd name="T12" fmla="*/ 18 w 104"/>
                <a:gd name="T13" fmla="*/ 59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59">
                  <a:moveTo>
                    <a:pt x="18" y="59"/>
                  </a:moveTo>
                  <a:lnTo>
                    <a:pt x="0" y="35"/>
                  </a:lnTo>
                  <a:lnTo>
                    <a:pt x="38" y="19"/>
                  </a:lnTo>
                  <a:lnTo>
                    <a:pt x="74" y="0"/>
                  </a:lnTo>
                  <a:lnTo>
                    <a:pt x="104" y="19"/>
                  </a:lnTo>
                  <a:lnTo>
                    <a:pt x="76" y="37"/>
                  </a:lnTo>
                  <a:lnTo>
                    <a:pt x="18" y="59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1" name="Freeform 69"/>
            <p:cNvSpPr>
              <a:spLocks/>
            </p:cNvSpPr>
            <p:nvPr/>
          </p:nvSpPr>
          <p:spPr bwMode="auto">
            <a:xfrm>
              <a:off x="4655" y="2669"/>
              <a:ext cx="82" cy="90"/>
            </a:xfrm>
            <a:custGeom>
              <a:avLst/>
              <a:gdLst>
                <a:gd name="T0" fmla="*/ 0 w 82"/>
                <a:gd name="T1" fmla="*/ 13 h 90"/>
                <a:gd name="T2" fmla="*/ 60 w 82"/>
                <a:gd name="T3" fmla="*/ 90 h 90"/>
                <a:gd name="T4" fmla="*/ 82 w 82"/>
                <a:gd name="T5" fmla="*/ 79 h 90"/>
                <a:gd name="T6" fmla="*/ 26 w 82"/>
                <a:gd name="T7" fmla="*/ 0 h 90"/>
                <a:gd name="T8" fmla="*/ 0 w 82"/>
                <a:gd name="T9" fmla="*/ 13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90">
                  <a:moveTo>
                    <a:pt x="0" y="13"/>
                  </a:moveTo>
                  <a:lnTo>
                    <a:pt x="60" y="90"/>
                  </a:lnTo>
                  <a:lnTo>
                    <a:pt x="82" y="79"/>
                  </a:lnTo>
                  <a:lnTo>
                    <a:pt x="26" y="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FFC9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2" name="Freeform 70"/>
            <p:cNvSpPr>
              <a:spLocks/>
            </p:cNvSpPr>
            <p:nvPr/>
          </p:nvSpPr>
          <p:spPr bwMode="auto">
            <a:xfrm>
              <a:off x="4887" y="2658"/>
              <a:ext cx="97" cy="83"/>
            </a:xfrm>
            <a:custGeom>
              <a:avLst/>
              <a:gdLst>
                <a:gd name="T0" fmla="*/ 71 w 97"/>
                <a:gd name="T1" fmla="*/ 83 h 83"/>
                <a:gd name="T2" fmla="*/ 0 w 97"/>
                <a:gd name="T3" fmla="*/ 11 h 83"/>
                <a:gd name="T4" fmla="*/ 22 w 97"/>
                <a:gd name="T5" fmla="*/ 0 h 83"/>
                <a:gd name="T6" fmla="*/ 97 w 97"/>
                <a:gd name="T7" fmla="*/ 71 h 83"/>
                <a:gd name="T8" fmla="*/ 71 w 97"/>
                <a:gd name="T9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7" h="83">
                  <a:moveTo>
                    <a:pt x="71" y="83"/>
                  </a:moveTo>
                  <a:lnTo>
                    <a:pt x="0" y="11"/>
                  </a:lnTo>
                  <a:lnTo>
                    <a:pt x="22" y="0"/>
                  </a:lnTo>
                  <a:lnTo>
                    <a:pt x="97" y="71"/>
                  </a:lnTo>
                  <a:lnTo>
                    <a:pt x="71" y="83"/>
                  </a:lnTo>
                  <a:close/>
                </a:path>
              </a:pathLst>
            </a:custGeom>
            <a:solidFill>
              <a:srgbClr val="FFC9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3" name="Freeform 71"/>
            <p:cNvSpPr>
              <a:spLocks/>
            </p:cNvSpPr>
            <p:nvPr/>
          </p:nvSpPr>
          <p:spPr bwMode="auto">
            <a:xfrm>
              <a:off x="4845" y="2619"/>
              <a:ext cx="48" cy="35"/>
            </a:xfrm>
            <a:custGeom>
              <a:avLst/>
              <a:gdLst>
                <a:gd name="T0" fmla="*/ 28 w 48"/>
                <a:gd name="T1" fmla="*/ 35 h 35"/>
                <a:gd name="T2" fmla="*/ 0 w 48"/>
                <a:gd name="T3" fmla="*/ 11 h 35"/>
                <a:gd name="T4" fmla="*/ 26 w 48"/>
                <a:gd name="T5" fmla="*/ 0 h 35"/>
                <a:gd name="T6" fmla="*/ 48 w 48"/>
                <a:gd name="T7" fmla="*/ 20 h 35"/>
                <a:gd name="T8" fmla="*/ 28 w 48"/>
                <a:gd name="T9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" h="35">
                  <a:moveTo>
                    <a:pt x="28" y="35"/>
                  </a:moveTo>
                  <a:lnTo>
                    <a:pt x="0" y="11"/>
                  </a:lnTo>
                  <a:lnTo>
                    <a:pt x="26" y="0"/>
                  </a:lnTo>
                  <a:lnTo>
                    <a:pt x="48" y="20"/>
                  </a:lnTo>
                  <a:lnTo>
                    <a:pt x="28" y="35"/>
                  </a:lnTo>
                  <a:close/>
                </a:path>
              </a:pathLst>
            </a:custGeom>
            <a:solidFill>
              <a:srgbClr val="FFC9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4" name="Freeform 72"/>
            <p:cNvSpPr>
              <a:spLocks/>
            </p:cNvSpPr>
            <p:nvPr/>
          </p:nvSpPr>
          <p:spPr bwMode="auto">
            <a:xfrm>
              <a:off x="4565" y="2608"/>
              <a:ext cx="198" cy="102"/>
            </a:xfrm>
            <a:custGeom>
              <a:avLst/>
              <a:gdLst>
                <a:gd name="T0" fmla="*/ 0 w 198"/>
                <a:gd name="T1" fmla="*/ 76 h 102"/>
                <a:gd name="T2" fmla="*/ 20 w 198"/>
                <a:gd name="T3" fmla="*/ 102 h 102"/>
                <a:gd name="T4" fmla="*/ 38 w 198"/>
                <a:gd name="T5" fmla="*/ 81 h 102"/>
                <a:gd name="T6" fmla="*/ 56 w 198"/>
                <a:gd name="T7" fmla="*/ 65 h 102"/>
                <a:gd name="T8" fmla="*/ 74 w 198"/>
                <a:gd name="T9" fmla="*/ 55 h 102"/>
                <a:gd name="T10" fmla="*/ 92 w 198"/>
                <a:gd name="T11" fmla="*/ 48 h 102"/>
                <a:gd name="T12" fmla="*/ 112 w 198"/>
                <a:gd name="T13" fmla="*/ 45 h 102"/>
                <a:gd name="T14" fmla="*/ 136 w 198"/>
                <a:gd name="T15" fmla="*/ 42 h 102"/>
                <a:gd name="T16" fmla="*/ 164 w 198"/>
                <a:gd name="T17" fmla="*/ 40 h 102"/>
                <a:gd name="T18" fmla="*/ 198 w 198"/>
                <a:gd name="T19" fmla="*/ 37 h 102"/>
                <a:gd name="T20" fmla="*/ 162 w 198"/>
                <a:gd name="T21" fmla="*/ 0 h 102"/>
                <a:gd name="T22" fmla="*/ 132 w 198"/>
                <a:gd name="T23" fmla="*/ 5 h 102"/>
                <a:gd name="T24" fmla="*/ 104 w 198"/>
                <a:gd name="T25" fmla="*/ 8 h 102"/>
                <a:gd name="T26" fmla="*/ 80 w 198"/>
                <a:gd name="T27" fmla="*/ 12 h 102"/>
                <a:gd name="T28" fmla="*/ 60 w 198"/>
                <a:gd name="T29" fmla="*/ 17 h 102"/>
                <a:gd name="T30" fmla="*/ 42 w 198"/>
                <a:gd name="T31" fmla="*/ 25 h 102"/>
                <a:gd name="T32" fmla="*/ 26 w 198"/>
                <a:gd name="T33" fmla="*/ 37 h 102"/>
                <a:gd name="T34" fmla="*/ 12 w 198"/>
                <a:gd name="T35" fmla="*/ 53 h 102"/>
                <a:gd name="T36" fmla="*/ 0 w 198"/>
                <a:gd name="T37" fmla="*/ 76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98" h="102">
                  <a:moveTo>
                    <a:pt x="0" y="76"/>
                  </a:moveTo>
                  <a:lnTo>
                    <a:pt x="20" y="102"/>
                  </a:lnTo>
                  <a:lnTo>
                    <a:pt x="38" y="81"/>
                  </a:lnTo>
                  <a:lnTo>
                    <a:pt x="56" y="65"/>
                  </a:lnTo>
                  <a:lnTo>
                    <a:pt x="74" y="55"/>
                  </a:lnTo>
                  <a:lnTo>
                    <a:pt x="92" y="48"/>
                  </a:lnTo>
                  <a:lnTo>
                    <a:pt x="112" y="45"/>
                  </a:lnTo>
                  <a:lnTo>
                    <a:pt x="136" y="42"/>
                  </a:lnTo>
                  <a:lnTo>
                    <a:pt x="164" y="40"/>
                  </a:lnTo>
                  <a:lnTo>
                    <a:pt x="198" y="37"/>
                  </a:lnTo>
                  <a:lnTo>
                    <a:pt x="162" y="0"/>
                  </a:lnTo>
                  <a:lnTo>
                    <a:pt x="132" y="5"/>
                  </a:lnTo>
                  <a:lnTo>
                    <a:pt x="104" y="8"/>
                  </a:lnTo>
                  <a:lnTo>
                    <a:pt x="80" y="12"/>
                  </a:lnTo>
                  <a:lnTo>
                    <a:pt x="60" y="17"/>
                  </a:lnTo>
                  <a:lnTo>
                    <a:pt x="42" y="25"/>
                  </a:lnTo>
                  <a:lnTo>
                    <a:pt x="26" y="37"/>
                  </a:lnTo>
                  <a:lnTo>
                    <a:pt x="12" y="53"/>
                  </a:lnTo>
                  <a:lnTo>
                    <a:pt x="0" y="76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5" name="Freeform 73"/>
            <p:cNvSpPr>
              <a:spLocks/>
            </p:cNvSpPr>
            <p:nvPr/>
          </p:nvSpPr>
          <p:spPr bwMode="auto">
            <a:xfrm>
              <a:off x="4593" y="2611"/>
              <a:ext cx="134" cy="77"/>
            </a:xfrm>
            <a:custGeom>
              <a:avLst/>
              <a:gdLst>
                <a:gd name="T0" fmla="*/ 0 w 134"/>
                <a:gd name="T1" fmla="*/ 43 h 77"/>
                <a:gd name="T2" fmla="*/ 14 w 134"/>
                <a:gd name="T3" fmla="*/ 77 h 77"/>
                <a:gd name="T4" fmla="*/ 58 w 134"/>
                <a:gd name="T5" fmla="*/ 46 h 77"/>
                <a:gd name="T6" fmla="*/ 134 w 134"/>
                <a:gd name="T7" fmla="*/ 36 h 77"/>
                <a:gd name="T8" fmla="*/ 104 w 134"/>
                <a:gd name="T9" fmla="*/ 0 h 77"/>
                <a:gd name="T10" fmla="*/ 48 w 134"/>
                <a:gd name="T11" fmla="*/ 12 h 77"/>
                <a:gd name="T12" fmla="*/ 0 w 134"/>
                <a:gd name="T13" fmla="*/ 43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34" h="77">
                  <a:moveTo>
                    <a:pt x="0" y="43"/>
                  </a:moveTo>
                  <a:lnTo>
                    <a:pt x="14" y="77"/>
                  </a:lnTo>
                  <a:lnTo>
                    <a:pt x="58" y="46"/>
                  </a:lnTo>
                  <a:lnTo>
                    <a:pt x="134" y="36"/>
                  </a:lnTo>
                  <a:lnTo>
                    <a:pt x="104" y="0"/>
                  </a:lnTo>
                  <a:lnTo>
                    <a:pt x="48" y="12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6" name="Freeform 74"/>
            <p:cNvSpPr>
              <a:spLocks/>
            </p:cNvSpPr>
            <p:nvPr/>
          </p:nvSpPr>
          <p:spPr bwMode="auto">
            <a:xfrm>
              <a:off x="4617" y="2620"/>
              <a:ext cx="70" cy="41"/>
            </a:xfrm>
            <a:custGeom>
              <a:avLst/>
              <a:gdLst>
                <a:gd name="T0" fmla="*/ 16 w 70"/>
                <a:gd name="T1" fmla="*/ 41 h 41"/>
                <a:gd name="T2" fmla="*/ 70 w 70"/>
                <a:gd name="T3" fmla="*/ 34 h 41"/>
                <a:gd name="T4" fmla="*/ 50 w 70"/>
                <a:gd name="T5" fmla="*/ 0 h 41"/>
                <a:gd name="T6" fmla="*/ 0 w 70"/>
                <a:gd name="T7" fmla="*/ 10 h 41"/>
                <a:gd name="T8" fmla="*/ 16 w 70"/>
                <a:gd name="T9" fmla="*/ 41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0" h="41">
                  <a:moveTo>
                    <a:pt x="16" y="41"/>
                  </a:moveTo>
                  <a:lnTo>
                    <a:pt x="70" y="34"/>
                  </a:lnTo>
                  <a:lnTo>
                    <a:pt x="50" y="0"/>
                  </a:lnTo>
                  <a:lnTo>
                    <a:pt x="0" y="10"/>
                  </a:lnTo>
                  <a:lnTo>
                    <a:pt x="16" y="41"/>
                  </a:lnTo>
                  <a:close/>
                </a:path>
              </a:pathLst>
            </a:custGeom>
            <a:solidFill>
              <a:srgbClr val="FFC9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7" name="Freeform 75"/>
            <p:cNvSpPr>
              <a:spLocks/>
            </p:cNvSpPr>
            <p:nvPr/>
          </p:nvSpPr>
          <p:spPr bwMode="auto">
            <a:xfrm>
              <a:off x="4316" y="2499"/>
              <a:ext cx="529" cy="195"/>
            </a:xfrm>
            <a:custGeom>
              <a:avLst/>
              <a:gdLst>
                <a:gd name="T0" fmla="*/ 0 w 529"/>
                <a:gd name="T1" fmla="*/ 173 h 195"/>
                <a:gd name="T2" fmla="*/ 513 w 529"/>
                <a:gd name="T3" fmla="*/ 0 h 195"/>
                <a:gd name="T4" fmla="*/ 529 w 529"/>
                <a:gd name="T5" fmla="*/ 37 h 195"/>
                <a:gd name="T6" fmla="*/ 26 w 529"/>
                <a:gd name="T7" fmla="*/ 195 h 195"/>
                <a:gd name="T8" fmla="*/ 0 w 529"/>
                <a:gd name="T9" fmla="*/ 173 h 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9" h="195">
                  <a:moveTo>
                    <a:pt x="0" y="173"/>
                  </a:moveTo>
                  <a:lnTo>
                    <a:pt x="513" y="0"/>
                  </a:lnTo>
                  <a:lnTo>
                    <a:pt x="529" y="37"/>
                  </a:lnTo>
                  <a:lnTo>
                    <a:pt x="26" y="195"/>
                  </a:lnTo>
                  <a:lnTo>
                    <a:pt x="0" y="173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8" name="Freeform 76"/>
            <p:cNvSpPr>
              <a:spLocks/>
            </p:cNvSpPr>
            <p:nvPr/>
          </p:nvSpPr>
          <p:spPr bwMode="auto">
            <a:xfrm>
              <a:off x="4412" y="2636"/>
              <a:ext cx="157" cy="55"/>
            </a:xfrm>
            <a:custGeom>
              <a:avLst/>
              <a:gdLst>
                <a:gd name="T0" fmla="*/ 0 w 157"/>
                <a:gd name="T1" fmla="*/ 43 h 55"/>
                <a:gd name="T2" fmla="*/ 157 w 157"/>
                <a:gd name="T3" fmla="*/ 0 h 55"/>
                <a:gd name="T4" fmla="*/ 133 w 157"/>
                <a:gd name="T5" fmla="*/ 30 h 55"/>
                <a:gd name="T6" fmla="*/ 133 w 157"/>
                <a:gd name="T7" fmla="*/ 51 h 55"/>
                <a:gd name="T8" fmla="*/ 79 w 157"/>
                <a:gd name="T9" fmla="*/ 55 h 55"/>
                <a:gd name="T10" fmla="*/ 0 w 157"/>
                <a:gd name="T11" fmla="*/ 43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7" h="55">
                  <a:moveTo>
                    <a:pt x="0" y="43"/>
                  </a:moveTo>
                  <a:lnTo>
                    <a:pt x="157" y="0"/>
                  </a:lnTo>
                  <a:lnTo>
                    <a:pt x="133" y="30"/>
                  </a:lnTo>
                  <a:lnTo>
                    <a:pt x="133" y="51"/>
                  </a:lnTo>
                  <a:lnTo>
                    <a:pt x="79" y="55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9" name="Freeform 77"/>
            <p:cNvSpPr>
              <a:spLocks/>
            </p:cNvSpPr>
            <p:nvPr/>
          </p:nvSpPr>
          <p:spPr bwMode="auto">
            <a:xfrm>
              <a:off x="4743" y="2542"/>
              <a:ext cx="136" cy="84"/>
            </a:xfrm>
            <a:custGeom>
              <a:avLst/>
              <a:gdLst>
                <a:gd name="T0" fmla="*/ 0 w 136"/>
                <a:gd name="T1" fmla="*/ 40 h 84"/>
                <a:gd name="T2" fmla="*/ 136 w 136"/>
                <a:gd name="T3" fmla="*/ 0 h 84"/>
                <a:gd name="T4" fmla="*/ 136 w 136"/>
                <a:gd name="T5" fmla="*/ 32 h 84"/>
                <a:gd name="T6" fmla="*/ 112 w 136"/>
                <a:gd name="T7" fmla="*/ 59 h 84"/>
                <a:gd name="T8" fmla="*/ 28 w 136"/>
                <a:gd name="T9" fmla="*/ 84 h 84"/>
                <a:gd name="T10" fmla="*/ 0 w 136"/>
                <a:gd name="T11" fmla="*/ 40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6" h="84">
                  <a:moveTo>
                    <a:pt x="0" y="40"/>
                  </a:moveTo>
                  <a:lnTo>
                    <a:pt x="136" y="0"/>
                  </a:lnTo>
                  <a:lnTo>
                    <a:pt x="136" y="32"/>
                  </a:lnTo>
                  <a:lnTo>
                    <a:pt x="112" y="59"/>
                  </a:lnTo>
                  <a:lnTo>
                    <a:pt x="28" y="84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0" name="Freeform 78"/>
            <p:cNvSpPr>
              <a:spLocks/>
            </p:cNvSpPr>
            <p:nvPr/>
          </p:nvSpPr>
          <p:spPr bwMode="auto">
            <a:xfrm>
              <a:off x="3715" y="1979"/>
              <a:ext cx="349" cy="282"/>
            </a:xfrm>
            <a:custGeom>
              <a:avLst/>
              <a:gdLst>
                <a:gd name="T0" fmla="*/ 174 w 349"/>
                <a:gd name="T1" fmla="*/ 0 h 282"/>
                <a:gd name="T2" fmla="*/ 210 w 349"/>
                <a:gd name="T3" fmla="*/ 3 h 282"/>
                <a:gd name="T4" fmla="*/ 243 w 349"/>
                <a:gd name="T5" fmla="*/ 12 h 282"/>
                <a:gd name="T6" fmla="*/ 273 w 349"/>
                <a:gd name="T7" fmla="*/ 24 h 282"/>
                <a:gd name="T8" fmla="*/ 299 w 349"/>
                <a:gd name="T9" fmla="*/ 41 h 282"/>
                <a:gd name="T10" fmla="*/ 319 w 349"/>
                <a:gd name="T11" fmla="*/ 62 h 282"/>
                <a:gd name="T12" fmla="*/ 335 w 349"/>
                <a:gd name="T13" fmla="*/ 87 h 282"/>
                <a:gd name="T14" fmla="*/ 345 w 349"/>
                <a:gd name="T15" fmla="*/ 113 h 282"/>
                <a:gd name="T16" fmla="*/ 349 w 349"/>
                <a:gd name="T17" fmla="*/ 141 h 282"/>
                <a:gd name="T18" fmla="*/ 345 w 349"/>
                <a:gd name="T19" fmla="*/ 169 h 282"/>
                <a:gd name="T20" fmla="*/ 335 w 349"/>
                <a:gd name="T21" fmla="*/ 196 h 282"/>
                <a:gd name="T22" fmla="*/ 319 w 349"/>
                <a:gd name="T23" fmla="*/ 220 h 282"/>
                <a:gd name="T24" fmla="*/ 299 w 349"/>
                <a:gd name="T25" fmla="*/ 240 h 282"/>
                <a:gd name="T26" fmla="*/ 273 w 349"/>
                <a:gd name="T27" fmla="*/ 258 h 282"/>
                <a:gd name="T28" fmla="*/ 243 w 349"/>
                <a:gd name="T29" fmla="*/ 271 h 282"/>
                <a:gd name="T30" fmla="*/ 210 w 349"/>
                <a:gd name="T31" fmla="*/ 279 h 282"/>
                <a:gd name="T32" fmla="*/ 174 w 349"/>
                <a:gd name="T33" fmla="*/ 282 h 282"/>
                <a:gd name="T34" fmla="*/ 138 w 349"/>
                <a:gd name="T35" fmla="*/ 279 h 282"/>
                <a:gd name="T36" fmla="*/ 106 w 349"/>
                <a:gd name="T37" fmla="*/ 271 h 282"/>
                <a:gd name="T38" fmla="*/ 76 w 349"/>
                <a:gd name="T39" fmla="*/ 258 h 282"/>
                <a:gd name="T40" fmla="*/ 52 w 349"/>
                <a:gd name="T41" fmla="*/ 240 h 282"/>
                <a:gd name="T42" fmla="*/ 30 w 349"/>
                <a:gd name="T43" fmla="*/ 220 h 282"/>
                <a:gd name="T44" fmla="*/ 14 w 349"/>
                <a:gd name="T45" fmla="*/ 196 h 282"/>
                <a:gd name="T46" fmla="*/ 4 w 349"/>
                <a:gd name="T47" fmla="*/ 169 h 282"/>
                <a:gd name="T48" fmla="*/ 0 w 349"/>
                <a:gd name="T49" fmla="*/ 141 h 282"/>
                <a:gd name="T50" fmla="*/ 4 w 349"/>
                <a:gd name="T51" fmla="*/ 113 h 282"/>
                <a:gd name="T52" fmla="*/ 14 w 349"/>
                <a:gd name="T53" fmla="*/ 87 h 282"/>
                <a:gd name="T54" fmla="*/ 30 w 349"/>
                <a:gd name="T55" fmla="*/ 62 h 282"/>
                <a:gd name="T56" fmla="*/ 52 w 349"/>
                <a:gd name="T57" fmla="*/ 41 h 282"/>
                <a:gd name="T58" fmla="*/ 76 w 349"/>
                <a:gd name="T59" fmla="*/ 24 h 282"/>
                <a:gd name="T60" fmla="*/ 106 w 349"/>
                <a:gd name="T61" fmla="*/ 12 h 282"/>
                <a:gd name="T62" fmla="*/ 138 w 349"/>
                <a:gd name="T63" fmla="*/ 3 h 282"/>
                <a:gd name="T64" fmla="*/ 174 w 349"/>
                <a:gd name="T65" fmla="*/ 0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49" h="282">
                  <a:moveTo>
                    <a:pt x="174" y="0"/>
                  </a:moveTo>
                  <a:lnTo>
                    <a:pt x="210" y="3"/>
                  </a:lnTo>
                  <a:lnTo>
                    <a:pt x="243" y="12"/>
                  </a:lnTo>
                  <a:lnTo>
                    <a:pt x="273" y="24"/>
                  </a:lnTo>
                  <a:lnTo>
                    <a:pt x="299" y="41"/>
                  </a:lnTo>
                  <a:lnTo>
                    <a:pt x="319" y="62"/>
                  </a:lnTo>
                  <a:lnTo>
                    <a:pt x="335" y="87"/>
                  </a:lnTo>
                  <a:lnTo>
                    <a:pt x="345" y="113"/>
                  </a:lnTo>
                  <a:lnTo>
                    <a:pt x="349" y="141"/>
                  </a:lnTo>
                  <a:lnTo>
                    <a:pt x="345" y="169"/>
                  </a:lnTo>
                  <a:lnTo>
                    <a:pt x="335" y="196"/>
                  </a:lnTo>
                  <a:lnTo>
                    <a:pt x="319" y="220"/>
                  </a:lnTo>
                  <a:lnTo>
                    <a:pt x="299" y="240"/>
                  </a:lnTo>
                  <a:lnTo>
                    <a:pt x="273" y="258"/>
                  </a:lnTo>
                  <a:lnTo>
                    <a:pt x="243" y="271"/>
                  </a:lnTo>
                  <a:lnTo>
                    <a:pt x="210" y="279"/>
                  </a:lnTo>
                  <a:lnTo>
                    <a:pt x="174" y="282"/>
                  </a:lnTo>
                  <a:lnTo>
                    <a:pt x="138" y="279"/>
                  </a:lnTo>
                  <a:lnTo>
                    <a:pt x="106" y="271"/>
                  </a:lnTo>
                  <a:lnTo>
                    <a:pt x="76" y="258"/>
                  </a:lnTo>
                  <a:lnTo>
                    <a:pt x="52" y="240"/>
                  </a:lnTo>
                  <a:lnTo>
                    <a:pt x="30" y="220"/>
                  </a:lnTo>
                  <a:lnTo>
                    <a:pt x="14" y="196"/>
                  </a:lnTo>
                  <a:lnTo>
                    <a:pt x="4" y="169"/>
                  </a:lnTo>
                  <a:lnTo>
                    <a:pt x="0" y="141"/>
                  </a:lnTo>
                  <a:lnTo>
                    <a:pt x="4" y="113"/>
                  </a:lnTo>
                  <a:lnTo>
                    <a:pt x="14" y="87"/>
                  </a:lnTo>
                  <a:lnTo>
                    <a:pt x="30" y="62"/>
                  </a:lnTo>
                  <a:lnTo>
                    <a:pt x="52" y="41"/>
                  </a:lnTo>
                  <a:lnTo>
                    <a:pt x="76" y="24"/>
                  </a:lnTo>
                  <a:lnTo>
                    <a:pt x="106" y="12"/>
                  </a:lnTo>
                  <a:lnTo>
                    <a:pt x="138" y="3"/>
                  </a:lnTo>
                  <a:lnTo>
                    <a:pt x="174" y="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1" name="Freeform 79"/>
            <p:cNvSpPr>
              <a:spLocks/>
            </p:cNvSpPr>
            <p:nvPr/>
          </p:nvSpPr>
          <p:spPr bwMode="auto">
            <a:xfrm>
              <a:off x="3735" y="2321"/>
              <a:ext cx="140" cy="112"/>
            </a:xfrm>
            <a:custGeom>
              <a:avLst/>
              <a:gdLst>
                <a:gd name="T0" fmla="*/ 70 w 140"/>
                <a:gd name="T1" fmla="*/ 0 h 112"/>
                <a:gd name="T2" fmla="*/ 84 w 140"/>
                <a:gd name="T3" fmla="*/ 1 h 112"/>
                <a:gd name="T4" fmla="*/ 96 w 140"/>
                <a:gd name="T5" fmla="*/ 4 h 112"/>
                <a:gd name="T6" fmla="*/ 108 w 140"/>
                <a:gd name="T7" fmla="*/ 9 h 112"/>
                <a:gd name="T8" fmla="*/ 120 w 140"/>
                <a:gd name="T9" fmla="*/ 16 h 112"/>
                <a:gd name="T10" fmla="*/ 128 w 140"/>
                <a:gd name="T11" fmla="*/ 25 h 112"/>
                <a:gd name="T12" fmla="*/ 134 w 140"/>
                <a:gd name="T13" fmla="*/ 34 h 112"/>
                <a:gd name="T14" fmla="*/ 138 w 140"/>
                <a:gd name="T15" fmla="*/ 44 h 112"/>
                <a:gd name="T16" fmla="*/ 140 w 140"/>
                <a:gd name="T17" fmla="*/ 56 h 112"/>
                <a:gd name="T18" fmla="*/ 138 w 140"/>
                <a:gd name="T19" fmla="*/ 68 h 112"/>
                <a:gd name="T20" fmla="*/ 134 w 140"/>
                <a:gd name="T21" fmla="*/ 78 h 112"/>
                <a:gd name="T22" fmla="*/ 128 w 140"/>
                <a:gd name="T23" fmla="*/ 87 h 112"/>
                <a:gd name="T24" fmla="*/ 120 w 140"/>
                <a:gd name="T25" fmla="*/ 96 h 112"/>
                <a:gd name="T26" fmla="*/ 108 w 140"/>
                <a:gd name="T27" fmla="*/ 103 h 112"/>
                <a:gd name="T28" fmla="*/ 96 w 140"/>
                <a:gd name="T29" fmla="*/ 108 h 112"/>
                <a:gd name="T30" fmla="*/ 84 w 140"/>
                <a:gd name="T31" fmla="*/ 111 h 112"/>
                <a:gd name="T32" fmla="*/ 70 w 140"/>
                <a:gd name="T33" fmla="*/ 112 h 112"/>
                <a:gd name="T34" fmla="*/ 56 w 140"/>
                <a:gd name="T35" fmla="*/ 111 h 112"/>
                <a:gd name="T36" fmla="*/ 44 w 140"/>
                <a:gd name="T37" fmla="*/ 108 h 112"/>
                <a:gd name="T38" fmla="*/ 32 w 140"/>
                <a:gd name="T39" fmla="*/ 103 h 112"/>
                <a:gd name="T40" fmla="*/ 20 w 140"/>
                <a:gd name="T41" fmla="*/ 96 h 112"/>
                <a:gd name="T42" fmla="*/ 12 w 140"/>
                <a:gd name="T43" fmla="*/ 87 h 112"/>
                <a:gd name="T44" fmla="*/ 6 w 140"/>
                <a:gd name="T45" fmla="*/ 78 h 112"/>
                <a:gd name="T46" fmla="*/ 2 w 140"/>
                <a:gd name="T47" fmla="*/ 68 h 112"/>
                <a:gd name="T48" fmla="*/ 0 w 140"/>
                <a:gd name="T49" fmla="*/ 56 h 112"/>
                <a:gd name="T50" fmla="*/ 2 w 140"/>
                <a:gd name="T51" fmla="*/ 44 h 112"/>
                <a:gd name="T52" fmla="*/ 6 w 140"/>
                <a:gd name="T53" fmla="*/ 34 h 112"/>
                <a:gd name="T54" fmla="*/ 12 w 140"/>
                <a:gd name="T55" fmla="*/ 25 h 112"/>
                <a:gd name="T56" fmla="*/ 20 w 140"/>
                <a:gd name="T57" fmla="*/ 16 h 112"/>
                <a:gd name="T58" fmla="*/ 32 w 140"/>
                <a:gd name="T59" fmla="*/ 9 h 112"/>
                <a:gd name="T60" fmla="*/ 44 w 140"/>
                <a:gd name="T61" fmla="*/ 4 h 112"/>
                <a:gd name="T62" fmla="*/ 56 w 140"/>
                <a:gd name="T63" fmla="*/ 1 h 112"/>
                <a:gd name="T64" fmla="*/ 70 w 140"/>
                <a:gd name="T65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40" h="112">
                  <a:moveTo>
                    <a:pt x="70" y="0"/>
                  </a:moveTo>
                  <a:lnTo>
                    <a:pt x="84" y="1"/>
                  </a:lnTo>
                  <a:lnTo>
                    <a:pt x="96" y="4"/>
                  </a:lnTo>
                  <a:lnTo>
                    <a:pt x="108" y="9"/>
                  </a:lnTo>
                  <a:lnTo>
                    <a:pt x="120" y="16"/>
                  </a:lnTo>
                  <a:lnTo>
                    <a:pt x="128" y="25"/>
                  </a:lnTo>
                  <a:lnTo>
                    <a:pt x="134" y="34"/>
                  </a:lnTo>
                  <a:lnTo>
                    <a:pt x="138" y="44"/>
                  </a:lnTo>
                  <a:lnTo>
                    <a:pt x="140" y="56"/>
                  </a:lnTo>
                  <a:lnTo>
                    <a:pt x="138" y="68"/>
                  </a:lnTo>
                  <a:lnTo>
                    <a:pt x="134" y="78"/>
                  </a:lnTo>
                  <a:lnTo>
                    <a:pt x="128" y="87"/>
                  </a:lnTo>
                  <a:lnTo>
                    <a:pt x="120" y="96"/>
                  </a:lnTo>
                  <a:lnTo>
                    <a:pt x="108" y="103"/>
                  </a:lnTo>
                  <a:lnTo>
                    <a:pt x="96" y="108"/>
                  </a:lnTo>
                  <a:lnTo>
                    <a:pt x="84" y="111"/>
                  </a:lnTo>
                  <a:lnTo>
                    <a:pt x="70" y="112"/>
                  </a:lnTo>
                  <a:lnTo>
                    <a:pt x="56" y="111"/>
                  </a:lnTo>
                  <a:lnTo>
                    <a:pt x="44" y="108"/>
                  </a:lnTo>
                  <a:lnTo>
                    <a:pt x="32" y="103"/>
                  </a:lnTo>
                  <a:lnTo>
                    <a:pt x="20" y="96"/>
                  </a:lnTo>
                  <a:lnTo>
                    <a:pt x="12" y="87"/>
                  </a:lnTo>
                  <a:lnTo>
                    <a:pt x="6" y="78"/>
                  </a:lnTo>
                  <a:lnTo>
                    <a:pt x="2" y="68"/>
                  </a:lnTo>
                  <a:lnTo>
                    <a:pt x="0" y="56"/>
                  </a:lnTo>
                  <a:lnTo>
                    <a:pt x="2" y="44"/>
                  </a:lnTo>
                  <a:lnTo>
                    <a:pt x="6" y="34"/>
                  </a:lnTo>
                  <a:lnTo>
                    <a:pt x="12" y="25"/>
                  </a:lnTo>
                  <a:lnTo>
                    <a:pt x="20" y="16"/>
                  </a:lnTo>
                  <a:lnTo>
                    <a:pt x="32" y="9"/>
                  </a:lnTo>
                  <a:lnTo>
                    <a:pt x="44" y="4"/>
                  </a:lnTo>
                  <a:lnTo>
                    <a:pt x="56" y="1"/>
                  </a:lnTo>
                  <a:lnTo>
                    <a:pt x="70" y="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2" name="Freeform 80"/>
            <p:cNvSpPr>
              <a:spLocks/>
            </p:cNvSpPr>
            <p:nvPr/>
          </p:nvSpPr>
          <p:spPr bwMode="auto">
            <a:xfrm>
              <a:off x="3312" y="3294"/>
              <a:ext cx="191" cy="153"/>
            </a:xfrm>
            <a:custGeom>
              <a:avLst/>
              <a:gdLst>
                <a:gd name="T0" fmla="*/ 96 w 191"/>
                <a:gd name="T1" fmla="*/ 0 h 153"/>
                <a:gd name="T2" fmla="*/ 114 w 191"/>
                <a:gd name="T3" fmla="*/ 1 h 153"/>
                <a:gd name="T4" fmla="*/ 132 w 191"/>
                <a:gd name="T5" fmla="*/ 6 h 153"/>
                <a:gd name="T6" fmla="*/ 149 w 191"/>
                <a:gd name="T7" fmla="*/ 13 h 153"/>
                <a:gd name="T8" fmla="*/ 163 w 191"/>
                <a:gd name="T9" fmla="*/ 22 h 153"/>
                <a:gd name="T10" fmla="*/ 175 w 191"/>
                <a:gd name="T11" fmla="*/ 34 h 153"/>
                <a:gd name="T12" fmla="*/ 183 w 191"/>
                <a:gd name="T13" fmla="*/ 47 h 153"/>
                <a:gd name="T14" fmla="*/ 189 w 191"/>
                <a:gd name="T15" fmla="*/ 60 h 153"/>
                <a:gd name="T16" fmla="*/ 191 w 191"/>
                <a:gd name="T17" fmla="*/ 76 h 153"/>
                <a:gd name="T18" fmla="*/ 189 w 191"/>
                <a:gd name="T19" fmla="*/ 91 h 153"/>
                <a:gd name="T20" fmla="*/ 183 w 191"/>
                <a:gd name="T21" fmla="*/ 106 h 153"/>
                <a:gd name="T22" fmla="*/ 175 w 191"/>
                <a:gd name="T23" fmla="*/ 119 h 153"/>
                <a:gd name="T24" fmla="*/ 163 w 191"/>
                <a:gd name="T25" fmla="*/ 130 h 153"/>
                <a:gd name="T26" fmla="*/ 149 w 191"/>
                <a:gd name="T27" fmla="*/ 140 h 153"/>
                <a:gd name="T28" fmla="*/ 132 w 191"/>
                <a:gd name="T29" fmla="*/ 147 h 153"/>
                <a:gd name="T30" fmla="*/ 114 w 191"/>
                <a:gd name="T31" fmla="*/ 152 h 153"/>
                <a:gd name="T32" fmla="*/ 96 w 191"/>
                <a:gd name="T33" fmla="*/ 153 h 153"/>
                <a:gd name="T34" fmla="*/ 76 w 191"/>
                <a:gd name="T35" fmla="*/ 152 h 153"/>
                <a:gd name="T36" fmla="*/ 60 w 191"/>
                <a:gd name="T37" fmla="*/ 147 h 153"/>
                <a:gd name="T38" fmla="*/ 42 w 191"/>
                <a:gd name="T39" fmla="*/ 140 h 153"/>
                <a:gd name="T40" fmla="*/ 28 w 191"/>
                <a:gd name="T41" fmla="*/ 130 h 153"/>
                <a:gd name="T42" fmla="*/ 16 w 191"/>
                <a:gd name="T43" fmla="*/ 119 h 153"/>
                <a:gd name="T44" fmla="*/ 8 w 191"/>
                <a:gd name="T45" fmla="*/ 106 h 153"/>
                <a:gd name="T46" fmla="*/ 2 w 191"/>
                <a:gd name="T47" fmla="*/ 91 h 153"/>
                <a:gd name="T48" fmla="*/ 0 w 191"/>
                <a:gd name="T49" fmla="*/ 76 h 153"/>
                <a:gd name="T50" fmla="*/ 2 w 191"/>
                <a:gd name="T51" fmla="*/ 60 h 153"/>
                <a:gd name="T52" fmla="*/ 8 w 191"/>
                <a:gd name="T53" fmla="*/ 47 h 153"/>
                <a:gd name="T54" fmla="*/ 16 w 191"/>
                <a:gd name="T55" fmla="*/ 34 h 153"/>
                <a:gd name="T56" fmla="*/ 28 w 191"/>
                <a:gd name="T57" fmla="*/ 22 h 153"/>
                <a:gd name="T58" fmla="*/ 42 w 191"/>
                <a:gd name="T59" fmla="*/ 13 h 153"/>
                <a:gd name="T60" fmla="*/ 60 w 191"/>
                <a:gd name="T61" fmla="*/ 6 h 153"/>
                <a:gd name="T62" fmla="*/ 76 w 191"/>
                <a:gd name="T63" fmla="*/ 1 h 153"/>
                <a:gd name="T64" fmla="*/ 96 w 191"/>
                <a:gd name="T65" fmla="*/ 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1" h="153">
                  <a:moveTo>
                    <a:pt x="96" y="0"/>
                  </a:moveTo>
                  <a:lnTo>
                    <a:pt x="114" y="1"/>
                  </a:lnTo>
                  <a:lnTo>
                    <a:pt x="132" y="6"/>
                  </a:lnTo>
                  <a:lnTo>
                    <a:pt x="149" y="13"/>
                  </a:lnTo>
                  <a:lnTo>
                    <a:pt x="163" y="22"/>
                  </a:lnTo>
                  <a:lnTo>
                    <a:pt x="175" y="34"/>
                  </a:lnTo>
                  <a:lnTo>
                    <a:pt x="183" y="47"/>
                  </a:lnTo>
                  <a:lnTo>
                    <a:pt x="189" y="60"/>
                  </a:lnTo>
                  <a:lnTo>
                    <a:pt x="191" y="76"/>
                  </a:lnTo>
                  <a:lnTo>
                    <a:pt x="189" y="91"/>
                  </a:lnTo>
                  <a:lnTo>
                    <a:pt x="183" y="106"/>
                  </a:lnTo>
                  <a:lnTo>
                    <a:pt x="175" y="119"/>
                  </a:lnTo>
                  <a:lnTo>
                    <a:pt x="163" y="130"/>
                  </a:lnTo>
                  <a:lnTo>
                    <a:pt x="149" y="140"/>
                  </a:lnTo>
                  <a:lnTo>
                    <a:pt x="132" y="147"/>
                  </a:lnTo>
                  <a:lnTo>
                    <a:pt x="114" y="152"/>
                  </a:lnTo>
                  <a:lnTo>
                    <a:pt x="96" y="153"/>
                  </a:lnTo>
                  <a:lnTo>
                    <a:pt x="76" y="152"/>
                  </a:lnTo>
                  <a:lnTo>
                    <a:pt x="60" y="147"/>
                  </a:lnTo>
                  <a:lnTo>
                    <a:pt x="42" y="140"/>
                  </a:lnTo>
                  <a:lnTo>
                    <a:pt x="28" y="130"/>
                  </a:lnTo>
                  <a:lnTo>
                    <a:pt x="16" y="119"/>
                  </a:lnTo>
                  <a:lnTo>
                    <a:pt x="8" y="106"/>
                  </a:lnTo>
                  <a:lnTo>
                    <a:pt x="2" y="91"/>
                  </a:lnTo>
                  <a:lnTo>
                    <a:pt x="0" y="76"/>
                  </a:lnTo>
                  <a:lnTo>
                    <a:pt x="2" y="60"/>
                  </a:lnTo>
                  <a:lnTo>
                    <a:pt x="8" y="47"/>
                  </a:lnTo>
                  <a:lnTo>
                    <a:pt x="16" y="34"/>
                  </a:lnTo>
                  <a:lnTo>
                    <a:pt x="28" y="22"/>
                  </a:lnTo>
                  <a:lnTo>
                    <a:pt x="42" y="13"/>
                  </a:lnTo>
                  <a:lnTo>
                    <a:pt x="60" y="6"/>
                  </a:lnTo>
                  <a:lnTo>
                    <a:pt x="76" y="1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3" name="Freeform 81"/>
            <p:cNvSpPr>
              <a:spLocks/>
            </p:cNvSpPr>
            <p:nvPr/>
          </p:nvSpPr>
          <p:spPr bwMode="auto">
            <a:xfrm>
              <a:off x="3945" y="2968"/>
              <a:ext cx="149" cy="72"/>
            </a:xfrm>
            <a:custGeom>
              <a:avLst/>
              <a:gdLst>
                <a:gd name="T0" fmla="*/ 145 w 149"/>
                <a:gd name="T1" fmla="*/ 21 h 72"/>
                <a:gd name="T2" fmla="*/ 149 w 149"/>
                <a:gd name="T3" fmla="*/ 34 h 72"/>
                <a:gd name="T4" fmla="*/ 143 w 149"/>
                <a:gd name="T5" fmla="*/ 49 h 72"/>
                <a:gd name="T6" fmla="*/ 127 w 149"/>
                <a:gd name="T7" fmla="*/ 60 h 72"/>
                <a:gd name="T8" fmla="*/ 103 w 149"/>
                <a:gd name="T9" fmla="*/ 69 h 72"/>
                <a:gd name="T10" fmla="*/ 89 w 149"/>
                <a:gd name="T11" fmla="*/ 71 h 72"/>
                <a:gd name="T12" fmla="*/ 73 w 149"/>
                <a:gd name="T13" fmla="*/ 72 h 72"/>
                <a:gd name="T14" fmla="*/ 59 w 149"/>
                <a:gd name="T15" fmla="*/ 72 h 72"/>
                <a:gd name="T16" fmla="*/ 47 w 149"/>
                <a:gd name="T17" fmla="*/ 69 h 72"/>
                <a:gd name="T18" fmla="*/ 33 w 149"/>
                <a:gd name="T19" fmla="*/ 66 h 72"/>
                <a:gd name="T20" fmla="*/ 23 w 149"/>
                <a:gd name="T21" fmla="*/ 63 h 72"/>
                <a:gd name="T22" fmla="*/ 13 w 149"/>
                <a:gd name="T23" fmla="*/ 58 h 72"/>
                <a:gd name="T24" fmla="*/ 7 w 149"/>
                <a:gd name="T25" fmla="*/ 52 h 72"/>
                <a:gd name="T26" fmla="*/ 0 w 149"/>
                <a:gd name="T27" fmla="*/ 38 h 72"/>
                <a:gd name="T28" fmla="*/ 7 w 149"/>
                <a:gd name="T29" fmla="*/ 24 h 72"/>
                <a:gd name="T30" fmla="*/ 23 w 149"/>
                <a:gd name="T31" fmla="*/ 12 h 72"/>
                <a:gd name="T32" fmla="*/ 49 w 149"/>
                <a:gd name="T33" fmla="*/ 3 h 72"/>
                <a:gd name="T34" fmla="*/ 63 w 149"/>
                <a:gd name="T35" fmla="*/ 0 h 72"/>
                <a:gd name="T36" fmla="*/ 77 w 149"/>
                <a:gd name="T37" fmla="*/ 0 h 72"/>
                <a:gd name="T38" fmla="*/ 91 w 149"/>
                <a:gd name="T39" fmla="*/ 0 h 72"/>
                <a:gd name="T40" fmla="*/ 105 w 149"/>
                <a:gd name="T41" fmla="*/ 2 h 72"/>
                <a:gd name="T42" fmla="*/ 117 w 149"/>
                <a:gd name="T43" fmla="*/ 4 h 72"/>
                <a:gd name="T44" fmla="*/ 129 w 149"/>
                <a:gd name="T45" fmla="*/ 9 h 72"/>
                <a:gd name="T46" fmla="*/ 137 w 149"/>
                <a:gd name="T47" fmla="*/ 15 h 72"/>
                <a:gd name="T48" fmla="*/ 145 w 149"/>
                <a:gd name="T49" fmla="*/ 21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49" h="72">
                  <a:moveTo>
                    <a:pt x="145" y="21"/>
                  </a:moveTo>
                  <a:lnTo>
                    <a:pt x="149" y="34"/>
                  </a:lnTo>
                  <a:lnTo>
                    <a:pt x="143" y="49"/>
                  </a:lnTo>
                  <a:lnTo>
                    <a:pt x="127" y="60"/>
                  </a:lnTo>
                  <a:lnTo>
                    <a:pt x="103" y="69"/>
                  </a:lnTo>
                  <a:lnTo>
                    <a:pt x="89" y="71"/>
                  </a:lnTo>
                  <a:lnTo>
                    <a:pt x="73" y="72"/>
                  </a:lnTo>
                  <a:lnTo>
                    <a:pt x="59" y="72"/>
                  </a:lnTo>
                  <a:lnTo>
                    <a:pt x="47" y="69"/>
                  </a:lnTo>
                  <a:lnTo>
                    <a:pt x="33" y="66"/>
                  </a:lnTo>
                  <a:lnTo>
                    <a:pt x="23" y="63"/>
                  </a:lnTo>
                  <a:lnTo>
                    <a:pt x="13" y="58"/>
                  </a:lnTo>
                  <a:lnTo>
                    <a:pt x="7" y="52"/>
                  </a:lnTo>
                  <a:lnTo>
                    <a:pt x="0" y="38"/>
                  </a:lnTo>
                  <a:lnTo>
                    <a:pt x="7" y="24"/>
                  </a:lnTo>
                  <a:lnTo>
                    <a:pt x="23" y="12"/>
                  </a:lnTo>
                  <a:lnTo>
                    <a:pt x="49" y="3"/>
                  </a:lnTo>
                  <a:lnTo>
                    <a:pt x="63" y="0"/>
                  </a:lnTo>
                  <a:lnTo>
                    <a:pt x="77" y="0"/>
                  </a:lnTo>
                  <a:lnTo>
                    <a:pt x="91" y="0"/>
                  </a:lnTo>
                  <a:lnTo>
                    <a:pt x="105" y="2"/>
                  </a:lnTo>
                  <a:lnTo>
                    <a:pt x="117" y="4"/>
                  </a:lnTo>
                  <a:lnTo>
                    <a:pt x="129" y="9"/>
                  </a:lnTo>
                  <a:lnTo>
                    <a:pt x="137" y="15"/>
                  </a:lnTo>
                  <a:lnTo>
                    <a:pt x="145" y="21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4" name="Freeform 82"/>
            <p:cNvSpPr>
              <a:spLocks/>
            </p:cNvSpPr>
            <p:nvPr/>
          </p:nvSpPr>
          <p:spPr bwMode="auto">
            <a:xfrm>
              <a:off x="4154" y="2875"/>
              <a:ext cx="116" cy="58"/>
            </a:xfrm>
            <a:custGeom>
              <a:avLst/>
              <a:gdLst>
                <a:gd name="T0" fmla="*/ 112 w 116"/>
                <a:gd name="T1" fmla="*/ 18 h 58"/>
                <a:gd name="T2" fmla="*/ 116 w 116"/>
                <a:gd name="T3" fmla="*/ 28 h 58"/>
                <a:gd name="T4" fmla="*/ 110 w 116"/>
                <a:gd name="T5" fmla="*/ 39 h 58"/>
                <a:gd name="T6" fmla="*/ 98 w 116"/>
                <a:gd name="T7" fmla="*/ 49 h 58"/>
                <a:gd name="T8" fmla="*/ 78 w 116"/>
                <a:gd name="T9" fmla="*/ 55 h 58"/>
                <a:gd name="T10" fmla="*/ 68 w 116"/>
                <a:gd name="T11" fmla="*/ 56 h 58"/>
                <a:gd name="T12" fmla="*/ 56 w 116"/>
                <a:gd name="T13" fmla="*/ 58 h 58"/>
                <a:gd name="T14" fmla="*/ 46 w 116"/>
                <a:gd name="T15" fmla="*/ 58 h 58"/>
                <a:gd name="T16" fmla="*/ 36 w 116"/>
                <a:gd name="T17" fmla="*/ 56 h 58"/>
                <a:gd name="T18" fmla="*/ 26 w 116"/>
                <a:gd name="T19" fmla="*/ 53 h 58"/>
                <a:gd name="T20" fmla="*/ 16 w 116"/>
                <a:gd name="T21" fmla="*/ 50 h 58"/>
                <a:gd name="T22" fmla="*/ 10 w 116"/>
                <a:gd name="T23" fmla="*/ 46 h 58"/>
                <a:gd name="T24" fmla="*/ 4 w 116"/>
                <a:gd name="T25" fmla="*/ 41 h 58"/>
                <a:gd name="T26" fmla="*/ 0 w 116"/>
                <a:gd name="T27" fmla="*/ 30 h 58"/>
                <a:gd name="T28" fmla="*/ 4 w 116"/>
                <a:gd name="T29" fmla="*/ 19 h 58"/>
                <a:gd name="T30" fmla="*/ 16 w 116"/>
                <a:gd name="T31" fmla="*/ 10 h 58"/>
                <a:gd name="T32" fmla="*/ 36 w 116"/>
                <a:gd name="T33" fmla="*/ 3 h 58"/>
                <a:gd name="T34" fmla="*/ 48 w 116"/>
                <a:gd name="T35" fmla="*/ 2 h 58"/>
                <a:gd name="T36" fmla="*/ 58 w 116"/>
                <a:gd name="T37" fmla="*/ 0 h 58"/>
                <a:gd name="T38" fmla="*/ 70 w 116"/>
                <a:gd name="T39" fmla="*/ 2 h 58"/>
                <a:gd name="T40" fmla="*/ 80 w 116"/>
                <a:gd name="T41" fmla="*/ 3 h 58"/>
                <a:gd name="T42" fmla="*/ 90 w 116"/>
                <a:gd name="T43" fmla="*/ 5 h 58"/>
                <a:gd name="T44" fmla="*/ 100 w 116"/>
                <a:gd name="T45" fmla="*/ 9 h 58"/>
                <a:gd name="T46" fmla="*/ 106 w 116"/>
                <a:gd name="T47" fmla="*/ 13 h 58"/>
                <a:gd name="T48" fmla="*/ 112 w 116"/>
                <a:gd name="T49" fmla="*/ 18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16" h="58">
                  <a:moveTo>
                    <a:pt x="112" y="18"/>
                  </a:moveTo>
                  <a:lnTo>
                    <a:pt x="116" y="28"/>
                  </a:lnTo>
                  <a:lnTo>
                    <a:pt x="110" y="39"/>
                  </a:lnTo>
                  <a:lnTo>
                    <a:pt x="98" y="49"/>
                  </a:lnTo>
                  <a:lnTo>
                    <a:pt x="78" y="55"/>
                  </a:lnTo>
                  <a:lnTo>
                    <a:pt x="68" y="56"/>
                  </a:lnTo>
                  <a:lnTo>
                    <a:pt x="56" y="58"/>
                  </a:lnTo>
                  <a:lnTo>
                    <a:pt x="46" y="58"/>
                  </a:lnTo>
                  <a:lnTo>
                    <a:pt x="36" y="56"/>
                  </a:lnTo>
                  <a:lnTo>
                    <a:pt x="26" y="53"/>
                  </a:lnTo>
                  <a:lnTo>
                    <a:pt x="16" y="50"/>
                  </a:lnTo>
                  <a:lnTo>
                    <a:pt x="10" y="46"/>
                  </a:lnTo>
                  <a:lnTo>
                    <a:pt x="4" y="41"/>
                  </a:lnTo>
                  <a:lnTo>
                    <a:pt x="0" y="30"/>
                  </a:lnTo>
                  <a:lnTo>
                    <a:pt x="4" y="19"/>
                  </a:lnTo>
                  <a:lnTo>
                    <a:pt x="16" y="10"/>
                  </a:lnTo>
                  <a:lnTo>
                    <a:pt x="36" y="3"/>
                  </a:lnTo>
                  <a:lnTo>
                    <a:pt x="48" y="2"/>
                  </a:lnTo>
                  <a:lnTo>
                    <a:pt x="58" y="0"/>
                  </a:lnTo>
                  <a:lnTo>
                    <a:pt x="70" y="2"/>
                  </a:lnTo>
                  <a:lnTo>
                    <a:pt x="80" y="3"/>
                  </a:lnTo>
                  <a:lnTo>
                    <a:pt x="90" y="5"/>
                  </a:lnTo>
                  <a:lnTo>
                    <a:pt x="100" y="9"/>
                  </a:lnTo>
                  <a:lnTo>
                    <a:pt x="106" y="13"/>
                  </a:lnTo>
                  <a:lnTo>
                    <a:pt x="112" y="18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5" name="Freeform 83"/>
            <p:cNvSpPr>
              <a:spLocks/>
            </p:cNvSpPr>
            <p:nvPr/>
          </p:nvSpPr>
          <p:spPr bwMode="auto">
            <a:xfrm>
              <a:off x="3675" y="1979"/>
              <a:ext cx="349" cy="282"/>
            </a:xfrm>
            <a:custGeom>
              <a:avLst/>
              <a:gdLst>
                <a:gd name="T0" fmla="*/ 174 w 349"/>
                <a:gd name="T1" fmla="*/ 0 h 282"/>
                <a:gd name="T2" fmla="*/ 210 w 349"/>
                <a:gd name="T3" fmla="*/ 3 h 282"/>
                <a:gd name="T4" fmla="*/ 242 w 349"/>
                <a:gd name="T5" fmla="*/ 12 h 282"/>
                <a:gd name="T6" fmla="*/ 273 w 349"/>
                <a:gd name="T7" fmla="*/ 24 h 282"/>
                <a:gd name="T8" fmla="*/ 299 w 349"/>
                <a:gd name="T9" fmla="*/ 41 h 282"/>
                <a:gd name="T10" fmla="*/ 319 w 349"/>
                <a:gd name="T11" fmla="*/ 62 h 282"/>
                <a:gd name="T12" fmla="*/ 335 w 349"/>
                <a:gd name="T13" fmla="*/ 87 h 282"/>
                <a:gd name="T14" fmla="*/ 345 w 349"/>
                <a:gd name="T15" fmla="*/ 113 h 282"/>
                <a:gd name="T16" fmla="*/ 349 w 349"/>
                <a:gd name="T17" fmla="*/ 141 h 282"/>
                <a:gd name="T18" fmla="*/ 345 w 349"/>
                <a:gd name="T19" fmla="*/ 169 h 282"/>
                <a:gd name="T20" fmla="*/ 335 w 349"/>
                <a:gd name="T21" fmla="*/ 196 h 282"/>
                <a:gd name="T22" fmla="*/ 319 w 349"/>
                <a:gd name="T23" fmla="*/ 220 h 282"/>
                <a:gd name="T24" fmla="*/ 299 w 349"/>
                <a:gd name="T25" fmla="*/ 240 h 282"/>
                <a:gd name="T26" fmla="*/ 273 w 349"/>
                <a:gd name="T27" fmla="*/ 258 h 282"/>
                <a:gd name="T28" fmla="*/ 242 w 349"/>
                <a:gd name="T29" fmla="*/ 271 h 282"/>
                <a:gd name="T30" fmla="*/ 210 w 349"/>
                <a:gd name="T31" fmla="*/ 279 h 282"/>
                <a:gd name="T32" fmla="*/ 174 w 349"/>
                <a:gd name="T33" fmla="*/ 282 h 282"/>
                <a:gd name="T34" fmla="*/ 138 w 349"/>
                <a:gd name="T35" fmla="*/ 279 h 282"/>
                <a:gd name="T36" fmla="*/ 106 w 349"/>
                <a:gd name="T37" fmla="*/ 271 h 282"/>
                <a:gd name="T38" fmla="*/ 76 w 349"/>
                <a:gd name="T39" fmla="*/ 258 h 282"/>
                <a:gd name="T40" fmla="*/ 52 w 349"/>
                <a:gd name="T41" fmla="*/ 240 h 282"/>
                <a:gd name="T42" fmla="*/ 30 w 349"/>
                <a:gd name="T43" fmla="*/ 220 h 282"/>
                <a:gd name="T44" fmla="*/ 14 w 349"/>
                <a:gd name="T45" fmla="*/ 196 h 282"/>
                <a:gd name="T46" fmla="*/ 4 w 349"/>
                <a:gd name="T47" fmla="*/ 169 h 282"/>
                <a:gd name="T48" fmla="*/ 0 w 349"/>
                <a:gd name="T49" fmla="*/ 141 h 282"/>
                <a:gd name="T50" fmla="*/ 4 w 349"/>
                <a:gd name="T51" fmla="*/ 113 h 282"/>
                <a:gd name="T52" fmla="*/ 14 w 349"/>
                <a:gd name="T53" fmla="*/ 87 h 282"/>
                <a:gd name="T54" fmla="*/ 30 w 349"/>
                <a:gd name="T55" fmla="*/ 62 h 282"/>
                <a:gd name="T56" fmla="*/ 52 w 349"/>
                <a:gd name="T57" fmla="*/ 41 h 282"/>
                <a:gd name="T58" fmla="*/ 76 w 349"/>
                <a:gd name="T59" fmla="*/ 24 h 282"/>
                <a:gd name="T60" fmla="*/ 106 w 349"/>
                <a:gd name="T61" fmla="*/ 12 h 282"/>
                <a:gd name="T62" fmla="*/ 138 w 349"/>
                <a:gd name="T63" fmla="*/ 3 h 282"/>
                <a:gd name="T64" fmla="*/ 174 w 349"/>
                <a:gd name="T65" fmla="*/ 0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49" h="282">
                  <a:moveTo>
                    <a:pt x="174" y="0"/>
                  </a:moveTo>
                  <a:lnTo>
                    <a:pt x="210" y="3"/>
                  </a:lnTo>
                  <a:lnTo>
                    <a:pt x="242" y="12"/>
                  </a:lnTo>
                  <a:lnTo>
                    <a:pt x="273" y="24"/>
                  </a:lnTo>
                  <a:lnTo>
                    <a:pt x="299" y="41"/>
                  </a:lnTo>
                  <a:lnTo>
                    <a:pt x="319" y="62"/>
                  </a:lnTo>
                  <a:lnTo>
                    <a:pt x="335" y="87"/>
                  </a:lnTo>
                  <a:lnTo>
                    <a:pt x="345" y="113"/>
                  </a:lnTo>
                  <a:lnTo>
                    <a:pt x="349" y="141"/>
                  </a:lnTo>
                  <a:lnTo>
                    <a:pt x="345" y="169"/>
                  </a:lnTo>
                  <a:lnTo>
                    <a:pt x="335" y="196"/>
                  </a:lnTo>
                  <a:lnTo>
                    <a:pt x="319" y="220"/>
                  </a:lnTo>
                  <a:lnTo>
                    <a:pt x="299" y="240"/>
                  </a:lnTo>
                  <a:lnTo>
                    <a:pt x="273" y="258"/>
                  </a:lnTo>
                  <a:lnTo>
                    <a:pt x="242" y="271"/>
                  </a:lnTo>
                  <a:lnTo>
                    <a:pt x="210" y="279"/>
                  </a:lnTo>
                  <a:lnTo>
                    <a:pt x="174" y="282"/>
                  </a:lnTo>
                  <a:lnTo>
                    <a:pt x="138" y="279"/>
                  </a:lnTo>
                  <a:lnTo>
                    <a:pt x="106" y="271"/>
                  </a:lnTo>
                  <a:lnTo>
                    <a:pt x="76" y="258"/>
                  </a:lnTo>
                  <a:lnTo>
                    <a:pt x="52" y="240"/>
                  </a:lnTo>
                  <a:lnTo>
                    <a:pt x="30" y="220"/>
                  </a:lnTo>
                  <a:lnTo>
                    <a:pt x="14" y="196"/>
                  </a:lnTo>
                  <a:lnTo>
                    <a:pt x="4" y="169"/>
                  </a:lnTo>
                  <a:lnTo>
                    <a:pt x="0" y="141"/>
                  </a:lnTo>
                  <a:lnTo>
                    <a:pt x="4" y="113"/>
                  </a:lnTo>
                  <a:lnTo>
                    <a:pt x="14" y="87"/>
                  </a:lnTo>
                  <a:lnTo>
                    <a:pt x="30" y="62"/>
                  </a:lnTo>
                  <a:lnTo>
                    <a:pt x="52" y="41"/>
                  </a:lnTo>
                  <a:lnTo>
                    <a:pt x="76" y="24"/>
                  </a:lnTo>
                  <a:lnTo>
                    <a:pt x="106" y="12"/>
                  </a:lnTo>
                  <a:lnTo>
                    <a:pt x="138" y="3"/>
                  </a:lnTo>
                  <a:lnTo>
                    <a:pt x="174" y="0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6" name="Freeform 84"/>
            <p:cNvSpPr>
              <a:spLocks/>
            </p:cNvSpPr>
            <p:nvPr/>
          </p:nvSpPr>
          <p:spPr bwMode="auto">
            <a:xfrm>
              <a:off x="3681" y="1982"/>
              <a:ext cx="327" cy="265"/>
            </a:xfrm>
            <a:custGeom>
              <a:avLst/>
              <a:gdLst>
                <a:gd name="T0" fmla="*/ 162 w 327"/>
                <a:gd name="T1" fmla="*/ 0 h 265"/>
                <a:gd name="T2" fmla="*/ 196 w 327"/>
                <a:gd name="T3" fmla="*/ 3 h 265"/>
                <a:gd name="T4" fmla="*/ 226 w 327"/>
                <a:gd name="T5" fmla="*/ 10 h 265"/>
                <a:gd name="T6" fmla="*/ 254 w 327"/>
                <a:gd name="T7" fmla="*/ 22 h 265"/>
                <a:gd name="T8" fmla="*/ 279 w 327"/>
                <a:gd name="T9" fmla="*/ 38 h 265"/>
                <a:gd name="T10" fmla="*/ 299 w 327"/>
                <a:gd name="T11" fmla="*/ 59 h 265"/>
                <a:gd name="T12" fmla="*/ 315 w 327"/>
                <a:gd name="T13" fmla="*/ 81 h 265"/>
                <a:gd name="T14" fmla="*/ 323 w 327"/>
                <a:gd name="T15" fmla="*/ 106 h 265"/>
                <a:gd name="T16" fmla="*/ 327 w 327"/>
                <a:gd name="T17" fmla="*/ 133 h 265"/>
                <a:gd name="T18" fmla="*/ 323 w 327"/>
                <a:gd name="T19" fmla="*/ 159 h 265"/>
                <a:gd name="T20" fmla="*/ 315 w 327"/>
                <a:gd name="T21" fmla="*/ 184 h 265"/>
                <a:gd name="T22" fmla="*/ 299 w 327"/>
                <a:gd name="T23" fmla="*/ 206 h 265"/>
                <a:gd name="T24" fmla="*/ 279 w 327"/>
                <a:gd name="T25" fmla="*/ 225 h 265"/>
                <a:gd name="T26" fmla="*/ 254 w 327"/>
                <a:gd name="T27" fmla="*/ 242 h 265"/>
                <a:gd name="T28" fmla="*/ 226 w 327"/>
                <a:gd name="T29" fmla="*/ 255 h 265"/>
                <a:gd name="T30" fmla="*/ 196 w 327"/>
                <a:gd name="T31" fmla="*/ 262 h 265"/>
                <a:gd name="T32" fmla="*/ 162 w 327"/>
                <a:gd name="T33" fmla="*/ 265 h 265"/>
                <a:gd name="T34" fmla="*/ 130 w 327"/>
                <a:gd name="T35" fmla="*/ 262 h 265"/>
                <a:gd name="T36" fmla="*/ 98 w 327"/>
                <a:gd name="T37" fmla="*/ 255 h 265"/>
                <a:gd name="T38" fmla="*/ 72 w 327"/>
                <a:gd name="T39" fmla="*/ 242 h 265"/>
                <a:gd name="T40" fmla="*/ 48 w 327"/>
                <a:gd name="T41" fmla="*/ 225 h 265"/>
                <a:gd name="T42" fmla="*/ 28 w 327"/>
                <a:gd name="T43" fmla="*/ 206 h 265"/>
                <a:gd name="T44" fmla="*/ 12 w 327"/>
                <a:gd name="T45" fmla="*/ 184 h 265"/>
                <a:gd name="T46" fmla="*/ 4 w 327"/>
                <a:gd name="T47" fmla="*/ 159 h 265"/>
                <a:gd name="T48" fmla="*/ 0 w 327"/>
                <a:gd name="T49" fmla="*/ 133 h 265"/>
                <a:gd name="T50" fmla="*/ 4 w 327"/>
                <a:gd name="T51" fmla="*/ 106 h 265"/>
                <a:gd name="T52" fmla="*/ 12 w 327"/>
                <a:gd name="T53" fmla="*/ 81 h 265"/>
                <a:gd name="T54" fmla="*/ 28 w 327"/>
                <a:gd name="T55" fmla="*/ 59 h 265"/>
                <a:gd name="T56" fmla="*/ 48 w 327"/>
                <a:gd name="T57" fmla="*/ 38 h 265"/>
                <a:gd name="T58" fmla="*/ 72 w 327"/>
                <a:gd name="T59" fmla="*/ 22 h 265"/>
                <a:gd name="T60" fmla="*/ 98 w 327"/>
                <a:gd name="T61" fmla="*/ 10 h 265"/>
                <a:gd name="T62" fmla="*/ 130 w 327"/>
                <a:gd name="T63" fmla="*/ 3 h 265"/>
                <a:gd name="T64" fmla="*/ 162 w 327"/>
                <a:gd name="T65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27" h="265">
                  <a:moveTo>
                    <a:pt x="162" y="0"/>
                  </a:moveTo>
                  <a:lnTo>
                    <a:pt x="196" y="3"/>
                  </a:lnTo>
                  <a:lnTo>
                    <a:pt x="226" y="10"/>
                  </a:lnTo>
                  <a:lnTo>
                    <a:pt x="254" y="22"/>
                  </a:lnTo>
                  <a:lnTo>
                    <a:pt x="279" y="38"/>
                  </a:lnTo>
                  <a:lnTo>
                    <a:pt x="299" y="59"/>
                  </a:lnTo>
                  <a:lnTo>
                    <a:pt x="315" y="81"/>
                  </a:lnTo>
                  <a:lnTo>
                    <a:pt x="323" y="106"/>
                  </a:lnTo>
                  <a:lnTo>
                    <a:pt x="327" y="133"/>
                  </a:lnTo>
                  <a:lnTo>
                    <a:pt x="323" y="159"/>
                  </a:lnTo>
                  <a:lnTo>
                    <a:pt x="315" y="184"/>
                  </a:lnTo>
                  <a:lnTo>
                    <a:pt x="299" y="206"/>
                  </a:lnTo>
                  <a:lnTo>
                    <a:pt x="279" y="225"/>
                  </a:lnTo>
                  <a:lnTo>
                    <a:pt x="254" y="242"/>
                  </a:lnTo>
                  <a:lnTo>
                    <a:pt x="226" y="255"/>
                  </a:lnTo>
                  <a:lnTo>
                    <a:pt x="196" y="262"/>
                  </a:lnTo>
                  <a:lnTo>
                    <a:pt x="162" y="265"/>
                  </a:lnTo>
                  <a:lnTo>
                    <a:pt x="130" y="262"/>
                  </a:lnTo>
                  <a:lnTo>
                    <a:pt x="98" y="255"/>
                  </a:lnTo>
                  <a:lnTo>
                    <a:pt x="72" y="242"/>
                  </a:lnTo>
                  <a:lnTo>
                    <a:pt x="48" y="225"/>
                  </a:lnTo>
                  <a:lnTo>
                    <a:pt x="28" y="206"/>
                  </a:lnTo>
                  <a:lnTo>
                    <a:pt x="12" y="184"/>
                  </a:lnTo>
                  <a:lnTo>
                    <a:pt x="4" y="159"/>
                  </a:lnTo>
                  <a:lnTo>
                    <a:pt x="0" y="133"/>
                  </a:lnTo>
                  <a:lnTo>
                    <a:pt x="4" y="106"/>
                  </a:lnTo>
                  <a:lnTo>
                    <a:pt x="12" y="81"/>
                  </a:lnTo>
                  <a:lnTo>
                    <a:pt x="28" y="59"/>
                  </a:lnTo>
                  <a:lnTo>
                    <a:pt x="48" y="38"/>
                  </a:lnTo>
                  <a:lnTo>
                    <a:pt x="72" y="22"/>
                  </a:lnTo>
                  <a:lnTo>
                    <a:pt x="98" y="10"/>
                  </a:lnTo>
                  <a:lnTo>
                    <a:pt x="130" y="3"/>
                  </a:lnTo>
                  <a:lnTo>
                    <a:pt x="162" y="0"/>
                  </a:lnTo>
                  <a:close/>
                </a:path>
              </a:pathLst>
            </a:custGeom>
            <a:solidFill>
              <a:srgbClr val="BC720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7" name="Freeform 85"/>
            <p:cNvSpPr>
              <a:spLocks/>
            </p:cNvSpPr>
            <p:nvPr/>
          </p:nvSpPr>
          <p:spPr bwMode="auto">
            <a:xfrm>
              <a:off x="3685" y="1985"/>
              <a:ext cx="307" cy="248"/>
            </a:xfrm>
            <a:custGeom>
              <a:avLst/>
              <a:gdLst>
                <a:gd name="T0" fmla="*/ 154 w 307"/>
                <a:gd name="T1" fmla="*/ 0 h 248"/>
                <a:gd name="T2" fmla="*/ 184 w 307"/>
                <a:gd name="T3" fmla="*/ 3 h 248"/>
                <a:gd name="T4" fmla="*/ 214 w 307"/>
                <a:gd name="T5" fmla="*/ 10 h 248"/>
                <a:gd name="T6" fmla="*/ 240 w 307"/>
                <a:gd name="T7" fmla="*/ 21 h 248"/>
                <a:gd name="T8" fmla="*/ 263 w 307"/>
                <a:gd name="T9" fmla="*/ 37 h 248"/>
                <a:gd name="T10" fmla="*/ 281 w 307"/>
                <a:gd name="T11" fmla="*/ 54 h 248"/>
                <a:gd name="T12" fmla="*/ 295 w 307"/>
                <a:gd name="T13" fmla="*/ 75 h 248"/>
                <a:gd name="T14" fmla="*/ 303 w 307"/>
                <a:gd name="T15" fmla="*/ 99 h 248"/>
                <a:gd name="T16" fmla="*/ 307 w 307"/>
                <a:gd name="T17" fmla="*/ 124 h 248"/>
                <a:gd name="T18" fmla="*/ 303 w 307"/>
                <a:gd name="T19" fmla="*/ 149 h 248"/>
                <a:gd name="T20" fmla="*/ 295 w 307"/>
                <a:gd name="T21" fmla="*/ 172 h 248"/>
                <a:gd name="T22" fmla="*/ 281 w 307"/>
                <a:gd name="T23" fmla="*/ 193 h 248"/>
                <a:gd name="T24" fmla="*/ 263 w 307"/>
                <a:gd name="T25" fmla="*/ 211 h 248"/>
                <a:gd name="T26" fmla="*/ 240 w 307"/>
                <a:gd name="T27" fmla="*/ 227 h 248"/>
                <a:gd name="T28" fmla="*/ 214 w 307"/>
                <a:gd name="T29" fmla="*/ 237 h 248"/>
                <a:gd name="T30" fmla="*/ 184 w 307"/>
                <a:gd name="T31" fmla="*/ 245 h 248"/>
                <a:gd name="T32" fmla="*/ 154 w 307"/>
                <a:gd name="T33" fmla="*/ 248 h 248"/>
                <a:gd name="T34" fmla="*/ 124 w 307"/>
                <a:gd name="T35" fmla="*/ 245 h 248"/>
                <a:gd name="T36" fmla="*/ 94 w 307"/>
                <a:gd name="T37" fmla="*/ 237 h 248"/>
                <a:gd name="T38" fmla="*/ 68 w 307"/>
                <a:gd name="T39" fmla="*/ 227 h 248"/>
                <a:gd name="T40" fmla="*/ 46 w 307"/>
                <a:gd name="T41" fmla="*/ 211 h 248"/>
                <a:gd name="T42" fmla="*/ 26 w 307"/>
                <a:gd name="T43" fmla="*/ 193 h 248"/>
                <a:gd name="T44" fmla="*/ 12 w 307"/>
                <a:gd name="T45" fmla="*/ 172 h 248"/>
                <a:gd name="T46" fmla="*/ 4 w 307"/>
                <a:gd name="T47" fmla="*/ 149 h 248"/>
                <a:gd name="T48" fmla="*/ 0 w 307"/>
                <a:gd name="T49" fmla="*/ 124 h 248"/>
                <a:gd name="T50" fmla="*/ 4 w 307"/>
                <a:gd name="T51" fmla="*/ 99 h 248"/>
                <a:gd name="T52" fmla="*/ 12 w 307"/>
                <a:gd name="T53" fmla="*/ 75 h 248"/>
                <a:gd name="T54" fmla="*/ 26 w 307"/>
                <a:gd name="T55" fmla="*/ 54 h 248"/>
                <a:gd name="T56" fmla="*/ 46 w 307"/>
                <a:gd name="T57" fmla="*/ 37 h 248"/>
                <a:gd name="T58" fmla="*/ 68 w 307"/>
                <a:gd name="T59" fmla="*/ 21 h 248"/>
                <a:gd name="T60" fmla="*/ 94 w 307"/>
                <a:gd name="T61" fmla="*/ 10 h 248"/>
                <a:gd name="T62" fmla="*/ 124 w 307"/>
                <a:gd name="T63" fmla="*/ 3 h 248"/>
                <a:gd name="T64" fmla="*/ 154 w 307"/>
                <a:gd name="T65" fmla="*/ 0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07" h="248">
                  <a:moveTo>
                    <a:pt x="154" y="0"/>
                  </a:moveTo>
                  <a:lnTo>
                    <a:pt x="184" y="3"/>
                  </a:lnTo>
                  <a:lnTo>
                    <a:pt x="214" y="10"/>
                  </a:lnTo>
                  <a:lnTo>
                    <a:pt x="240" y="21"/>
                  </a:lnTo>
                  <a:lnTo>
                    <a:pt x="263" y="37"/>
                  </a:lnTo>
                  <a:lnTo>
                    <a:pt x="281" y="54"/>
                  </a:lnTo>
                  <a:lnTo>
                    <a:pt x="295" y="75"/>
                  </a:lnTo>
                  <a:lnTo>
                    <a:pt x="303" y="99"/>
                  </a:lnTo>
                  <a:lnTo>
                    <a:pt x="307" y="124"/>
                  </a:lnTo>
                  <a:lnTo>
                    <a:pt x="303" y="149"/>
                  </a:lnTo>
                  <a:lnTo>
                    <a:pt x="295" y="172"/>
                  </a:lnTo>
                  <a:lnTo>
                    <a:pt x="281" y="193"/>
                  </a:lnTo>
                  <a:lnTo>
                    <a:pt x="263" y="211"/>
                  </a:lnTo>
                  <a:lnTo>
                    <a:pt x="240" y="227"/>
                  </a:lnTo>
                  <a:lnTo>
                    <a:pt x="214" y="237"/>
                  </a:lnTo>
                  <a:lnTo>
                    <a:pt x="184" y="245"/>
                  </a:lnTo>
                  <a:lnTo>
                    <a:pt x="154" y="248"/>
                  </a:lnTo>
                  <a:lnTo>
                    <a:pt x="124" y="245"/>
                  </a:lnTo>
                  <a:lnTo>
                    <a:pt x="94" y="237"/>
                  </a:lnTo>
                  <a:lnTo>
                    <a:pt x="68" y="227"/>
                  </a:lnTo>
                  <a:lnTo>
                    <a:pt x="46" y="211"/>
                  </a:lnTo>
                  <a:lnTo>
                    <a:pt x="26" y="193"/>
                  </a:lnTo>
                  <a:lnTo>
                    <a:pt x="12" y="172"/>
                  </a:lnTo>
                  <a:lnTo>
                    <a:pt x="4" y="149"/>
                  </a:lnTo>
                  <a:lnTo>
                    <a:pt x="0" y="124"/>
                  </a:lnTo>
                  <a:lnTo>
                    <a:pt x="4" y="99"/>
                  </a:lnTo>
                  <a:lnTo>
                    <a:pt x="12" y="75"/>
                  </a:lnTo>
                  <a:lnTo>
                    <a:pt x="26" y="54"/>
                  </a:lnTo>
                  <a:lnTo>
                    <a:pt x="46" y="37"/>
                  </a:lnTo>
                  <a:lnTo>
                    <a:pt x="68" y="21"/>
                  </a:lnTo>
                  <a:lnTo>
                    <a:pt x="94" y="10"/>
                  </a:lnTo>
                  <a:lnTo>
                    <a:pt x="124" y="3"/>
                  </a:lnTo>
                  <a:lnTo>
                    <a:pt x="154" y="0"/>
                  </a:lnTo>
                  <a:close/>
                </a:path>
              </a:pathLst>
            </a:custGeom>
            <a:solidFill>
              <a:srgbClr val="C17A0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8" name="Freeform 86"/>
            <p:cNvSpPr>
              <a:spLocks/>
            </p:cNvSpPr>
            <p:nvPr/>
          </p:nvSpPr>
          <p:spPr bwMode="auto">
            <a:xfrm>
              <a:off x="3691" y="1988"/>
              <a:ext cx="285" cy="230"/>
            </a:xfrm>
            <a:custGeom>
              <a:avLst/>
              <a:gdLst>
                <a:gd name="T0" fmla="*/ 142 w 285"/>
                <a:gd name="T1" fmla="*/ 0 h 230"/>
                <a:gd name="T2" fmla="*/ 170 w 285"/>
                <a:gd name="T3" fmla="*/ 3 h 230"/>
                <a:gd name="T4" fmla="*/ 198 w 285"/>
                <a:gd name="T5" fmla="*/ 9 h 230"/>
                <a:gd name="T6" fmla="*/ 222 w 285"/>
                <a:gd name="T7" fmla="*/ 19 h 230"/>
                <a:gd name="T8" fmla="*/ 242 w 285"/>
                <a:gd name="T9" fmla="*/ 34 h 230"/>
                <a:gd name="T10" fmla="*/ 261 w 285"/>
                <a:gd name="T11" fmla="*/ 50 h 230"/>
                <a:gd name="T12" fmla="*/ 273 w 285"/>
                <a:gd name="T13" fmla="*/ 71 h 230"/>
                <a:gd name="T14" fmla="*/ 283 w 285"/>
                <a:gd name="T15" fmla="*/ 91 h 230"/>
                <a:gd name="T16" fmla="*/ 285 w 285"/>
                <a:gd name="T17" fmla="*/ 115 h 230"/>
                <a:gd name="T18" fmla="*/ 283 w 285"/>
                <a:gd name="T19" fmla="*/ 138 h 230"/>
                <a:gd name="T20" fmla="*/ 273 w 285"/>
                <a:gd name="T21" fmla="*/ 159 h 230"/>
                <a:gd name="T22" fmla="*/ 261 w 285"/>
                <a:gd name="T23" fmla="*/ 180 h 230"/>
                <a:gd name="T24" fmla="*/ 242 w 285"/>
                <a:gd name="T25" fmla="*/ 196 h 230"/>
                <a:gd name="T26" fmla="*/ 222 w 285"/>
                <a:gd name="T27" fmla="*/ 211 h 230"/>
                <a:gd name="T28" fmla="*/ 198 w 285"/>
                <a:gd name="T29" fmla="*/ 221 h 230"/>
                <a:gd name="T30" fmla="*/ 170 w 285"/>
                <a:gd name="T31" fmla="*/ 227 h 230"/>
                <a:gd name="T32" fmla="*/ 142 w 285"/>
                <a:gd name="T33" fmla="*/ 230 h 230"/>
                <a:gd name="T34" fmla="*/ 114 w 285"/>
                <a:gd name="T35" fmla="*/ 227 h 230"/>
                <a:gd name="T36" fmla="*/ 86 w 285"/>
                <a:gd name="T37" fmla="*/ 221 h 230"/>
                <a:gd name="T38" fmla="*/ 62 w 285"/>
                <a:gd name="T39" fmla="*/ 211 h 230"/>
                <a:gd name="T40" fmla="*/ 42 w 285"/>
                <a:gd name="T41" fmla="*/ 196 h 230"/>
                <a:gd name="T42" fmla="*/ 24 w 285"/>
                <a:gd name="T43" fmla="*/ 180 h 230"/>
                <a:gd name="T44" fmla="*/ 12 w 285"/>
                <a:gd name="T45" fmla="*/ 159 h 230"/>
                <a:gd name="T46" fmla="*/ 2 w 285"/>
                <a:gd name="T47" fmla="*/ 138 h 230"/>
                <a:gd name="T48" fmla="*/ 0 w 285"/>
                <a:gd name="T49" fmla="*/ 115 h 230"/>
                <a:gd name="T50" fmla="*/ 2 w 285"/>
                <a:gd name="T51" fmla="*/ 91 h 230"/>
                <a:gd name="T52" fmla="*/ 12 w 285"/>
                <a:gd name="T53" fmla="*/ 71 h 230"/>
                <a:gd name="T54" fmla="*/ 24 w 285"/>
                <a:gd name="T55" fmla="*/ 50 h 230"/>
                <a:gd name="T56" fmla="*/ 42 w 285"/>
                <a:gd name="T57" fmla="*/ 34 h 230"/>
                <a:gd name="T58" fmla="*/ 62 w 285"/>
                <a:gd name="T59" fmla="*/ 19 h 230"/>
                <a:gd name="T60" fmla="*/ 86 w 285"/>
                <a:gd name="T61" fmla="*/ 9 h 230"/>
                <a:gd name="T62" fmla="*/ 114 w 285"/>
                <a:gd name="T63" fmla="*/ 3 h 230"/>
                <a:gd name="T64" fmla="*/ 142 w 285"/>
                <a:gd name="T65" fmla="*/ 0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85" h="230">
                  <a:moveTo>
                    <a:pt x="142" y="0"/>
                  </a:moveTo>
                  <a:lnTo>
                    <a:pt x="170" y="3"/>
                  </a:lnTo>
                  <a:lnTo>
                    <a:pt x="198" y="9"/>
                  </a:lnTo>
                  <a:lnTo>
                    <a:pt x="222" y="19"/>
                  </a:lnTo>
                  <a:lnTo>
                    <a:pt x="242" y="34"/>
                  </a:lnTo>
                  <a:lnTo>
                    <a:pt x="261" y="50"/>
                  </a:lnTo>
                  <a:lnTo>
                    <a:pt x="273" y="71"/>
                  </a:lnTo>
                  <a:lnTo>
                    <a:pt x="283" y="91"/>
                  </a:lnTo>
                  <a:lnTo>
                    <a:pt x="285" y="115"/>
                  </a:lnTo>
                  <a:lnTo>
                    <a:pt x="283" y="138"/>
                  </a:lnTo>
                  <a:lnTo>
                    <a:pt x="273" y="159"/>
                  </a:lnTo>
                  <a:lnTo>
                    <a:pt x="261" y="180"/>
                  </a:lnTo>
                  <a:lnTo>
                    <a:pt x="242" y="196"/>
                  </a:lnTo>
                  <a:lnTo>
                    <a:pt x="222" y="211"/>
                  </a:lnTo>
                  <a:lnTo>
                    <a:pt x="198" y="221"/>
                  </a:lnTo>
                  <a:lnTo>
                    <a:pt x="170" y="227"/>
                  </a:lnTo>
                  <a:lnTo>
                    <a:pt x="142" y="230"/>
                  </a:lnTo>
                  <a:lnTo>
                    <a:pt x="114" y="227"/>
                  </a:lnTo>
                  <a:lnTo>
                    <a:pt x="86" y="221"/>
                  </a:lnTo>
                  <a:lnTo>
                    <a:pt x="62" y="211"/>
                  </a:lnTo>
                  <a:lnTo>
                    <a:pt x="42" y="196"/>
                  </a:lnTo>
                  <a:lnTo>
                    <a:pt x="24" y="180"/>
                  </a:lnTo>
                  <a:lnTo>
                    <a:pt x="12" y="159"/>
                  </a:lnTo>
                  <a:lnTo>
                    <a:pt x="2" y="138"/>
                  </a:lnTo>
                  <a:lnTo>
                    <a:pt x="0" y="115"/>
                  </a:lnTo>
                  <a:lnTo>
                    <a:pt x="2" y="91"/>
                  </a:lnTo>
                  <a:lnTo>
                    <a:pt x="12" y="71"/>
                  </a:lnTo>
                  <a:lnTo>
                    <a:pt x="24" y="50"/>
                  </a:lnTo>
                  <a:lnTo>
                    <a:pt x="42" y="34"/>
                  </a:lnTo>
                  <a:lnTo>
                    <a:pt x="62" y="19"/>
                  </a:lnTo>
                  <a:lnTo>
                    <a:pt x="86" y="9"/>
                  </a:lnTo>
                  <a:lnTo>
                    <a:pt x="114" y="3"/>
                  </a:lnTo>
                  <a:lnTo>
                    <a:pt x="142" y="0"/>
                  </a:lnTo>
                  <a:close/>
                </a:path>
              </a:pathLst>
            </a:custGeom>
            <a:solidFill>
              <a:srgbClr val="C47C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9" name="Freeform 87"/>
            <p:cNvSpPr>
              <a:spLocks/>
            </p:cNvSpPr>
            <p:nvPr/>
          </p:nvSpPr>
          <p:spPr bwMode="auto">
            <a:xfrm>
              <a:off x="3695" y="1991"/>
              <a:ext cx="265" cy="212"/>
            </a:xfrm>
            <a:custGeom>
              <a:avLst/>
              <a:gdLst>
                <a:gd name="T0" fmla="*/ 132 w 265"/>
                <a:gd name="T1" fmla="*/ 0 h 212"/>
                <a:gd name="T2" fmla="*/ 158 w 265"/>
                <a:gd name="T3" fmla="*/ 1 h 212"/>
                <a:gd name="T4" fmla="*/ 184 w 265"/>
                <a:gd name="T5" fmla="*/ 9 h 212"/>
                <a:gd name="T6" fmla="*/ 206 w 265"/>
                <a:gd name="T7" fmla="*/ 17 h 212"/>
                <a:gd name="T8" fmla="*/ 226 w 265"/>
                <a:gd name="T9" fmla="*/ 31 h 212"/>
                <a:gd name="T10" fmla="*/ 242 w 265"/>
                <a:gd name="T11" fmla="*/ 47 h 212"/>
                <a:gd name="T12" fmla="*/ 255 w 265"/>
                <a:gd name="T13" fmla="*/ 65 h 212"/>
                <a:gd name="T14" fmla="*/ 263 w 265"/>
                <a:gd name="T15" fmla="*/ 84 h 212"/>
                <a:gd name="T16" fmla="*/ 265 w 265"/>
                <a:gd name="T17" fmla="*/ 106 h 212"/>
                <a:gd name="T18" fmla="*/ 263 w 265"/>
                <a:gd name="T19" fmla="*/ 128 h 212"/>
                <a:gd name="T20" fmla="*/ 255 w 265"/>
                <a:gd name="T21" fmla="*/ 147 h 212"/>
                <a:gd name="T22" fmla="*/ 242 w 265"/>
                <a:gd name="T23" fmla="*/ 165 h 212"/>
                <a:gd name="T24" fmla="*/ 226 w 265"/>
                <a:gd name="T25" fmla="*/ 181 h 212"/>
                <a:gd name="T26" fmla="*/ 206 w 265"/>
                <a:gd name="T27" fmla="*/ 194 h 212"/>
                <a:gd name="T28" fmla="*/ 184 w 265"/>
                <a:gd name="T29" fmla="*/ 203 h 212"/>
                <a:gd name="T30" fmla="*/ 158 w 265"/>
                <a:gd name="T31" fmla="*/ 211 h 212"/>
                <a:gd name="T32" fmla="*/ 132 w 265"/>
                <a:gd name="T33" fmla="*/ 212 h 212"/>
                <a:gd name="T34" fmla="*/ 106 w 265"/>
                <a:gd name="T35" fmla="*/ 211 h 212"/>
                <a:gd name="T36" fmla="*/ 82 w 265"/>
                <a:gd name="T37" fmla="*/ 203 h 212"/>
                <a:gd name="T38" fmla="*/ 58 w 265"/>
                <a:gd name="T39" fmla="*/ 194 h 212"/>
                <a:gd name="T40" fmla="*/ 40 w 265"/>
                <a:gd name="T41" fmla="*/ 181 h 212"/>
                <a:gd name="T42" fmla="*/ 22 w 265"/>
                <a:gd name="T43" fmla="*/ 165 h 212"/>
                <a:gd name="T44" fmla="*/ 10 w 265"/>
                <a:gd name="T45" fmla="*/ 147 h 212"/>
                <a:gd name="T46" fmla="*/ 2 w 265"/>
                <a:gd name="T47" fmla="*/ 128 h 212"/>
                <a:gd name="T48" fmla="*/ 0 w 265"/>
                <a:gd name="T49" fmla="*/ 106 h 212"/>
                <a:gd name="T50" fmla="*/ 2 w 265"/>
                <a:gd name="T51" fmla="*/ 84 h 212"/>
                <a:gd name="T52" fmla="*/ 10 w 265"/>
                <a:gd name="T53" fmla="*/ 65 h 212"/>
                <a:gd name="T54" fmla="*/ 22 w 265"/>
                <a:gd name="T55" fmla="*/ 47 h 212"/>
                <a:gd name="T56" fmla="*/ 40 w 265"/>
                <a:gd name="T57" fmla="*/ 31 h 212"/>
                <a:gd name="T58" fmla="*/ 58 w 265"/>
                <a:gd name="T59" fmla="*/ 17 h 212"/>
                <a:gd name="T60" fmla="*/ 82 w 265"/>
                <a:gd name="T61" fmla="*/ 9 h 212"/>
                <a:gd name="T62" fmla="*/ 106 w 265"/>
                <a:gd name="T63" fmla="*/ 1 h 212"/>
                <a:gd name="T64" fmla="*/ 132 w 265"/>
                <a:gd name="T65" fmla="*/ 0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65" h="212">
                  <a:moveTo>
                    <a:pt x="132" y="0"/>
                  </a:moveTo>
                  <a:lnTo>
                    <a:pt x="158" y="1"/>
                  </a:lnTo>
                  <a:lnTo>
                    <a:pt x="184" y="9"/>
                  </a:lnTo>
                  <a:lnTo>
                    <a:pt x="206" y="17"/>
                  </a:lnTo>
                  <a:lnTo>
                    <a:pt x="226" y="31"/>
                  </a:lnTo>
                  <a:lnTo>
                    <a:pt x="242" y="47"/>
                  </a:lnTo>
                  <a:lnTo>
                    <a:pt x="255" y="65"/>
                  </a:lnTo>
                  <a:lnTo>
                    <a:pt x="263" y="84"/>
                  </a:lnTo>
                  <a:lnTo>
                    <a:pt x="265" y="106"/>
                  </a:lnTo>
                  <a:lnTo>
                    <a:pt x="263" y="128"/>
                  </a:lnTo>
                  <a:lnTo>
                    <a:pt x="255" y="147"/>
                  </a:lnTo>
                  <a:lnTo>
                    <a:pt x="242" y="165"/>
                  </a:lnTo>
                  <a:lnTo>
                    <a:pt x="226" y="181"/>
                  </a:lnTo>
                  <a:lnTo>
                    <a:pt x="206" y="194"/>
                  </a:lnTo>
                  <a:lnTo>
                    <a:pt x="184" y="203"/>
                  </a:lnTo>
                  <a:lnTo>
                    <a:pt x="158" y="211"/>
                  </a:lnTo>
                  <a:lnTo>
                    <a:pt x="132" y="212"/>
                  </a:lnTo>
                  <a:lnTo>
                    <a:pt x="106" y="211"/>
                  </a:lnTo>
                  <a:lnTo>
                    <a:pt x="82" y="203"/>
                  </a:lnTo>
                  <a:lnTo>
                    <a:pt x="58" y="194"/>
                  </a:lnTo>
                  <a:lnTo>
                    <a:pt x="40" y="181"/>
                  </a:lnTo>
                  <a:lnTo>
                    <a:pt x="22" y="165"/>
                  </a:lnTo>
                  <a:lnTo>
                    <a:pt x="10" y="147"/>
                  </a:lnTo>
                  <a:lnTo>
                    <a:pt x="2" y="128"/>
                  </a:lnTo>
                  <a:lnTo>
                    <a:pt x="0" y="106"/>
                  </a:lnTo>
                  <a:lnTo>
                    <a:pt x="2" y="84"/>
                  </a:lnTo>
                  <a:lnTo>
                    <a:pt x="10" y="65"/>
                  </a:lnTo>
                  <a:lnTo>
                    <a:pt x="22" y="47"/>
                  </a:lnTo>
                  <a:lnTo>
                    <a:pt x="40" y="31"/>
                  </a:lnTo>
                  <a:lnTo>
                    <a:pt x="58" y="17"/>
                  </a:lnTo>
                  <a:lnTo>
                    <a:pt x="82" y="9"/>
                  </a:lnTo>
                  <a:lnTo>
                    <a:pt x="106" y="1"/>
                  </a:lnTo>
                  <a:lnTo>
                    <a:pt x="132" y="0"/>
                  </a:lnTo>
                  <a:close/>
                </a:path>
              </a:pathLst>
            </a:custGeom>
            <a:solidFill>
              <a:srgbClr val="C98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0" name="Freeform 88"/>
            <p:cNvSpPr>
              <a:spLocks/>
            </p:cNvSpPr>
            <p:nvPr/>
          </p:nvSpPr>
          <p:spPr bwMode="auto">
            <a:xfrm>
              <a:off x="3701" y="1994"/>
              <a:ext cx="242" cy="196"/>
            </a:xfrm>
            <a:custGeom>
              <a:avLst/>
              <a:gdLst>
                <a:gd name="T0" fmla="*/ 122 w 242"/>
                <a:gd name="T1" fmla="*/ 0 h 196"/>
                <a:gd name="T2" fmla="*/ 146 w 242"/>
                <a:gd name="T3" fmla="*/ 1 h 196"/>
                <a:gd name="T4" fmla="*/ 168 w 242"/>
                <a:gd name="T5" fmla="*/ 7 h 196"/>
                <a:gd name="T6" fmla="*/ 188 w 242"/>
                <a:gd name="T7" fmla="*/ 16 h 196"/>
                <a:gd name="T8" fmla="*/ 206 w 242"/>
                <a:gd name="T9" fmla="*/ 28 h 196"/>
                <a:gd name="T10" fmla="*/ 222 w 242"/>
                <a:gd name="T11" fmla="*/ 42 h 196"/>
                <a:gd name="T12" fmla="*/ 232 w 242"/>
                <a:gd name="T13" fmla="*/ 59 h 196"/>
                <a:gd name="T14" fmla="*/ 240 w 242"/>
                <a:gd name="T15" fmla="*/ 78 h 196"/>
                <a:gd name="T16" fmla="*/ 242 w 242"/>
                <a:gd name="T17" fmla="*/ 97 h 196"/>
                <a:gd name="T18" fmla="*/ 240 w 242"/>
                <a:gd name="T19" fmla="*/ 118 h 196"/>
                <a:gd name="T20" fmla="*/ 232 w 242"/>
                <a:gd name="T21" fmla="*/ 135 h 196"/>
                <a:gd name="T22" fmla="*/ 222 w 242"/>
                <a:gd name="T23" fmla="*/ 152 h 196"/>
                <a:gd name="T24" fmla="*/ 206 w 242"/>
                <a:gd name="T25" fmla="*/ 166 h 196"/>
                <a:gd name="T26" fmla="*/ 188 w 242"/>
                <a:gd name="T27" fmla="*/ 180 h 196"/>
                <a:gd name="T28" fmla="*/ 168 w 242"/>
                <a:gd name="T29" fmla="*/ 188 h 196"/>
                <a:gd name="T30" fmla="*/ 146 w 242"/>
                <a:gd name="T31" fmla="*/ 194 h 196"/>
                <a:gd name="T32" fmla="*/ 122 w 242"/>
                <a:gd name="T33" fmla="*/ 196 h 196"/>
                <a:gd name="T34" fmla="*/ 98 w 242"/>
                <a:gd name="T35" fmla="*/ 194 h 196"/>
                <a:gd name="T36" fmla="*/ 74 w 242"/>
                <a:gd name="T37" fmla="*/ 188 h 196"/>
                <a:gd name="T38" fmla="*/ 54 w 242"/>
                <a:gd name="T39" fmla="*/ 180 h 196"/>
                <a:gd name="T40" fmla="*/ 36 w 242"/>
                <a:gd name="T41" fmla="*/ 166 h 196"/>
                <a:gd name="T42" fmla="*/ 20 w 242"/>
                <a:gd name="T43" fmla="*/ 152 h 196"/>
                <a:gd name="T44" fmla="*/ 10 w 242"/>
                <a:gd name="T45" fmla="*/ 135 h 196"/>
                <a:gd name="T46" fmla="*/ 2 w 242"/>
                <a:gd name="T47" fmla="*/ 118 h 196"/>
                <a:gd name="T48" fmla="*/ 0 w 242"/>
                <a:gd name="T49" fmla="*/ 97 h 196"/>
                <a:gd name="T50" fmla="*/ 2 w 242"/>
                <a:gd name="T51" fmla="*/ 78 h 196"/>
                <a:gd name="T52" fmla="*/ 10 w 242"/>
                <a:gd name="T53" fmla="*/ 59 h 196"/>
                <a:gd name="T54" fmla="*/ 20 w 242"/>
                <a:gd name="T55" fmla="*/ 42 h 196"/>
                <a:gd name="T56" fmla="*/ 36 w 242"/>
                <a:gd name="T57" fmla="*/ 28 h 196"/>
                <a:gd name="T58" fmla="*/ 54 w 242"/>
                <a:gd name="T59" fmla="*/ 16 h 196"/>
                <a:gd name="T60" fmla="*/ 74 w 242"/>
                <a:gd name="T61" fmla="*/ 7 h 196"/>
                <a:gd name="T62" fmla="*/ 98 w 242"/>
                <a:gd name="T63" fmla="*/ 1 h 196"/>
                <a:gd name="T64" fmla="*/ 122 w 242"/>
                <a:gd name="T65" fmla="*/ 0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42" h="196">
                  <a:moveTo>
                    <a:pt x="122" y="0"/>
                  </a:moveTo>
                  <a:lnTo>
                    <a:pt x="146" y="1"/>
                  </a:lnTo>
                  <a:lnTo>
                    <a:pt x="168" y="7"/>
                  </a:lnTo>
                  <a:lnTo>
                    <a:pt x="188" y="16"/>
                  </a:lnTo>
                  <a:lnTo>
                    <a:pt x="206" y="28"/>
                  </a:lnTo>
                  <a:lnTo>
                    <a:pt x="222" y="42"/>
                  </a:lnTo>
                  <a:lnTo>
                    <a:pt x="232" y="59"/>
                  </a:lnTo>
                  <a:lnTo>
                    <a:pt x="240" y="78"/>
                  </a:lnTo>
                  <a:lnTo>
                    <a:pt x="242" y="97"/>
                  </a:lnTo>
                  <a:lnTo>
                    <a:pt x="240" y="118"/>
                  </a:lnTo>
                  <a:lnTo>
                    <a:pt x="232" y="135"/>
                  </a:lnTo>
                  <a:lnTo>
                    <a:pt x="222" y="152"/>
                  </a:lnTo>
                  <a:lnTo>
                    <a:pt x="206" y="166"/>
                  </a:lnTo>
                  <a:lnTo>
                    <a:pt x="188" y="180"/>
                  </a:lnTo>
                  <a:lnTo>
                    <a:pt x="168" y="188"/>
                  </a:lnTo>
                  <a:lnTo>
                    <a:pt x="146" y="194"/>
                  </a:lnTo>
                  <a:lnTo>
                    <a:pt x="122" y="196"/>
                  </a:lnTo>
                  <a:lnTo>
                    <a:pt x="98" y="194"/>
                  </a:lnTo>
                  <a:lnTo>
                    <a:pt x="74" y="188"/>
                  </a:lnTo>
                  <a:lnTo>
                    <a:pt x="54" y="180"/>
                  </a:lnTo>
                  <a:lnTo>
                    <a:pt x="36" y="166"/>
                  </a:lnTo>
                  <a:lnTo>
                    <a:pt x="20" y="152"/>
                  </a:lnTo>
                  <a:lnTo>
                    <a:pt x="10" y="135"/>
                  </a:lnTo>
                  <a:lnTo>
                    <a:pt x="2" y="118"/>
                  </a:lnTo>
                  <a:lnTo>
                    <a:pt x="0" y="97"/>
                  </a:lnTo>
                  <a:lnTo>
                    <a:pt x="2" y="78"/>
                  </a:lnTo>
                  <a:lnTo>
                    <a:pt x="10" y="59"/>
                  </a:lnTo>
                  <a:lnTo>
                    <a:pt x="20" y="42"/>
                  </a:lnTo>
                  <a:lnTo>
                    <a:pt x="36" y="28"/>
                  </a:lnTo>
                  <a:lnTo>
                    <a:pt x="54" y="16"/>
                  </a:lnTo>
                  <a:lnTo>
                    <a:pt x="74" y="7"/>
                  </a:lnTo>
                  <a:lnTo>
                    <a:pt x="98" y="1"/>
                  </a:lnTo>
                  <a:lnTo>
                    <a:pt x="122" y="0"/>
                  </a:lnTo>
                  <a:close/>
                </a:path>
              </a:pathLst>
            </a:custGeom>
            <a:solidFill>
              <a:srgbClr val="CE8C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1" name="Freeform 89"/>
            <p:cNvSpPr>
              <a:spLocks/>
            </p:cNvSpPr>
            <p:nvPr/>
          </p:nvSpPr>
          <p:spPr bwMode="auto">
            <a:xfrm>
              <a:off x="3707" y="1997"/>
              <a:ext cx="220" cy="178"/>
            </a:xfrm>
            <a:custGeom>
              <a:avLst/>
              <a:gdLst>
                <a:gd name="T0" fmla="*/ 110 w 220"/>
                <a:gd name="T1" fmla="*/ 0 h 178"/>
                <a:gd name="T2" fmla="*/ 132 w 220"/>
                <a:gd name="T3" fmla="*/ 1 h 178"/>
                <a:gd name="T4" fmla="*/ 152 w 220"/>
                <a:gd name="T5" fmla="*/ 7 h 178"/>
                <a:gd name="T6" fmla="*/ 172 w 220"/>
                <a:gd name="T7" fmla="*/ 14 h 178"/>
                <a:gd name="T8" fmla="*/ 188 w 220"/>
                <a:gd name="T9" fmla="*/ 26 h 178"/>
                <a:gd name="T10" fmla="*/ 202 w 220"/>
                <a:gd name="T11" fmla="*/ 39 h 178"/>
                <a:gd name="T12" fmla="*/ 212 w 220"/>
                <a:gd name="T13" fmla="*/ 54 h 178"/>
                <a:gd name="T14" fmla="*/ 218 w 220"/>
                <a:gd name="T15" fmla="*/ 70 h 178"/>
                <a:gd name="T16" fmla="*/ 220 w 220"/>
                <a:gd name="T17" fmla="*/ 88 h 178"/>
                <a:gd name="T18" fmla="*/ 218 w 220"/>
                <a:gd name="T19" fmla="*/ 106 h 178"/>
                <a:gd name="T20" fmla="*/ 212 w 220"/>
                <a:gd name="T21" fmla="*/ 123 h 178"/>
                <a:gd name="T22" fmla="*/ 202 w 220"/>
                <a:gd name="T23" fmla="*/ 138 h 178"/>
                <a:gd name="T24" fmla="*/ 188 w 220"/>
                <a:gd name="T25" fmla="*/ 151 h 178"/>
                <a:gd name="T26" fmla="*/ 172 w 220"/>
                <a:gd name="T27" fmla="*/ 163 h 178"/>
                <a:gd name="T28" fmla="*/ 152 w 220"/>
                <a:gd name="T29" fmla="*/ 171 h 178"/>
                <a:gd name="T30" fmla="*/ 132 w 220"/>
                <a:gd name="T31" fmla="*/ 177 h 178"/>
                <a:gd name="T32" fmla="*/ 110 w 220"/>
                <a:gd name="T33" fmla="*/ 178 h 178"/>
                <a:gd name="T34" fmla="*/ 88 w 220"/>
                <a:gd name="T35" fmla="*/ 177 h 178"/>
                <a:gd name="T36" fmla="*/ 68 w 220"/>
                <a:gd name="T37" fmla="*/ 171 h 178"/>
                <a:gd name="T38" fmla="*/ 48 w 220"/>
                <a:gd name="T39" fmla="*/ 163 h 178"/>
                <a:gd name="T40" fmla="*/ 32 w 220"/>
                <a:gd name="T41" fmla="*/ 151 h 178"/>
                <a:gd name="T42" fmla="*/ 18 w 220"/>
                <a:gd name="T43" fmla="*/ 138 h 178"/>
                <a:gd name="T44" fmla="*/ 8 w 220"/>
                <a:gd name="T45" fmla="*/ 123 h 178"/>
                <a:gd name="T46" fmla="*/ 2 w 220"/>
                <a:gd name="T47" fmla="*/ 106 h 178"/>
                <a:gd name="T48" fmla="*/ 0 w 220"/>
                <a:gd name="T49" fmla="*/ 88 h 178"/>
                <a:gd name="T50" fmla="*/ 2 w 220"/>
                <a:gd name="T51" fmla="*/ 70 h 178"/>
                <a:gd name="T52" fmla="*/ 8 w 220"/>
                <a:gd name="T53" fmla="*/ 54 h 178"/>
                <a:gd name="T54" fmla="*/ 18 w 220"/>
                <a:gd name="T55" fmla="*/ 39 h 178"/>
                <a:gd name="T56" fmla="*/ 32 w 220"/>
                <a:gd name="T57" fmla="*/ 26 h 178"/>
                <a:gd name="T58" fmla="*/ 48 w 220"/>
                <a:gd name="T59" fmla="*/ 14 h 178"/>
                <a:gd name="T60" fmla="*/ 68 w 220"/>
                <a:gd name="T61" fmla="*/ 7 h 178"/>
                <a:gd name="T62" fmla="*/ 88 w 220"/>
                <a:gd name="T63" fmla="*/ 1 h 178"/>
                <a:gd name="T64" fmla="*/ 110 w 220"/>
                <a:gd name="T65" fmla="*/ 0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20" h="178">
                  <a:moveTo>
                    <a:pt x="110" y="0"/>
                  </a:moveTo>
                  <a:lnTo>
                    <a:pt x="132" y="1"/>
                  </a:lnTo>
                  <a:lnTo>
                    <a:pt x="152" y="7"/>
                  </a:lnTo>
                  <a:lnTo>
                    <a:pt x="172" y="14"/>
                  </a:lnTo>
                  <a:lnTo>
                    <a:pt x="188" y="26"/>
                  </a:lnTo>
                  <a:lnTo>
                    <a:pt x="202" y="39"/>
                  </a:lnTo>
                  <a:lnTo>
                    <a:pt x="212" y="54"/>
                  </a:lnTo>
                  <a:lnTo>
                    <a:pt x="218" y="70"/>
                  </a:lnTo>
                  <a:lnTo>
                    <a:pt x="220" y="88"/>
                  </a:lnTo>
                  <a:lnTo>
                    <a:pt x="218" y="106"/>
                  </a:lnTo>
                  <a:lnTo>
                    <a:pt x="212" y="123"/>
                  </a:lnTo>
                  <a:lnTo>
                    <a:pt x="202" y="138"/>
                  </a:lnTo>
                  <a:lnTo>
                    <a:pt x="188" y="151"/>
                  </a:lnTo>
                  <a:lnTo>
                    <a:pt x="172" y="163"/>
                  </a:lnTo>
                  <a:lnTo>
                    <a:pt x="152" y="171"/>
                  </a:lnTo>
                  <a:lnTo>
                    <a:pt x="132" y="177"/>
                  </a:lnTo>
                  <a:lnTo>
                    <a:pt x="110" y="178"/>
                  </a:lnTo>
                  <a:lnTo>
                    <a:pt x="88" y="177"/>
                  </a:lnTo>
                  <a:lnTo>
                    <a:pt x="68" y="171"/>
                  </a:lnTo>
                  <a:lnTo>
                    <a:pt x="48" y="163"/>
                  </a:lnTo>
                  <a:lnTo>
                    <a:pt x="32" y="151"/>
                  </a:lnTo>
                  <a:lnTo>
                    <a:pt x="18" y="138"/>
                  </a:lnTo>
                  <a:lnTo>
                    <a:pt x="8" y="123"/>
                  </a:lnTo>
                  <a:lnTo>
                    <a:pt x="2" y="106"/>
                  </a:lnTo>
                  <a:lnTo>
                    <a:pt x="0" y="88"/>
                  </a:lnTo>
                  <a:lnTo>
                    <a:pt x="2" y="70"/>
                  </a:lnTo>
                  <a:lnTo>
                    <a:pt x="8" y="54"/>
                  </a:lnTo>
                  <a:lnTo>
                    <a:pt x="18" y="39"/>
                  </a:lnTo>
                  <a:lnTo>
                    <a:pt x="32" y="26"/>
                  </a:lnTo>
                  <a:lnTo>
                    <a:pt x="48" y="14"/>
                  </a:lnTo>
                  <a:lnTo>
                    <a:pt x="68" y="7"/>
                  </a:lnTo>
                  <a:lnTo>
                    <a:pt x="88" y="1"/>
                  </a:lnTo>
                  <a:lnTo>
                    <a:pt x="110" y="0"/>
                  </a:lnTo>
                  <a:close/>
                </a:path>
              </a:pathLst>
            </a:custGeom>
            <a:solidFill>
              <a:srgbClr val="D393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2" name="Freeform 90"/>
            <p:cNvSpPr>
              <a:spLocks/>
            </p:cNvSpPr>
            <p:nvPr/>
          </p:nvSpPr>
          <p:spPr bwMode="auto">
            <a:xfrm>
              <a:off x="3711" y="2000"/>
              <a:ext cx="200" cy="160"/>
            </a:xfrm>
            <a:custGeom>
              <a:avLst/>
              <a:gdLst>
                <a:gd name="T0" fmla="*/ 100 w 200"/>
                <a:gd name="T1" fmla="*/ 0 h 160"/>
                <a:gd name="T2" fmla="*/ 120 w 200"/>
                <a:gd name="T3" fmla="*/ 1 h 160"/>
                <a:gd name="T4" fmla="*/ 140 w 200"/>
                <a:gd name="T5" fmla="*/ 6 h 160"/>
                <a:gd name="T6" fmla="*/ 156 w 200"/>
                <a:gd name="T7" fmla="*/ 13 h 160"/>
                <a:gd name="T8" fmla="*/ 172 w 200"/>
                <a:gd name="T9" fmla="*/ 23 h 160"/>
                <a:gd name="T10" fmla="*/ 184 w 200"/>
                <a:gd name="T11" fmla="*/ 35 h 160"/>
                <a:gd name="T12" fmla="*/ 192 w 200"/>
                <a:gd name="T13" fmla="*/ 48 h 160"/>
                <a:gd name="T14" fmla="*/ 198 w 200"/>
                <a:gd name="T15" fmla="*/ 63 h 160"/>
                <a:gd name="T16" fmla="*/ 200 w 200"/>
                <a:gd name="T17" fmla="*/ 79 h 160"/>
                <a:gd name="T18" fmla="*/ 198 w 200"/>
                <a:gd name="T19" fmla="*/ 95 h 160"/>
                <a:gd name="T20" fmla="*/ 192 w 200"/>
                <a:gd name="T21" fmla="*/ 112 h 160"/>
                <a:gd name="T22" fmla="*/ 184 w 200"/>
                <a:gd name="T23" fmla="*/ 125 h 160"/>
                <a:gd name="T24" fmla="*/ 172 w 200"/>
                <a:gd name="T25" fmla="*/ 137 h 160"/>
                <a:gd name="T26" fmla="*/ 156 w 200"/>
                <a:gd name="T27" fmla="*/ 147 h 160"/>
                <a:gd name="T28" fmla="*/ 140 w 200"/>
                <a:gd name="T29" fmla="*/ 154 h 160"/>
                <a:gd name="T30" fmla="*/ 120 w 200"/>
                <a:gd name="T31" fmla="*/ 159 h 160"/>
                <a:gd name="T32" fmla="*/ 100 w 200"/>
                <a:gd name="T33" fmla="*/ 160 h 160"/>
                <a:gd name="T34" fmla="*/ 80 w 200"/>
                <a:gd name="T35" fmla="*/ 159 h 160"/>
                <a:gd name="T36" fmla="*/ 62 w 200"/>
                <a:gd name="T37" fmla="*/ 154 h 160"/>
                <a:gd name="T38" fmla="*/ 44 w 200"/>
                <a:gd name="T39" fmla="*/ 147 h 160"/>
                <a:gd name="T40" fmla="*/ 30 w 200"/>
                <a:gd name="T41" fmla="*/ 137 h 160"/>
                <a:gd name="T42" fmla="*/ 18 w 200"/>
                <a:gd name="T43" fmla="*/ 125 h 160"/>
                <a:gd name="T44" fmla="*/ 8 w 200"/>
                <a:gd name="T45" fmla="*/ 112 h 160"/>
                <a:gd name="T46" fmla="*/ 2 w 200"/>
                <a:gd name="T47" fmla="*/ 95 h 160"/>
                <a:gd name="T48" fmla="*/ 0 w 200"/>
                <a:gd name="T49" fmla="*/ 79 h 160"/>
                <a:gd name="T50" fmla="*/ 2 w 200"/>
                <a:gd name="T51" fmla="*/ 63 h 160"/>
                <a:gd name="T52" fmla="*/ 8 w 200"/>
                <a:gd name="T53" fmla="*/ 48 h 160"/>
                <a:gd name="T54" fmla="*/ 18 w 200"/>
                <a:gd name="T55" fmla="*/ 35 h 160"/>
                <a:gd name="T56" fmla="*/ 30 w 200"/>
                <a:gd name="T57" fmla="*/ 23 h 160"/>
                <a:gd name="T58" fmla="*/ 44 w 200"/>
                <a:gd name="T59" fmla="*/ 13 h 160"/>
                <a:gd name="T60" fmla="*/ 62 w 200"/>
                <a:gd name="T61" fmla="*/ 6 h 160"/>
                <a:gd name="T62" fmla="*/ 80 w 200"/>
                <a:gd name="T63" fmla="*/ 1 h 160"/>
                <a:gd name="T64" fmla="*/ 100 w 200"/>
                <a:gd name="T65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0" h="160">
                  <a:moveTo>
                    <a:pt x="100" y="0"/>
                  </a:moveTo>
                  <a:lnTo>
                    <a:pt x="120" y="1"/>
                  </a:lnTo>
                  <a:lnTo>
                    <a:pt x="140" y="6"/>
                  </a:lnTo>
                  <a:lnTo>
                    <a:pt x="156" y="13"/>
                  </a:lnTo>
                  <a:lnTo>
                    <a:pt x="172" y="23"/>
                  </a:lnTo>
                  <a:lnTo>
                    <a:pt x="184" y="35"/>
                  </a:lnTo>
                  <a:lnTo>
                    <a:pt x="192" y="48"/>
                  </a:lnTo>
                  <a:lnTo>
                    <a:pt x="198" y="63"/>
                  </a:lnTo>
                  <a:lnTo>
                    <a:pt x="200" y="79"/>
                  </a:lnTo>
                  <a:lnTo>
                    <a:pt x="198" y="95"/>
                  </a:lnTo>
                  <a:lnTo>
                    <a:pt x="192" y="112"/>
                  </a:lnTo>
                  <a:lnTo>
                    <a:pt x="184" y="125"/>
                  </a:lnTo>
                  <a:lnTo>
                    <a:pt x="172" y="137"/>
                  </a:lnTo>
                  <a:lnTo>
                    <a:pt x="156" y="147"/>
                  </a:lnTo>
                  <a:lnTo>
                    <a:pt x="140" y="154"/>
                  </a:lnTo>
                  <a:lnTo>
                    <a:pt x="120" y="159"/>
                  </a:lnTo>
                  <a:lnTo>
                    <a:pt x="100" y="160"/>
                  </a:lnTo>
                  <a:lnTo>
                    <a:pt x="80" y="159"/>
                  </a:lnTo>
                  <a:lnTo>
                    <a:pt x="62" y="154"/>
                  </a:lnTo>
                  <a:lnTo>
                    <a:pt x="44" y="147"/>
                  </a:lnTo>
                  <a:lnTo>
                    <a:pt x="30" y="137"/>
                  </a:lnTo>
                  <a:lnTo>
                    <a:pt x="18" y="125"/>
                  </a:lnTo>
                  <a:lnTo>
                    <a:pt x="8" y="112"/>
                  </a:lnTo>
                  <a:lnTo>
                    <a:pt x="2" y="95"/>
                  </a:lnTo>
                  <a:lnTo>
                    <a:pt x="0" y="79"/>
                  </a:lnTo>
                  <a:lnTo>
                    <a:pt x="2" y="63"/>
                  </a:lnTo>
                  <a:lnTo>
                    <a:pt x="8" y="48"/>
                  </a:lnTo>
                  <a:lnTo>
                    <a:pt x="18" y="35"/>
                  </a:lnTo>
                  <a:lnTo>
                    <a:pt x="30" y="23"/>
                  </a:lnTo>
                  <a:lnTo>
                    <a:pt x="44" y="13"/>
                  </a:lnTo>
                  <a:lnTo>
                    <a:pt x="62" y="6"/>
                  </a:lnTo>
                  <a:lnTo>
                    <a:pt x="80" y="1"/>
                  </a:lnTo>
                  <a:lnTo>
                    <a:pt x="100" y="0"/>
                  </a:lnTo>
                  <a:close/>
                </a:path>
              </a:pathLst>
            </a:custGeom>
            <a:solidFill>
              <a:srgbClr val="D89B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3" name="Freeform 91"/>
            <p:cNvSpPr>
              <a:spLocks/>
            </p:cNvSpPr>
            <p:nvPr/>
          </p:nvSpPr>
          <p:spPr bwMode="auto">
            <a:xfrm>
              <a:off x="3717" y="2003"/>
              <a:ext cx="178" cy="143"/>
            </a:xfrm>
            <a:custGeom>
              <a:avLst/>
              <a:gdLst>
                <a:gd name="T0" fmla="*/ 90 w 178"/>
                <a:gd name="T1" fmla="*/ 0 h 143"/>
                <a:gd name="T2" fmla="*/ 108 w 178"/>
                <a:gd name="T3" fmla="*/ 1 h 143"/>
                <a:gd name="T4" fmla="*/ 124 w 178"/>
                <a:gd name="T5" fmla="*/ 5 h 143"/>
                <a:gd name="T6" fmla="*/ 138 w 178"/>
                <a:gd name="T7" fmla="*/ 11 h 143"/>
                <a:gd name="T8" fmla="*/ 152 w 178"/>
                <a:gd name="T9" fmla="*/ 20 h 143"/>
                <a:gd name="T10" fmla="*/ 162 w 178"/>
                <a:gd name="T11" fmla="*/ 32 h 143"/>
                <a:gd name="T12" fmla="*/ 172 w 178"/>
                <a:gd name="T13" fmla="*/ 44 h 143"/>
                <a:gd name="T14" fmla="*/ 176 w 178"/>
                <a:gd name="T15" fmla="*/ 57 h 143"/>
                <a:gd name="T16" fmla="*/ 178 w 178"/>
                <a:gd name="T17" fmla="*/ 72 h 143"/>
                <a:gd name="T18" fmla="*/ 176 w 178"/>
                <a:gd name="T19" fmla="*/ 87 h 143"/>
                <a:gd name="T20" fmla="*/ 172 w 178"/>
                <a:gd name="T21" fmla="*/ 98 h 143"/>
                <a:gd name="T22" fmla="*/ 162 w 178"/>
                <a:gd name="T23" fmla="*/ 112 h 143"/>
                <a:gd name="T24" fmla="*/ 152 w 178"/>
                <a:gd name="T25" fmla="*/ 122 h 143"/>
                <a:gd name="T26" fmla="*/ 138 w 178"/>
                <a:gd name="T27" fmla="*/ 131 h 143"/>
                <a:gd name="T28" fmla="*/ 124 w 178"/>
                <a:gd name="T29" fmla="*/ 137 h 143"/>
                <a:gd name="T30" fmla="*/ 108 w 178"/>
                <a:gd name="T31" fmla="*/ 141 h 143"/>
                <a:gd name="T32" fmla="*/ 90 w 178"/>
                <a:gd name="T33" fmla="*/ 143 h 143"/>
                <a:gd name="T34" fmla="*/ 72 w 178"/>
                <a:gd name="T35" fmla="*/ 141 h 143"/>
                <a:gd name="T36" fmla="*/ 54 w 178"/>
                <a:gd name="T37" fmla="*/ 137 h 143"/>
                <a:gd name="T38" fmla="*/ 40 w 178"/>
                <a:gd name="T39" fmla="*/ 131 h 143"/>
                <a:gd name="T40" fmla="*/ 26 w 178"/>
                <a:gd name="T41" fmla="*/ 122 h 143"/>
                <a:gd name="T42" fmla="*/ 16 w 178"/>
                <a:gd name="T43" fmla="*/ 112 h 143"/>
                <a:gd name="T44" fmla="*/ 8 w 178"/>
                <a:gd name="T45" fmla="*/ 98 h 143"/>
                <a:gd name="T46" fmla="*/ 2 w 178"/>
                <a:gd name="T47" fmla="*/ 87 h 143"/>
                <a:gd name="T48" fmla="*/ 0 w 178"/>
                <a:gd name="T49" fmla="*/ 72 h 143"/>
                <a:gd name="T50" fmla="*/ 2 w 178"/>
                <a:gd name="T51" fmla="*/ 57 h 143"/>
                <a:gd name="T52" fmla="*/ 8 w 178"/>
                <a:gd name="T53" fmla="*/ 44 h 143"/>
                <a:gd name="T54" fmla="*/ 16 w 178"/>
                <a:gd name="T55" fmla="*/ 32 h 143"/>
                <a:gd name="T56" fmla="*/ 26 w 178"/>
                <a:gd name="T57" fmla="*/ 20 h 143"/>
                <a:gd name="T58" fmla="*/ 40 w 178"/>
                <a:gd name="T59" fmla="*/ 11 h 143"/>
                <a:gd name="T60" fmla="*/ 54 w 178"/>
                <a:gd name="T61" fmla="*/ 5 h 143"/>
                <a:gd name="T62" fmla="*/ 72 w 178"/>
                <a:gd name="T63" fmla="*/ 1 h 143"/>
                <a:gd name="T64" fmla="*/ 90 w 178"/>
                <a:gd name="T65" fmla="*/ 0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8" h="143">
                  <a:moveTo>
                    <a:pt x="90" y="0"/>
                  </a:moveTo>
                  <a:lnTo>
                    <a:pt x="108" y="1"/>
                  </a:lnTo>
                  <a:lnTo>
                    <a:pt x="124" y="5"/>
                  </a:lnTo>
                  <a:lnTo>
                    <a:pt x="138" y="11"/>
                  </a:lnTo>
                  <a:lnTo>
                    <a:pt x="152" y="20"/>
                  </a:lnTo>
                  <a:lnTo>
                    <a:pt x="162" y="32"/>
                  </a:lnTo>
                  <a:lnTo>
                    <a:pt x="172" y="44"/>
                  </a:lnTo>
                  <a:lnTo>
                    <a:pt x="176" y="57"/>
                  </a:lnTo>
                  <a:lnTo>
                    <a:pt x="178" y="72"/>
                  </a:lnTo>
                  <a:lnTo>
                    <a:pt x="176" y="87"/>
                  </a:lnTo>
                  <a:lnTo>
                    <a:pt x="172" y="98"/>
                  </a:lnTo>
                  <a:lnTo>
                    <a:pt x="162" y="112"/>
                  </a:lnTo>
                  <a:lnTo>
                    <a:pt x="152" y="122"/>
                  </a:lnTo>
                  <a:lnTo>
                    <a:pt x="138" y="131"/>
                  </a:lnTo>
                  <a:lnTo>
                    <a:pt x="124" y="137"/>
                  </a:lnTo>
                  <a:lnTo>
                    <a:pt x="108" y="141"/>
                  </a:lnTo>
                  <a:lnTo>
                    <a:pt x="90" y="143"/>
                  </a:lnTo>
                  <a:lnTo>
                    <a:pt x="72" y="141"/>
                  </a:lnTo>
                  <a:lnTo>
                    <a:pt x="54" y="137"/>
                  </a:lnTo>
                  <a:lnTo>
                    <a:pt x="40" y="131"/>
                  </a:lnTo>
                  <a:lnTo>
                    <a:pt x="26" y="122"/>
                  </a:lnTo>
                  <a:lnTo>
                    <a:pt x="16" y="112"/>
                  </a:lnTo>
                  <a:lnTo>
                    <a:pt x="8" y="98"/>
                  </a:lnTo>
                  <a:lnTo>
                    <a:pt x="2" y="87"/>
                  </a:lnTo>
                  <a:lnTo>
                    <a:pt x="0" y="72"/>
                  </a:lnTo>
                  <a:lnTo>
                    <a:pt x="2" y="57"/>
                  </a:lnTo>
                  <a:lnTo>
                    <a:pt x="8" y="44"/>
                  </a:lnTo>
                  <a:lnTo>
                    <a:pt x="16" y="32"/>
                  </a:lnTo>
                  <a:lnTo>
                    <a:pt x="26" y="20"/>
                  </a:lnTo>
                  <a:lnTo>
                    <a:pt x="40" y="11"/>
                  </a:lnTo>
                  <a:lnTo>
                    <a:pt x="54" y="5"/>
                  </a:lnTo>
                  <a:lnTo>
                    <a:pt x="72" y="1"/>
                  </a:lnTo>
                  <a:lnTo>
                    <a:pt x="90" y="0"/>
                  </a:lnTo>
                  <a:close/>
                </a:path>
              </a:pathLst>
            </a:custGeom>
            <a:solidFill>
              <a:srgbClr val="DDA3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4" name="Freeform 92"/>
            <p:cNvSpPr>
              <a:spLocks/>
            </p:cNvSpPr>
            <p:nvPr/>
          </p:nvSpPr>
          <p:spPr bwMode="auto">
            <a:xfrm>
              <a:off x="3723" y="2006"/>
              <a:ext cx="156" cy="126"/>
            </a:xfrm>
            <a:custGeom>
              <a:avLst/>
              <a:gdLst>
                <a:gd name="T0" fmla="*/ 78 w 156"/>
                <a:gd name="T1" fmla="*/ 0 h 126"/>
                <a:gd name="T2" fmla="*/ 94 w 156"/>
                <a:gd name="T3" fmla="*/ 1 h 126"/>
                <a:gd name="T4" fmla="*/ 108 w 156"/>
                <a:gd name="T5" fmla="*/ 4 h 126"/>
                <a:gd name="T6" fmla="*/ 122 w 156"/>
                <a:gd name="T7" fmla="*/ 10 h 126"/>
                <a:gd name="T8" fmla="*/ 132 w 156"/>
                <a:gd name="T9" fmla="*/ 17 h 126"/>
                <a:gd name="T10" fmla="*/ 142 w 156"/>
                <a:gd name="T11" fmla="*/ 28 h 126"/>
                <a:gd name="T12" fmla="*/ 150 w 156"/>
                <a:gd name="T13" fmla="*/ 38 h 126"/>
                <a:gd name="T14" fmla="*/ 154 w 156"/>
                <a:gd name="T15" fmla="*/ 50 h 126"/>
                <a:gd name="T16" fmla="*/ 156 w 156"/>
                <a:gd name="T17" fmla="*/ 63 h 126"/>
                <a:gd name="T18" fmla="*/ 154 w 156"/>
                <a:gd name="T19" fmla="*/ 75 h 126"/>
                <a:gd name="T20" fmla="*/ 150 w 156"/>
                <a:gd name="T21" fmla="*/ 86 h 126"/>
                <a:gd name="T22" fmla="*/ 142 w 156"/>
                <a:gd name="T23" fmla="*/ 98 h 126"/>
                <a:gd name="T24" fmla="*/ 132 w 156"/>
                <a:gd name="T25" fmla="*/ 107 h 126"/>
                <a:gd name="T26" fmla="*/ 122 w 156"/>
                <a:gd name="T27" fmla="*/ 114 h 126"/>
                <a:gd name="T28" fmla="*/ 108 w 156"/>
                <a:gd name="T29" fmla="*/ 122 h 126"/>
                <a:gd name="T30" fmla="*/ 94 w 156"/>
                <a:gd name="T31" fmla="*/ 125 h 126"/>
                <a:gd name="T32" fmla="*/ 78 w 156"/>
                <a:gd name="T33" fmla="*/ 126 h 126"/>
                <a:gd name="T34" fmla="*/ 62 w 156"/>
                <a:gd name="T35" fmla="*/ 125 h 126"/>
                <a:gd name="T36" fmla="*/ 48 w 156"/>
                <a:gd name="T37" fmla="*/ 122 h 126"/>
                <a:gd name="T38" fmla="*/ 34 w 156"/>
                <a:gd name="T39" fmla="*/ 114 h 126"/>
                <a:gd name="T40" fmla="*/ 22 w 156"/>
                <a:gd name="T41" fmla="*/ 107 h 126"/>
                <a:gd name="T42" fmla="*/ 14 w 156"/>
                <a:gd name="T43" fmla="*/ 98 h 126"/>
                <a:gd name="T44" fmla="*/ 6 w 156"/>
                <a:gd name="T45" fmla="*/ 86 h 126"/>
                <a:gd name="T46" fmla="*/ 2 w 156"/>
                <a:gd name="T47" fmla="*/ 75 h 126"/>
                <a:gd name="T48" fmla="*/ 0 w 156"/>
                <a:gd name="T49" fmla="*/ 63 h 126"/>
                <a:gd name="T50" fmla="*/ 2 w 156"/>
                <a:gd name="T51" fmla="*/ 50 h 126"/>
                <a:gd name="T52" fmla="*/ 6 w 156"/>
                <a:gd name="T53" fmla="*/ 38 h 126"/>
                <a:gd name="T54" fmla="*/ 14 w 156"/>
                <a:gd name="T55" fmla="*/ 28 h 126"/>
                <a:gd name="T56" fmla="*/ 22 w 156"/>
                <a:gd name="T57" fmla="*/ 17 h 126"/>
                <a:gd name="T58" fmla="*/ 34 w 156"/>
                <a:gd name="T59" fmla="*/ 10 h 126"/>
                <a:gd name="T60" fmla="*/ 48 w 156"/>
                <a:gd name="T61" fmla="*/ 4 h 126"/>
                <a:gd name="T62" fmla="*/ 62 w 156"/>
                <a:gd name="T63" fmla="*/ 1 h 126"/>
                <a:gd name="T64" fmla="*/ 78 w 156"/>
                <a:gd name="T65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6" h="126">
                  <a:moveTo>
                    <a:pt x="78" y="0"/>
                  </a:moveTo>
                  <a:lnTo>
                    <a:pt x="94" y="1"/>
                  </a:lnTo>
                  <a:lnTo>
                    <a:pt x="108" y="4"/>
                  </a:lnTo>
                  <a:lnTo>
                    <a:pt x="122" y="10"/>
                  </a:lnTo>
                  <a:lnTo>
                    <a:pt x="132" y="17"/>
                  </a:lnTo>
                  <a:lnTo>
                    <a:pt x="142" y="28"/>
                  </a:lnTo>
                  <a:lnTo>
                    <a:pt x="150" y="38"/>
                  </a:lnTo>
                  <a:lnTo>
                    <a:pt x="154" y="50"/>
                  </a:lnTo>
                  <a:lnTo>
                    <a:pt x="156" y="63"/>
                  </a:lnTo>
                  <a:lnTo>
                    <a:pt x="154" y="75"/>
                  </a:lnTo>
                  <a:lnTo>
                    <a:pt x="150" y="86"/>
                  </a:lnTo>
                  <a:lnTo>
                    <a:pt x="142" y="98"/>
                  </a:lnTo>
                  <a:lnTo>
                    <a:pt x="132" y="107"/>
                  </a:lnTo>
                  <a:lnTo>
                    <a:pt x="122" y="114"/>
                  </a:lnTo>
                  <a:lnTo>
                    <a:pt x="108" y="122"/>
                  </a:lnTo>
                  <a:lnTo>
                    <a:pt x="94" y="125"/>
                  </a:lnTo>
                  <a:lnTo>
                    <a:pt x="78" y="126"/>
                  </a:lnTo>
                  <a:lnTo>
                    <a:pt x="62" y="125"/>
                  </a:lnTo>
                  <a:lnTo>
                    <a:pt x="48" y="122"/>
                  </a:lnTo>
                  <a:lnTo>
                    <a:pt x="34" y="114"/>
                  </a:lnTo>
                  <a:lnTo>
                    <a:pt x="22" y="107"/>
                  </a:lnTo>
                  <a:lnTo>
                    <a:pt x="14" y="98"/>
                  </a:lnTo>
                  <a:lnTo>
                    <a:pt x="6" y="86"/>
                  </a:lnTo>
                  <a:lnTo>
                    <a:pt x="2" y="75"/>
                  </a:lnTo>
                  <a:lnTo>
                    <a:pt x="0" y="63"/>
                  </a:lnTo>
                  <a:lnTo>
                    <a:pt x="2" y="50"/>
                  </a:lnTo>
                  <a:lnTo>
                    <a:pt x="6" y="38"/>
                  </a:lnTo>
                  <a:lnTo>
                    <a:pt x="14" y="28"/>
                  </a:lnTo>
                  <a:lnTo>
                    <a:pt x="22" y="17"/>
                  </a:lnTo>
                  <a:lnTo>
                    <a:pt x="34" y="10"/>
                  </a:lnTo>
                  <a:lnTo>
                    <a:pt x="48" y="4"/>
                  </a:lnTo>
                  <a:lnTo>
                    <a:pt x="62" y="1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E0A5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5" name="Freeform 93"/>
            <p:cNvSpPr>
              <a:spLocks/>
            </p:cNvSpPr>
            <p:nvPr/>
          </p:nvSpPr>
          <p:spPr bwMode="auto">
            <a:xfrm>
              <a:off x="3727" y="2008"/>
              <a:ext cx="136" cy="110"/>
            </a:xfrm>
            <a:custGeom>
              <a:avLst/>
              <a:gdLst>
                <a:gd name="T0" fmla="*/ 68 w 136"/>
                <a:gd name="T1" fmla="*/ 0 h 110"/>
                <a:gd name="T2" fmla="*/ 82 w 136"/>
                <a:gd name="T3" fmla="*/ 2 h 110"/>
                <a:gd name="T4" fmla="*/ 94 w 136"/>
                <a:gd name="T5" fmla="*/ 5 h 110"/>
                <a:gd name="T6" fmla="*/ 106 w 136"/>
                <a:gd name="T7" fmla="*/ 9 h 110"/>
                <a:gd name="T8" fmla="*/ 116 w 136"/>
                <a:gd name="T9" fmla="*/ 17 h 110"/>
                <a:gd name="T10" fmla="*/ 124 w 136"/>
                <a:gd name="T11" fmla="*/ 24 h 110"/>
                <a:gd name="T12" fmla="*/ 130 w 136"/>
                <a:gd name="T13" fmla="*/ 33 h 110"/>
                <a:gd name="T14" fmla="*/ 134 w 136"/>
                <a:gd name="T15" fmla="*/ 43 h 110"/>
                <a:gd name="T16" fmla="*/ 136 w 136"/>
                <a:gd name="T17" fmla="*/ 55 h 110"/>
                <a:gd name="T18" fmla="*/ 134 w 136"/>
                <a:gd name="T19" fmla="*/ 65 h 110"/>
                <a:gd name="T20" fmla="*/ 130 w 136"/>
                <a:gd name="T21" fmla="*/ 76 h 110"/>
                <a:gd name="T22" fmla="*/ 124 w 136"/>
                <a:gd name="T23" fmla="*/ 84 h 110"/>
                <a:gd name="T24" fmla="*/ 116 w 136"/>
                <a:gd name="T25" fmla="*/ 93 h 110"/>
                <a:gd name="T26" fmla="*/ 106 w 136"/>
                <a:gd name="T27" fmla="*/ 101 h 110"/>
                <a:gd name="T28" fmla="*/ 94 w 136"/>
                <a:gd name="T29" fmla="*/ 105 h 110"/>
                <a:gd name="T30" fmla="*/ 82 w 136"/>
                <a:gd name="T31" fmla="*/ 108 h 110"/>
                <a:gd name="T32" fmla="*/ 68 w 136"/>
                <a:gd name="T33" fmla="*/ 110 h 110"/>
                <a:gd name="T34" fmla="*/ 54 w 136"/>
                <a:gd name="T35" fmla="*/ 108 h 110"/>
                <a:gd name="T36" fmla="*/ 42 w 136"/>
                <a:gd name="T37" fmla="*/ 105 h 110"/>
                <a:gd name="T38" fmla="*/ 30 w 136"/>
                <a:gd name="T39" fmla="*/ 101 h 110"/>
                <a:gd name="T40" fmla="*/ 20 w 136"/>
                <a:gd name="T41" fmla="*/ 93 h 110"/>
                <a:gd name="T42" fmla="*/ 12 w 136"/>
                <a:gd name="T43" fmla="*/ 84 h 110"/>
                <a:gd name="T44" fmla="*/ 6 w 136"/>
                <a:gd name="T45" fmla="*/ 76 h 110"/>
                <a:gd name="T46" fmla="*/ 2 w 136"/>
                <a:gd name="T47" fmla="*/ 65 h 110"/>
                <a:gd name="T48" fmla="*/ 0 w 136"/>
                <a:gd name="T49" fmla="*/ 55 h 110"/>
                <a:gd name="T50" fmla="*/ 2 w 136"/>
                <a:gd name="T51" fmla="*/ 43 h 110"/>
                <a:gd name="T52" fmla="*/ 6 w 136"/>
                <a:gd name="T53" fmla="*/ 33 h 110"/>
                <a:gd name="T54" fmla="*/ 12 w 136"/>
                <a:gd name="T55" fmla="*/ 24 h 110"/>
                <a:gd name="T56" fmla="*/ 20 w 136"/>
                <a:gd name="T57" fmla="*/ 17 h 110"/>
                <a:gd name="T58" fmla="*/ 30 w 136"/>
                <a:gd name="T59" fmla="*/ 9 h 110"/>
                <a:gd name="T60" fmla="*/ 42 w 136"/>
                <a:gd name="T61" fmla="*/ 5 h 110"/>
                <a:gd name="T62" fmla="*/ 54 w 136"/>
                <a:gd name="T63" fmla="*/ 2 h 110"/>
                <a:gd name="T64" fmla="*/ 68 w 136"/>
                <a:gd name="T65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6" h="110">
                  <a:moveTo>
                    <a:pt x="68" y="0"/>
                  </a:moveTo>
                  <a:lnTo>
                    <a:pt x="82" y="2"/>
                  </a:lnTo>
                  <a:lnTo>
                    <a:pt x="94" y="5"/>
                  </a:lnTo>
                  <a:lnTo>
                    <a:pt x="106" y="9"/>
                  </a:lnTo>
                  <a:lnTo>
                    <a:pt x="116" y="17"/>
                  </a:lnTo>
                  <a:lnTo>
                    <a:pt x="124" y="24"/>
                  </a:lnTo>
                  <a:lnTo>
                    <a:pt x="130" y="33"/>
                  </a:lnTo>
                  <a:lnTo>
                    <a:pt x="134" y="43"/>
                  </a:lnTo>
                  <a:lnTo>
                    <a:pt x="136" y="55"/>
                  </a:lnTo>
                  <a:lnTo>
                    <a:pt x="134" y="65"/>
                  </a:lnTo>
                  <a:lnTo>
                    <a:pt x="130" y="76"/>
                  </a:lnTo>
                  <a:lnTo>
                    <a:pt x="124" y="84"/>
                  </a:lnTo>
                  <a:lnTo>
                    <a:pt x="116" y="93"/>
                  </a:lnTo>
                  <a:lnTo>
                    <a:pt x="106" y="101"/>
                  </a:lnTo>
                  <a:lnTo>
                    <a:pt x="94" y="105"/>
                  </a:lnTo>
                  <a:lnTo>
                    <a:pt x="82" y="108"/>
                  </a:lnTo>
                  <a:lnTo>
                    <a:pt x="68" y="110"/>
                  </a:lnTo>
                  <a:lnTo>
                    <a:pt x="54" y="108"/>
                  </a:lnTo>
                  <a:lnTo>
                    <a:pt x="42" y="105"/>
                  </a:lnTo>
                  <a:lnTo>
                    <a:pt x="30" y="101"/>
                  </a:lnTo>
                  <a:lnTo>
                    <a:pt x="20" y="93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2" y="65"/>
                  </a:lnTo>
                  <a:lnTo>
                    <a:pt x="0" y="55"/>
                  </a:lnTo>
                  <a:lnTo>
                    <a:pt x="2" y="43"/>
                  </a:lnTo>
                  <a:lnTo>
                    <a:pt x="6" y="33"/>
                  </a:lnTo>
                  <a:lnTo>
                    <a:pt x="12" y="24"/>
                  </a:lnTo>
                  <a:lnTo>
                    <a:pt x="20" y="17"/>
                  </a:lnTo>
                  <a:lnTo>
                    <a:pt x="30" y="9"/>
                  </a:lnTo>
                  <a:lnTo>
                    <a:pt x="42" y="5"/>
                  </a:lnTo>
                  <a:lnTo>
                    <a:pt x="54" y="2"/>
                  </a:lnTo>
                  <a:lnTo>
                    <a:pt x="68" y="0"/>
                  </a:lnTo>
                  <a:close/>
                </a:path>
              </a:pathLst>
            </a:custGeom>
            <a:solidFill>
              <a:srgbClr val="E5AD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6" name="Freeform 94"/>
            <p:cNvSpPr>
              <a:spLocks/>
            </p:cNvSpPr>
            <p:nvPr/>
          </p:nvSpPr>
          <p:spPr bwMode="auto">
            <a:xfrm>
              <a:off x="3733" y="2011"/>
              <a:ext cx="114" cy="92"/>
            </a:xfrm>
            <a:custGeom>
              <a:avLst/>
              <a:gdLst>
                <a:gd name="T0" fmla="*/ 56 w 114"/>
                <a:gd name="T1" fmla="*/ 0 h 92"/>
                <a:gd name="T2" fmla="*/ 78 w 114"/>
                <a:gd name="T3" fmla="*/ 3 h 92"/>
                <a:gd name="T4" fmla="*/ 98 w 114"/>
                <a:gd name="T5" fmla="*/ 14 h 92"/>
                <a:gd name="T6" fmla="*/ 110 w 114"/>
                <a:gd name="T7" fmla="*/ 28 h 92"/>
                <a:gd name="T8" fmla="*/ 114 w 114"/>
                <a:gd name="T9" fmla="*/ 46 h 92"/>
                <a:gd name="T10" fmla="*/ 110 w 114"/>
                <a:gd name="T11" fmla="*/ 64 h 92"/>
                <a:gd name="T12" fmla="*/ 98 w 114"/>
                <a:gd name="T13" fmla="*/ 79 h 92"/>
                <a:gd name="T14" fmla="*/ 78 w 114"/>
                <a:gd name="T15" fmla="*/ 89 h 92"/>
                <a:gd name="T16" fmla="*/ 56 w 114"/>
                <a:gd name="T17" fmla="*/ 92 h 92"/>
                <a:gd name="T18" fmla="*/ 34 w 114"/>
                <a:gd name="T19" fmla="*/ 89 h 92"/>
                <a:gd name="T20" fmla="*/ 16 w 114"/>
                <a:gd name="T21" fmla="*/ 79 h 92"/>
                <a:gd name="T22" fmla="*/ 4 w 114"/>
                <a:gd name="T23" fmla="*/ 64 h 92"/>
                <a:gd name="T24" fmla="*/ 0 w 114"/>
                <a:gd name="T25" fmla="*/ 46 h 92"/>
                <a:gd name="T26" fmla="*/ 4 w 114"/>
                <a:gd name="T27" fmla="*/ 28 h 92"/>
                <a:gd name="T28" fmla="*/ 16 w 114"/>
                <a:gd name="T29" fmla="*/ 14 h 92"/>
                <a:gd name="T30" fmla="*/ 34 w 114"/>
                <a:gd name="T31" fmla="*/ 3 h 92"/>
                <a:gd name="T32" fmla="*/ 56 w 114"/>
                <a:gd name="T33" fmla="*/ 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14" h="92">
                  <a:moveTo>
                    <a:pt x="56" y="0"/>
                  </a:moveTo>
                  <a:lnTo>
                    <a:pt x="78" y="3"/>
                  </a:lnTo>
                  <a:lnTo>
                    <a:pt x="98" y="14"/>
                  </a:lnTo>
                  <a:lnTo>
                    <a:pt x="110" y="28"/>
                  </a:lnTo>
                  <a:lnTo>
                    <a:pt x="114" y="46"/>
                  </a:lnTo>
                  <a:lnTo>
                    <a:pt x="110" y="64"/>
                  </a:lnTo>
                  <a:lnTo>
                    <a:pt x="98" y="79"/>
                  </a:lnTo>
                  <a:lnTo>
                    <a:pt x="78" y="89"/>
                  </a:lnTo>
                  <a:lnTo>
                    <a:pt x="56" y="92"/>
                  </a:lnTo>
                  <a:lnTo>
                    <a:pt x="34" y="89"/>
                  </a:lnTo>
                  <a:lnTo>
                    <a:pt x="16" y="79"/>
                  </a:lnTo>
                  <a:lnTo>
                    <a:pt x="4" y="64"/>
                  </a:lnTo>
                  <a:lnTo>
                    <a:pt x="0" y="46"/>
                  </a:lnTo>
                  <a:lnTo>
                    <a:pt x="4" y="28"/>
                  </a:lnTo>
                  <a:lnTo>
                    <a:pt x="16" y="14"/>
                  </a:lnTo>
                  <a:lnTo>
                    <a:pt x="34" y="3"/>
                  </a:lnTo>
                  <a:lnTo>
                    <a:pt x="56" y="0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7" name="Freeform 95"/>
            <p:cNvSpPr>
              <a:spLocks/>
            </p:cNvSpPr>
            <p:nvPr/>
          </p:nvSpPr>
          <p:spPr bwMode="auto">
            <a:xfrm>
              <a:off x="3699" y="2328"/>
              <a:ext cx="138" cy="111"/>
            </a:xfrm>
            <a:custGeom>
              <a:avLst/>
              <a:gdLst>
                <a:gd name="T0" fmla="*/ 70 w 138"/>
                <a:gd name="T1" fmla="*/ 0 h 111"/>
                <a:gd name="T2" fmla="*/ 84 w 138"/>
                <a:gd name="T3" fmla="*/ 2 h 111"/>
                <a:gd name="T4" fmla="*/ 96 w 138"/>
                <a:gd name="T5" fmla="*/ 5 h 111"/>
                <a:gd name="T6" fmla="*/ 108 w 138"/>
                <a:gd name="T7" fmla="*/ 9 h 111"/>
                <a:gd name="T8" fmla="*/ 118 w 138"/>
                <a:gd name="T9" fmla="*/ 17 h 111"/>
                <a:gd name="T10" fmla="*/ 126 w 138"/>
                <a:gd name="T11" fmla="*/ 25 h 111"/>
                <a:gd name="T12" fmla="*/ 132 w 138"/>
                <a:gd name="T13" fmla="*/ 34 h 111"/>
                <a:gd name="T14" fmla="*/ 136 w 138"/>
                <a:gd name="T15" fmla="*/ 45 h 111"/>
                <a:gd name="T16" fmla="*/ 138 w 138"/>
                <a:gd name="T17" fmla="*/ 56 h 111"/>
                <a:gd name="T18" fmla="*/ 136 w 138"/>
                <a:gd name="T19" fmla="*/ 67 h 111"/>
                <a:gd name="T20" fmla="*/ 132 w 138"/>
                <a:gd name="T21" fmla="*/ 77 h 111"/>
                <a:gd name="T22" fmla="*/ 126 w 138"/>
                <a:gd name="T23" fmla="*/ 86 h 111"/>
                <a:gd name="T24" fmla="*/ 118 w 138"/>
                <a:gd name="T25" fmla="*/ 95 h 111"/>
                <a:gd name="T26" fmla="*/ 108 w 138"/>
                <a:gd name="T27" fmla="*/ 102 h 111"/>
                <a:gd name="T28" fmla="*/ 96 w 138"/>
                <a:gd name="T29" fmla="*/ 106 h 111"/>
                <a:gd name="T30" fmla="*/ 84 w 138"/>
                <a:gd name="T31" fmla="*/ 109 h 111"/>
                <a:gd name="T32" fmla="*/ 70 w 138"/>
                <a:gd name="T33" fmla="*/ 111 h 111"/>
                <a:gd name="T34" fmla="*/ 56 w 138"/>
                <a:gd name="T35" fmla="*/ 109 h 111"/>
                <a:gd name="T36" fmla="*/ 44 w 138"/>
                <a:gd name="T37" fmla="*/ 106 h 111"/>
                <a:gd name="T38" fmla="*/ 32 w 138"/>
                <a:gd name="T39" fmla="*/ 102 h 111"/>
                <a:gd name="T40" fmla="*/ 20 w 138"/>
                <a:gd name="T41" fmla="*/ 95 h 111"/>
                <a:gd name="T42" fmla="*/ 12 w 138"/>
                <a:gd name="T43" fmla="*/ 86 h 111"/>
                <a:gd name="T44" fmla="*/ 6 w 138"/>
                <a:gd name="T45" fmla="*/ 77 h 111"/>
                <a:gd name="T46" fmla="*/ 2 w 138"/>
                <a:gd name="T47" fmla="*/ 67 h 111"/>
                <a:gd name="T48" fmla="*/ 0 w 138"/>
                <a:gd name="T49" fmla="*/ 56 h 111"/>
                <a:gd name="T50" fmla="*/ 2 w 138"/>
                <a:gd name="T51" fmla="*/ 45 h 111"/>
                <a:gd name="T52" fmla="*/ 6 w 138"/>
                <a:gd name="T53" fmla="*/ 34 h 111"/>
                <a:gd name="T54" fmla="*/ 12 w 138"/>
                <a:gd name="T55" fmla="*/ 25 h 111"/>
                <a:gd name="T56" fmla="*/ 20 w 138"/>
                <a:gd name="T57" fmla="*/ 17 h 111"/>
                <a:gd name="T58" fmla="*/ 32 w 138"/>
                <a:gd name="T59" fmla="*/ 9 h 111"/>
                <a:gd name="T60" fmla="*/ 44 w 138"/>
                <a:gd name="T61" fmla="*/ 5 h 111"/>
                <a:gd name="T62" fmla="*/ 56 w 138"/>
                <a:gd name="T63" fmla="*/ 2 h 111"/>
                <a:gd name="T64" fmla="*/ 70 w 138"/>
                <a:gd name="T65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8" h="111">
                  <a:moveTo>
                    <a:pt x="70" y="0"/>
                  </a:moveTo>
                  <a:lnTo>
                    <a:pt x="84" y="2"/>
                  </a:lnTo>
                  <a:lnTo>
                    <a:pt x="96" y="5"/>
                  </a:lnTo>
                  <a:lnTo>
                    <a:pt x="108" y="9"/>
                  </a:lnTo>
                  <a:lnTo>
                    <a:pt x="118" y="17"/>
                  </a:lnTo>
                  <a:lnTo>
                    <a:pt x="126" y="25"/>
                  </a:lnTo>
                  <a:lnTo>
                    <a:pt x="132" y="34"/>
                  </a:lnTo>
                  <a:lnTo>
                    <a:pt x="136" y="45"/>
                  </a:lnTo>
                  <a:lnTo>
                    <a:pt x="138" y="56"/>
                  </a:lnTo>
                  <a:lnTo>
                    <a:pt x="136" y="67"/>
                  </a:lnTo>
                  <a:lnTo>
                    <a:pt x="132" y="77"/>
                  </a:lnTo>
                  <a:lnTo>
                    <a:pt x="126" y="86"/>
                  </a:lnTo>
                  <a:lnTo>
                    <a:pt x="118" y="95"/>
                  </a:lnTo>
                  <a:lnTo>
                    <a:pt x="108" y="102"/>
                  </a:lnTo>
                  <a:lnTo>
                    <a:pt x="96" y="106"/>
                  </a:lnTo>
                  <a:lnTo>
                    <a:pt x="84" y="109"/>
                  </a:lnTo>
                  <a:lnTo>
                    <a:pt x="70" y="111"/>
                  </a:lnTo>
                  <a:lnTo>
                    <a:pt x="56" y="109"/>
                  </a:lnTo>
                  <a:lnTo>
                    <a:pt x="44" y="106"/>
                  </a:lnTo>
                  <a:lnTo>
                    <a:pt x="32" y="102"/>
                  </a:lnTo>
                  <a:lnTo>
                    <a:pt x="20" y="95"/>
                  </a:lnTo>
                  <a:lnTo>
                    <a:pt x="12" y="86"/>
                  </a:lnTo>
                  <a:lnTo>
                    <a:pt x="6" y="77"/>
                  </a:lnTo>
                  <a:lnTo>
                    <a:pt x="2" y="67"/>
                  </a:lnTo>
                  <a:lnTo>
                    <a:pt x="0" y="56"/>
                  </a:lnTo>
                  <a:lnTo>
                    <a:pt x="2" y="45"/>
                  </a:lnTo>
                  <a:lnTo>
                    <a:pt x="6" y="34"/>
                  </a:lnTo>
                  <a:lnTo>
                    <a:pt x="12" y="25"/>
                  </a:lnTo>
                  <a:lnTo>
                    <a:pt x="20" y="17"/>
                  </a:lnTo>
                  <a:lnTo>
                    <a:pt x="32" y="9"/>
                  </a:lnTo>
                  <a:lnTo>
                    <a:pt x="44" y="5"/>
                  </a:lnTo>
                  <a:lnTo>
                    <a:pt x="56" y="2"/>
                  </a:lnTo>
                  <a:lnTo>
                    <a:pt x="70" y="0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8" name="Freeform 96"/>
            <p:cNvSpPr>
              <a:spLocks/>
            </p:cNvSpPr>
            <p:nvPr/>
          </p:nvSpPr>
          <p:spPr bwMode="auto">
            <a:xfrm>
              <a:off x="3701" y="2328"/>
              <a:ext cx="130" cy="106"/>
            </a:xfrm>
            <a:custGeom>
              <a:avLst/>
              <a:gdLst>
                <a:gd name="T0" fmla="*/ 66 w 130"/>
                <a:gd name="T1" fmla="*/ 0 h 106"/>
                <a:gd name="T2" fmla="*/ 80 w 130"/>
                <a:gd name="T3" fmla="*/ 2 h 106"/>
                <a:gd name="T4" fmla="*/ 92 w 130"/>
                <a:gd name="T5" fmla="*/ 5 h 106"/>
                <a:gd name="T6" fmla="*/ 102 w 130"/>
                <a:gd name="T7" fmla="*/ 9 h 106"/>
                <a:gd name="T8" fmla="*/ 112 w 130"/>
                <a:gd name="T9" fmla="*/ 15 h 106"/>
                <a:gd name="T10" fmla="*/ 120 w 130"/>
                <a:gd name="T11" fmla="*/ 24 h 106"/>
                <a:gd name="T12" fmla="*/ 126 w 130"/>
                <a:gd name="T13" fmla="*/ 33 h 106"/>
                <a:gd name="T14" fmla="*/ 128 w 130"/>
                <a:gd name="T15" fmla="*/ 43 h 106"/>
                <a:gd name="T16" fmla="*/ 130 w 130"/>
                <a:gd name="T17" fmla="*/ 53 h 106"/>
                <a:gd name="T18" fmla="*/ 128 w 130"/>
                <a:gd name="T19" fmla="*/ 64 h 106"/>
                <a:gd name="T20" fmla="*/ 126 w 130"/>
                <a:gd name="T21" fmla="*/ 74 h 106"/>
                <a:gd name="T22" fmla="*/ 120 w 130"/>
                <a:gd name="T23" fmla="*/ 83 h 106"/>
                <a:gd name="T24" fmla="*/ 112 w 130"/>
                <a:gd name="T25" fmla="*/ 90 h 106"/>
                <a:gd name="T26" fmla="*/ 102 w 130"/>
                <a:gd name="T27" fmla="*/ 98 h 106"/>
                <a:gd name="T28" fmla="*/ 92 w 130"/>
                <a:gd name="T29" fmla="*/ 102 h 106"/>
                <a:gd name="T30" fmla="*/ 80 w 130"/>
                <a:gd name="T31" fmla="*/ 105 h 106"/>
                <a:gd name="T32" fmla="*/ 66 w 130"/>
                <a:gd name="T33" fmla="*/ 106 h 106"/>
                <a:gd name="T34" fmla="*/ 52 w 130"/>
                <a:gd name="T35" fmla="*/ 105 h 106"/>
                <a:gd name="T36" fmla="*/ 40 w 130"/>
                <a:gd name="T37" fmla="*/ 102 h 106"/>
                <a:gd name="T38" fmla="*/ 30 w 130"/>
                <a:gd name="T39" fmla="*/ 98 h 106"/>
                <a:gd name="T40" fmla="*/ 20 w 130"/>
                <a:gd name="T41" fmla="*/ 90 h 106"/>
                <a:gd name="T42" fmla="*/ 12 w 130"/>
                <a:gd name="T43" fmla="*/ 83 h 106"/>
                <a:gd name="T44" fmla="*/ 6 w 130"/>
                <a:gd name="T45" fmla="*/ 74 h 106"/>
                <a:gd name="T46" fmla="*/ 2 w 130"/>
                <a:gd name="T47" fmla="*/ 64 h 106"/>
                <a:gd name="T48" fmla="*/ 0 w 130"/>
                <a:gd name="T49" fmla="*/ 53 h 106"/>
                <a:gd name="T50" fmla="*/ 2 w 130"/>
                <a:gd name="T51" fmla="*/ 43 h 106"/>
                <a:gd name="T52" fmla="*/ 6 w 130"/>
                <a:gd name="T53" fmla="*/ 33 h 106"/>
                <a:gd name="T54" fmla="*/ 12 w 130"/>
                <a:gd name="T55" fmla="*/ 24 h 106"/>
                <a:gd name="T56" fmla="*/ 20 w 130"/>
                <a:gd name="T57" fmla="*/ 15 h 106"/>
                <a:gd name="T58" fmla="*/ 30 w 130"/>
                <a:gd name="T59" fmla="*/ 9 h 106"/>
                <a:gd name="T60" fmla="*/ 40 w 130"/>
                <a:gd name="T61" fmla="*/ 5 h 106"/>
                <a:gd name="T62" fmla="*/ 52 w 130"/>
                <a:gd name="T63" fmla="*/ 2 h 106"/>
                <a:gd name="T64" fmla="*/ 66 w 130"/>
                <a:gd name="T65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06">
                  <a:moveTo>
                    <a:pt x="66" y="0"/>
                  </a:moveTo>
                  <a:lnTo>
                    <a:pt x="80" y="2"/>
                  </a:lnTo>
                  <a:lnTo>
                    <a:pt x="92" y="5"/>
                  </a:lnTo>
                  <a:lnTo>
                    <a:pt x="102" y="9"/>
                  </a:lnTo>
                  <a:lnTo>
                    <a:pt x="112" y="15"/>
                  </a:lnTo>
                  <a:lnTo>
                    <a:pt x="120" y="24"/>
                  </a:lnTo>
                  <a:lnTo>
                    <a:pt x="126" y="33"/>
                  </a:lnTo>
                  <a:lnTo>
                    <a:pt x="128" y="43"/>
                  </a:lnTo>
                  <a:lnTo>
                    <a:pt x="130" y="53"/>
                  </a:lnTo>
                  <a:lnTo>
                    <a:pt x="128" y="64"/>
                  </a:lnTo>
                  <a:lnTo>
                    <a:pt x="126" y="74"/>
                  </a:lnTo>
                  <a:lnTo>
                    <a:pt x="120" y="83"/>
                  </a:lnTo>
                  <a:lnTo>
                    <a:pt x="112" y="90"/>
                  </a:lnTo>
                  <a:lnTo>
                    <a:pt x="102" y="98"/>
                  </a:lnTo>
                  <a:lnTo>
                    <a:pt x="92" y="102"/>
                  </a:lnTo>
                  <a:lnTo>
                    <a:pt x="80" y="105"/>
                  </a:lnTo>
                  <a:lnTo>
                    <a:pt x="66" y="106"/>
                  </a:lnTo>
                  <a:lnTo>
                    <a:pt x="52" y="105"/>
                  </a:lnTo>
                  <a:lnTo>
                    <a:pt x="40" y="102"/>
                  </a:lnTo>
                  <a:lnTo>
                    <a:pt x="30" y="98"/>
                  </a:lnTo>
                  <a:lnTo>
                    <a:pt x="20" y="90"/>
                  </a:lnTo>
                  <a:lnTo>
                    <a:pt x="12" y="83"/>
                  </a:lnTo>
                  <a:lnTo>
                    <a:pt x="6" y="74"/>
                  </a:lnTo>
                  <a:lnTo>
                    <a:pt x="2" y="64"/>
                  </a:lnTo>
                  <a:lnTo>
                    <a:pt x="0" y="53"/>
                  </a:lnTo>
                  <a:lnTo>
                    <a:pt x="2" y="43"/>
                  </a:lnTo>
                  <a:lnTo>
                    <a:pt x="6" y="33"/>
                  </a:lnTo>
                  <a:lnTo>
                    <a:pt x="12" y="24"/>
                  </a:lnTo>
                  <a:lnTo>
                    <a:pt x="20" y="15"/>
                  </a:lnTo>
                  <a:lnTo>
                    <a:pt x="30" y="9"/>
                  </a:lnTo>
                  <a:lnTo>
                    <a:pt x="40" y="5"/>
                  </a:lnTo>
                  <a:lnTo>
                    <a:pt x="52" y="2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rgbClr val="BC720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9" name="Freeform 97"/>
            <p:cNvSpPr>
              <a:spLocks/>
            </p:cNvSpPr>
            <p:nvPr/>
          </p:nvSpPr>
          <p:spPr bwMode="auto">
            <a:xfrm>
              <a:off x="3703" y="2330"/>
              <a:ext cx="122" cy="99"/>
            </a:xfrm>
            <a:custGeom>
              <a:avLst/>
              <a:gdLst>
                <a:gd name="T0" fmla="*/ 62 w 122"/>
                <a:gd name="T1" fmla="*/ 0 h 99"/>
                <a:gd name="T2" fmla="*/ 74 w 122"/>
                <a:gd name="T3" fmla="*/ 1 h 99"/>
                <a:gd name="T4" fmla="*/ 84 w 122"/>
                <a:gd name="T5" fmla="*/ 4 h 99"/>
                <a:gd name="T6" fmla="*/ 96 w 122"/>
                <a:gd name="T7" fmla="*/ 9 h 99"/>
                <a:gd name="T8" fmla="*/ 104 w 122"/>
                <a:gd name="T9" fmla="*/ 15 h 99"/>
                <a:gd name="T10" fmla="*/ 112 w 122"/>
                <a:gd name="T11" fmla="*/ 22 h 99"/>
                <a:gd name="T12" fmla="*/ 118 w 122"/>
                <a:gd name="T13" fmla="*/ 29 h 99"/>
                <a:gd name="T14" fmla="*/ 120 w 122"/>
                <a:gd name="T15" fmla="*/ 38 h 99"/>
                <a:gd name="T16" fmla="*/ 122 w 122"/>
                <a:gd name="T17" fmla="*/ 48 h 99"/>
                <a:gd name="T18" fmla="*/ 120 w 122"/>
                <a:gd name="T19" fmla="*/ 59 h 99"/>
                <a:gd name="T20" fmla="*/ 118 w 122"/>
                <a:gd name="T21" fmla="*/ 68 h 99"/>
                <a:gd name="T22" fmla="*/ 112 w 122"/>
                <a:gd name="T23" fmla="*/ 76 h 99"/>
                <a:gd name="T24" fmla="*/ 104 w 122"/>
                <a:gd name="T25" fmla="*/ 84 h 99"/>
                <a:gd name="T26" fmla="*/ 96 w 122"/>
                <a:gd name="T27" fmla="*/ 90 h 99"/>
                <a:gd name="T28" fmla="*/ 84 w 122"/>
                <a:gd name="T29" fmla="*/ 94 h 99"/>
                <a:gd name="T30" fmla="*/ 74 w 122"/>
                <a:gd name="T31" fmla="*/ 97 h 99"/>
                <a:gd name="T32" fmla="*/ 62 w 122"/>
                <a:gd name="T33" fmla="*/ 99 h 99"/>
                <a:gd name="T34" fmla="*/ 50 w 122"/>
                <a:gd name="T35" fmla="*/ 97 h 99"/>
                <a:gd name="T36" fmla="*/ 38 w 122"/>
                <a:gd name="T37" fmla="*/ 94 h 99"/>
                <a:gd name="T38" fmla="*/ 28 w 122"/>
                <a:gd name="T39" fmla="*/ 90 h 99"/>
                <a:gd name="T40" fmla="*/ 18 w 122"/>
                <a:gd name="T41" fmla="*/ 84 h 99"/>
                <a:gd name="T42" fmla="*/ 10 w 122"/>
                <a:gd name="T43" fmla="*/ 76 h 99"/>
                <a:gd name="T44" fmla="*/ 4 w 122"/>
                <a:gd name="T45" fmla="*/ 68 h 99"/>
                <a:gd name="T46" fmla="*/ 2 w 122"/>
                <a:gd name="T47" fmla="*/ 59 h 99"/>
                <a:gd name="T48" fmla="*/ 0 w 122"/>
                <a:gd name="T49" fmla="*/ 48 h 99"/>
                <a:gd name="T50" fmla="*/ 2 w 122"/>
                <a:gd name="T51" fmla="*/ 38 h 99"/>
                <a:gd name="T52" fmla="*/ 4 w 122"/>
                <a:gd name="T53" fmla="*/ 29 h 99"/>
                <a:gd name="T54" fmla="*/ 10 w 122"/>
                <a:gd name="T55" fmla="*/ 22 h 99"/>
                <a:gd name="T56" fmla="*/ 18 w 122"/>
                <a:gd name="T57" fmla="*/ 15 h 99"/>
                <a:gd name="T58" fmla="*/ 28 w 122"/>
                <a:gd name="T59" fmla="*/ 9 h 99"/>
                <a:gd name="T60" fmla="*/ 38 w 122"/>
                <a:gd name="T61" fmla="*/ 4 h 99"/>
                <a:gd name="T62" fmla="*/ 50 w 122"/>
                <a:gd name="T63" fmla="*/ 1 h 99"/>
                <a:gd name="T64" fmla="*/ 62 w 122"/>
                <a:gd name="T65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2" h="99">
                  <a:moveTo>
                    <a:pt x="62" y="0"/>
                  </a:moveTo>
                  <a:lnTo>
                    <a:pt x="74" y="1"/>
                  </a:lnTo>
                  <a:lnTo>
                    <a:pt x="84" y="4"/>
                  </a:lnTo>
                  <a:lnTo>
                    <a:pt x="96" y="9"/>
                  </a:lnTo>
                  <a:lnTo>
                    <a:pt x="104" y="15"/>
                  </a:lnTo>
                  <a:lnTo>
                    <a:pt x="112" y="22"/>
                  </a:lnTo>
                  <a:lnTo>
                    <a:pt x="118" y="29"/>
                  </a:lnTo>
                  <a:lnTo>
                    <a:pt x="120" y="38"/>
                  </a:lnTo>
                  <a:lnTo>
                    <a:pt x="122" y="48"/>
                  </a:lnTo>
                  <a:lnTo>
                    <a:pt x="120" y="59"/>
                  </a:lnTo>
                  <a:lnTo>
                    <a:pt x="118" y="68"/>
                  </a:lnTo>
                  <a:lnTo>
                    <a:pt x="112" y="76"/>
                  </a:lnTo>
                  <a:lnTo>
                    <a:pt x="104" y="84"/>
                  </a:lnTo>
                  <a:lnTo>
                    <a:pt x="96" y="90"/>
                  </a:lnTo>
                  <a:lnTo>
                    <a:pt x="84" y="94"/>
                  </a:lnTo>
                  <a:lnTo>
                    <a:pt x="74" y="97"/>
                  </a:lnTo>
                  <a:lnTo>
                    <a:pt x="62" y="99"/>
                  </a:lnTo>
                  <a:lnTo>
                    <a:pt x="50" y="97"/>
                  </a:lnTo>
                  <a:lnTo>
                    <a:pt x="38" y="94"/>
                  </a:lnTo>
                  <a:lnTo>
                    <a:pt x="28" y="90"/>
                  </a:lnTo>
                  <a:lnTo>
                    <a:pt x="18" y="84"/>
                  </a:lnTo>
                  <a:lnTo>
                    <a:pt x="10" y="76"/>
                  </a:lnTo>
                  <a:lnTo>
                    <a:pt x="4" y="68"/>
                  </a:lnTo>
                  <a:lnTo>
                    <a:pt x="2" y="59"/>
                  </a:lnTo>
                  <a:lnTo>
                    <a:pt x="0" y="48"/>
                  </a:lnTo>
                  <a:lnTo>
                    <a:pt x="2" y="38"/>
                  </a:lnTo>
                  <a:lnTo>
                    <a:pt x="4" y="29"/>
                  </a:lnTo>
                  <a:lnTo>
                    <a:pt x="10" y="22"/>
                  </a:lnTo>
                  <a:lnTo>
                    <a:pt x="18" y="15"/>
                  </a:lnTo>
                  <a:lnTo>
                    <a:pt x="28" y="9"/>
                  </a:lnTo>
                  <a:lnTo>
                    <a:pt x="38" y="4"/>
                  </a:lnTo>
                  <a:lnTo>
                    <a:pt x="50" y="1"/>
                  </a:lnTo>
                  <a:lnTo>
                    <a:pt x="62" y="0"/>
                  </a:lnTo>
                  <a:close/>
                </a:path>
              </a:pathLst>
            </a:custGeom>
            <a:solidFill>
              <a:srgbClr val="C17A0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0" name="Freeform 98"/>
            <p:cNvSpPr>
              <a:spLocks/>
            </p:cNvSpPr>
            <p:nvPr/>
          </p:nvSpPr>
          <p:spPr bwMode="auto">
            <a:xfrm>
              <a:off x="3705" y="2331"/>
              <a:ext cx="114" cy="92"/>
            </a:xfrm>
            <a:custGeom>
              <a:avLst/>
              <a:gdLst>
                <a:gd name="T0" fmla="*/ 58 w 114"/>
                <a:gd name="T1" fmla="*/ 0 h 92"/>
                <a:gd name="T2" fmla="*/ 80 w 114"/>
                <a:gd name="T3" fmla="*/ 3 h 92"/>
                <a:gd name="T4" fmla="*/ 98 w 114"/>
                <a:gd name="T5" fmla="*/ 14 h 92"/>
                <a:gd name="T6" fmla="*/ 110 w 114"/>
                <a:gd name="T7" fmla="*/ 28 h 92"/>
                <a:gd name="T8" fmla="*/ 114 w 114"/>
                <a:gd name="T9" fmla="*/ 46 h 92"/>
                <a:gd name="T10" fmla="*/ 110 w 114"/>
                <a:gd name="T11" fmla="*/ 64 h 92"/>
                <a:gd name="T12" fmla="*/ 98 w 114"/>
                <a:gd name="T13" fmla="*/ 78 h 92"/>
                <a:gd name="T14" fmla="*/ 80 w 114"/>
                <a:gd name="T15" fmla="*/ 89 h 92"/>
                <a:gd name="T16" fmla="*/ 58 w 114"/>
                <a:gd name="T17" fmla="*/ 92 h 92"/>
                <a:gd name="T18" fmla="*/ 36 w 114"/>
                <a:gd name="T19" fmla="*/ 89 h 92"/>
                <a:gd name="T20" fmla="*/ 18 w 114"/>
                <a:gd name="T21" fmla="*/ 78 h 92"/>
                <a:gd name="T22" fmla="*/ 4 w 114"/>
                <a:gd name="T23" fmla="*/ 64 h 92"/>
                <a:gd name="T24" fmla="*/ 0 w 114"/>
                <a:gd name="T25" fmla="*/ 46 h 92"/>
                <a:gd name="T26" fmla="*/ 4 w 114"/>
                <a:gd name="T27" fmla="*/ 28 h 92"/>
                <a:gd name="T28" fmla="*/ 18 w 114"/>
                <a:gd name="T29" fmla="*/ 14 h 92"/>
                <a:gd name="T30" fmla="*/ 36 w 114"/>
                <a:gd name="T31" fmla="*/ 3 h 92"/>
                <a:gd name="T32" fmla="*/ 58 w 114"/>
                <a:gd name="T33" fmla="*/ 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14" h="92">
                  <a:moveTo>
                    <a:pt x="58" y="0"/>
                  </a:moveTo>
                  <a:lnTo>
                    <a:pt x="80" y="3"/>
                  </a:lnTo>
                  <a:lnTo>
                    <a:pt x="98" y="14"/>
                  </a:lnTo>
                  <a:lnTo>
                    <a:pt x="110" y="28"/>
                  </a:lnTo>
                  <a:lnTo>
                    <a:pt x="114" y="46"/>
                  </a:lnTo>
                  <a:lnTo>
                    <a:pt x="110" y="64"/>
                  </a:lnTo>
                  <a:lnTo>
                    <a:pt x="98" y="78"/>
                  </a:lnTo>
                  <a:lnTo>
                    <a:pt x="80" y="89"/>
                  </a:lnTo>
                  <a:lnTo>
                    <a:pt x="58" y="92"/>
                  </a:lnTo>
                  <a:lnTo>
                    <a:pt x="36" y="89"/>
                  </a:lnTo>
                  <a:lnTo>
                    <a:pt x="18" y="78"/>
                  </a:lnTo>
                  <a:lnTo>
                    <a:pt x="4" y="64"/>
                  </a:lnTo>
                  <a:lnTo>
                    <a:pt x="0" y="46"/>
                  </a:lnTo>
                  <a:lnTo>
                    <a:pt x="4" y="28"/>
                  </a:lnTo>
                  <a:lnTo>
                    <a:pt x="18" y="14"/>
                  </a:lnTo>
                  <a:lnTo>
                    <a:pt x="36" y="3"/>
                  </a:lnTo>
                  <a:lnTo>
                    <a:pt x="58" y="0"/>
                  </a:lnTo>
                  <a:close/>
                </a:path>
              </a:pathLst>
            </a:custGeom>
            <a:solidFill>
              <a:srgbClr val="C47C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1" name="Freeform 99"/>
            <p:cNvSpPr>
              <a:spLocks/>
            </p:cNvSpPr>
            <p:nvPr/>
          </p:nvSpPr>
          <p:spPr bwMode="auto">
            <a:xfrm>
              <a:off x="3707" y="2333"/>
              <a:ext cx="106" cy="84"/>
            </a:xfrm>
            <a:custGeom>
              <a:avLst/>
              <a:gdLst>
                <a:gd name="T0" fmla="*/ 52 w 106"/>
                <a:gd name="T1" fmla="*/ 0 h 84"/>
                <a:gd name="T2" fmla="*/ 74 w 106"/>
                <a:gd name="T3" fmla="*/ 3 h 84"/>
                <a:gd name="T4" fmla="*/ 90 w 106"/>
                <a:gd name="T5" fmla="*/ 12 h 84"/>
                <a:gd name="T6" fmla="*/ 102 w 106"/>
                <a:gd name="T7" fmla="*/ 25 h 84"/>
                <a:gd name="T8" fmla="*/ 106 w 106"/>
                <a:gd name="T9" fmla="*/ 41 h 84"/>
                <a:gd name="T10" fmla="*/ 102 w 106"/>
                <a:gd name="T11" fmla="*/ 57 h 84"/>
                <a:gd name="T12" fmla="*/ 90 w 106"/>
                <a:gd name="T13" fmla="*/ 70 h 84"/>
                <a:gd name="T14" fmla="*/ 74 w 106"/>
                <a:gd name="T15" fmla="*/ 81 h 84"/>
                <a:gd name="T16" fmla="*/ 52 w 106"/>
                <a:gd name="T17" fmla="*/ 84 h 84"/>
                <a:gd name="T18" fmla="*/ 32 w 106"/>
                <a:gd name="T19" fmla="*/ 81 h 84"/>
                <a:gd name="T20" fmla="*/ 16 w 106"/>
                <a:gd name="T21" fmla="*/ 70 h 84"/>
                <a:gd name="T22" fmla="*/ 4 w 106"/>
                <a:gd name="T23" fmla="*/ 57 h 84"/>
                <a:gd name="T24" fmla="*/ 0 w 106"/>
                <a:gd name="T25" fmla="*/ 41 h 84"/>
                <a:gd name="T26" fmla="*/ 4 w 106"/>
                <a:gd name="T27" fmla="*/ 25 h 84"/>
                <a:gd name="T28" fmla="*/ 16 w 106"/>
                <a:gd name="T29" fmla="*/ 12 h 84"/>
                <a:gd name="T30" fmla="*/ 32 w 106"/>
                <a:gd name="T31" fmla="*/ 3 h 84"/>
                <a:gd name="T32" fmla="*/ 52 w 106"/>
                <a:gd name="T33" fmla="*/ 0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6" h="84">
                  <a:moveTo>
                    <a:pt x="52" y="0"/>
                  </a:moveTo>
                  <a:lnTo>
                    <a:pt x="74" y="3"/>
                  </a:lnTo>
                  <a:lnTo>
                    <a:pt x="90" y="12"/>
                  </a:lnTo>
                  <a:lnTo>
                    <a:pt x="102" y="25"/>
                  </a:lnTo>
                  <a:lnTo>
                    <a:pt x="106" y="41"/>
                  </a:lnTo>
                  <a:lnTo>
                    <a:pt x="102" y="57"/>
                  </a:lnTo>
                  <a:lnTo>
                    <a:pt x="90" y="70"/>
                  </a:lnTo>
                  <a:lnTo>
                    <a:pt x="74" y="81"/>
                  </a:lnTo>
                  <a:lnTo>
                    <a:pt x="52" y="84"/>
                  </a:lnTo>
                  <a:lnTo>
                    <a:pt x="32" y="81"/>
                  </a:lnTo>
                  <a:lnTo>
                    <a:pt x="16" y="70"/>
                  </a:lnTo>
                  <a:lnTo>
                    <a:pt x="4" y="57"/>
                  </a:lnTo>
                  <a:lnTo>
                    <a:pt x="0" y="41"/>
                  </a:lnTo>
                  <a:lnTo>
                    <a:pt x="4" y="25"/>
                  </a:lnTo>
                  <a:lnTo>
                    <a:pt x="16" y="12"/>
                  </a:lnTo>
                  <a:lnTo>
                    <a:pt x="32" y="3"/>
                  </a:lnTo>
                  <a:lnTo>
                    <a:pt x="52" y="0"/>
                  </a:lnTo>
                  <a:close/>
                </a:path>
              </a:pathLst>
            </a:custGeom>
            <a:solidFill>
              <a:srgbClr val="C98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2" name="Freeform 100"/>
            <p:cNvSpPr>
              <a:spLocks/>
            </p:cNvSpPr>
            <p:nvPr/>
          </p:nvSpPr>
          <p:spPr bwMode="auto">
            <a:xfrm>
              <a:off x="3709" y="2334"/>
              <a:ext cx="96" cy="77"/>
            </a:xfrm>
            <a:custGeom>
              <a:avLst/>
              <a:gdLst>
                <a:gd name="T0" fmla="*/ 48 w 96"/>
                <a:gd name="T1" fmla="*/ 0 h 77"/>
                <a:gd name="T2" fmla="*/ 68 w 96"/>
                <a:gd name="T3" fmla="*/ 3 h 77"/>
                <a:gd name="T4" fmla="*/ 82 w 96"/>
                <a:gd name="T5" fmla="*/ 11 h 77"/>
                <a:gd name="T6" fmla="*/ 92 w 96"/>
                <a:gd name="T7" fmla="*/ 24 h 77"/>
                <a:gd name="T8" fmla="*/ 96 w 96"/>
                <a:gd name="T9" fmla="*/ 39 h 77"/>
                <a:gd name="T10" fmla="*/ 92 w 96"/>
                <a:gd name="T11" fmla="*/ 53 h 77"/>
                <a:gd name="T12" fmla="*/ 82 w 96"/>
                <a:gd name="T13" fmla="*/ 65 h 77"/>
                <a:gd name="T14" fmla="*/ 68 w 96"/>
                <a:gd name="T15" fmla="*/ 74 h 77"/>
                <a:gd name="T16" fmla="*/ 48 w 96"/>
                <a:gd name="T17" fmla="*/ 77 h 77"/>
                <a:gd name="T18" fmla="*/ 30 w 96"/>
                <a:gd name="T19" fmla="*/ 74 h 77"/>
                <a:gd name="T20" fmla="*/ 14 w 96"/>
                <a:gd name="T21" fmla="*/ 65 h 77"/>
                <a:gd name="T22" fmla="*/ 4 w 96"/>
                <a:gd name="T23" fmla="*/ 53 h 77"/>
                <a:gd name="T24" fmla="*/ 0 w 96"/>
                <a:gd name="T25" fmla="*/ 39 h 77"/>
                <a:gd name="T26" fmla="*/ 4 w 96"/>
                <a:gd name="T27" fmla="*/ 24 h 77"/>
                <a:gd name="T28" fmla="*/ 14 w 96"/>
                <a:gd name="T29" fmla="*/ 11 h 77"/>
                <a:gd name="T30" fmla="*/ 30 w 96"/>
                <a:gd name="T31" fmla="*/ 3 h 77"/>
                <a:gd name="T32" fmla="*/ 48 w 96"/>
                <a:gd name="T3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96" h="77">
                  <a:moveTo>
                    <a:pt x="48" y="0"/>
                  </a:moveTo>
                  <a:lnTo>
                    <a:pt x="68" y="3"/>
                  </a:lnTo>
                  <a:lnTo>
                    <a:pt x="82" y="11"/>
                  </a:lnTo>
                  <a:lnTo>
                    <a:pt x="92" y="24"/>
                  </a:lnTo>
                  <a:lnTo>
                    <a:pt x="96" y="39"/>
                  </a:lnTo>
                  <a:lnTo>
                    <a:pt x="92" y="53"/>
                  </a:lnTo>
                  <a:lnTo>
                    <a:pt x="82" y="65"/>
                  </a:lnTo>
                  <a:lnTo>
                    <a:pt x="68" y="74"/>
                  </a:lnTo>
                  <a:lnTo>
                    <a:pt x="48" y="77"/>
                  </a:lnTo>
                  <a:lnTo>
                    <a:pt x="30" y="74"/>
                  </a:lnTo>
                  <a:lnTo>
                    <a:pt x="14" y="65"/>
                  </a:lnTo>
                  <a:lnTo>
                    <a:pt x="4" y="53"/>
                  </a:lnTo>
                  <a:lnTo>
                    <a:pt x="0" y="39"/>
                  </a:lnTo>
                  <a:lnTo>
                    <a:pt x="4" y="24"/>
                  </a:lnTo>
                  <a:lnTo>
                    <a:pt x="14" y="11"/>
                  </a:lnTo>
                  <a:lnTo>
                    <a:pt x="30" y="3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CE8C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3" name="Freeform 101"/>
            <p:cNvSpPr>
              <a:spLocks/>
            </p:cNvSpPr>
            <p:nvPr/>
          </p:nvSpPr>
          <p:spPr bwMode="auto">
            <a:xfrm>
              <a:off x="3711" y="2334"/>
              <a:ext cx="88" cy="71"/>
            </a:xfrm>
            <a:custGeom>
              <a:avLst/>
              <a:gdLst>
                <a:gd name="T0" fmla="*/ 44 w 88"/>
                <a:gd name="T1" fmla="*/ 0 h 71"/>
                <a:gd name="T2" fmla="*/ 62 w 88"/>
                <a:gd name="T3" fmla="*/ 3 h 71"/>
                <a:gd name="T4" fmla="*/ 76 w 88"/>
                <a:gd name="T5" fmla="*/ 11 h 71"/>
                <a:gd name="T6" fmla="*/ 84 w 88"/>
                <a:gd name="T7" fmla="*/ 22 h 71"/>
                <a:gd name="T8" fmla="*/ 88 w 88"/>
                <a:gd name="T9" fmla="*/ 36 h 71"/>
                <a:gd name="T10" fmla="*/ 84 w 88"/>
                <a:gd name="T11" fmla="*/ 49 h 71"/>
                <a:gd name="T12" fmla="*/ 76 w 88"/>
                <a:gd name="T13" fmla="*/ 61 h 71"/>
                <a:gd name="T14" fmla="*/ 62 w 88"/>
                <a:gd name="T15" fmla="*/ 68 h 71"/>
                <a:gd name="T16" fmla="*/ 44 w 88"/>
                <a:gd name="T17" fmla="*/ 71 h 71"/>
                <a:gd name="T18" fmla="*/ 28 w 88"/>
                <a:gd name="T19" fmla="*/ 68 h 71"/>
                <a:gd name="T20" fmla="*/ 14 w 88"/>
                <a:gd name="T21" fmla="*/ 61 h 71"/>
                <a:gd name="T22" fmla="*/ 4 w 88"/>
                <a:gd name="T23" fmla="*/ 49 h 71"/>
                <a:gd name="T24" fmla="*/ 0 w 88"/>
                <a:gd name="T25" fmla="*/ 36 h 71"/>
                <a:gd name="T26" fmla="*/ 4 w 88"/>
                <a:gd name="T27" fmla="*/ 22 h 71"/>
                <a:gd name="T28" fmla="*/ 14 w 88"/>
                <a:gd name="T29" fmla="*/ 11 h 71"/>
                <a:gd name="T30" fmla="*/ 28 w 88"/>
                <a:gd name="T31" fmla="*/ 3 h 71"/>
                <a:gd name="T32" fmla="*/ 44 w 88"/>
                <a:gd name="T33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8" h="71">
                  <a:moveTo>
                    <a:pt x="44" y="0"/>
                  </a:moveTo>
                  <a:lnTo>
                    <a:pt x="62" y="3"/>
                  </a:lnTo>
                  <a:lnTo>
                    <a:pt x="76" y="11"/>
                  </a:lnTo>
                  <a:lnTo>
                    <a:pt x="84" y="22"/>
                  </a:lnTo>
                  <a:lnTo>
                    <a:pt x="88" y="36"/>
                  </a:lnTo>
                  <a:lnTo>
                    <a:pt x="84" y="49"/>
                  </a:lnTo>
                  <a:lnTo>
                    <a:pt x="76" y="61"/>
                  </a:lnTo>
                  <a:lnTo>
                    <a:pt x="62" y="68"/>
                  </a:lnTo>
                  <a:lnTo>
                    <a:pt x="44" y="71"/>
                  </a:lnTo>
                  <a:lnTo>
                    <a:pt x="28" y="68"/>
                  </a:lnTo>
                  <a:lnTo>
                    <a:pt x="14" y="61"/>
                  </a:lnTo>
                  <a:lnTo>
                    <a:pt x="4" y="49"/>
                  </a:lnTo>
                  <a:lnTo>
                    <a:pt x="0" y="36"/>
                  </a:lnTo>
                  <a:lnTo>
                    <a:pt x="4" y="22"/>
                  </a:lnTo>
                  <a:lnTo>
                    <a:pt x="14" y="11"/>
                  </a:lnTo>
                  <a:lnTo>
                    <a:pt x="28" y="3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D393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4" name="Freeform 102"/>
            <p:cNvSpPr>
              <a:spLocks/>
            </p:cNvSpPr>
            <p:nvPr/>
          </p:nvSpPr>
          <p:spPr bwMode="auto">
            <a:xfrm>
              <a:off x="3713" y="2336"/>
              <a:ext cx="80" cy="63"/>
            </a:xfrm>
            <a:custGeom>
              <a:avLst/>
              <a:gdLst>
                <a:gd name="T0" fmla="*/ 40 w 80"/>
                <a:gd name="T1" fmla="*/ 0 h 63"/>
                <a:gd name="T2" fmla="*/ 56 w 80"/>
                <a:gd name="T3" fmla="*/ 3 h 63"/>
                <a:gd name="T4" fmla="*/ 68 w 80"/>
                <a:gd name="T5" fmla="*/ 9 h 63"/>
                <a:gd name="T6" fmla="*/ 76 w 80"/>
                <a:gd name="T7" fmla="*/ 19 h 63"/>
                <a:gd name="T8" fmla="*/ 80 w 80"/>
                <a:gd name="T9" fmla="*/ 32 h 63"/>
                <a:gd name="T10" fmla="*/ 76 w 80"/>
                <a:gd name="T11" fmla="*/ 44 h 63"/>
                <a:gd name="T12" fmla="*/ 68 w 80"/>
                <a:gd name="T13" fmla="*/ 54 h 63"/>
                <a:gd name="T14" fmla="*/ 56 w 80"/>
                <a:gd name="T15" fmla="*/ 60 h 63"/>
                <a:gd name="T16" fmla="*/ 40 w 80"/>
                <a:gd name="T17" fmla="*/ 63 h 63"/>
                <a:gd name="T18" fmla="*/ 24 w 80"/>
                <a:gd name="T19" fmla="*/ 60 h 63"/>
                <a:gd name="T20" fmla="*/ 12 w 80"/>
                <a:gd name="T21" fmla="*/ 54 h 63"/>
                <a:gd name="T22" fmla="*/ 4 w 80"/>
                <a:gd name="T23" fmla="*/ 44 h 63"/>
                <a:gd name="T24" fmla="*/ 0 w 80"/>
                <a:gd name="T25" fmla="*/ 32 h 63"/>
                <a:gd name="T26" fmla="*/ 4 w 80"/>
                <a:gd name="T27" fmla="*/ 19 h 63"/>
                <a:gd name="T28" fmla="*/ 12 w 80"/>
                <a:gd name="T29" fmla="*/ 9 h 63"/>
                <a:gd name="T30" fmla="*/ 24 w 80"/>
                <a:gd name="T31" fmla="*/ 3 h 63"/>
                <a:gd name="T32" fmla="*/ 40 w 80"/>
                <a:gd name="T33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0" h="63">
                  <a:moveTo>
                    <a:pt x="40" y="0"/>
                  </a:moveTo>
                  <a:lnTo>
                    <a:pt x="56" y="3"/>
                  </a:lnTo>
                  <a:lnTo>
                    <a:pt x="68" y="9"/>
                  </a:lnTo>
                  <a:lnTo>
                    <a:pt x="76" y="19"/>
                  </a:lnTo>
                  <a:lnTo>
                    <a:pt x="80" y="32"/>
                  </a:lnTo>
                  <a:lnTo>
                    <a:pt x="76" y="44"/>
                  </a:lnTo>
                  <a:lnTo>
                    <a:pt x="68" y="54"/>
                  </a:lnTo>
                  <a:lnTo>
                    <a:pt x="56" y="60"/>
                  </a:lnTo>
                  <a:lnTo>
                    <a:pt x="40" y="63"/>
                  </a:lnTo>
                  <a:lnTo>
                    <a:pt x="24" y="60"/>
                  </a:lnTo>
                  <a:lnTo>
                    <a:pt x="12" y="54"/>
                  </a:lnTo>
                  <a:lnTo>
                    <a:pt x="4" y="44"/>
                  </a:lnTo>
                  <a:lnTo>
                    <a:pt x="0" y="32"/>
                  </a:lnTo>
                  <a:lnTo>
                    <a:pt x="4" y="19"/>
                  </a:lnTo>
                  <a:lnTo>
                    <a:pt x="12" y="9"/>
                  </a:lnTo>
                  <a:lnTo>
                    <a:pt x="24" y="3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rgbClr val="D89B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5" name="Freeform 103"/>
            <p:cNvSpPr>
              <a:spLocks/>
            </p:cNvSpPr>
            <p:nvPr/>
          </p:nvSpPr>
          <p:spPr bwMode="auto">
            <a:xfrm>
              <a:off x="3717" y="2337"/>
              <a:ext cx="70" cy="56"/>
            </a:xfrm>
            <a:custGeom>
              <a:avLst/>
              <a:gdLst>
                <a:gd name="T0" fmla="*/ 34 w 70"/>
                <a:gd name="T1" fmla="*/ 0 h 56"/>
                <a:gd name="T2" fmla="*/ 48 w 70"/>
                <a:gd name="T3" fmla="*/ 3 h 56"/>
                <a:gd name="T4" fmla="*/ 60 w 70"/>
                <a:gd name="T5" fmla="*/ 9 h 56"/>
                <a:gd name="T6" fmla="*/ 68 w 70"/>
                <a:gd name="T7" fmla="*/ 18 h 56"/>
                <a:gd name="T8" fmla="*/ 70 w 70"/>
                <a:gd name="T9" fmla="*/ 28 h 56"/>
                <a:gd name="T10" fmla="*/ 68 w 70"/>
                <a:gd name="T11" fmla="*/ 40 h 56"/>
                <a:gd name="T12" fmla="*/ 60 w 70"/>
                <a:gd name="T13" fmla="*/ 49 h 56"/>
                <a:gd name="T14" fmla="*/ 48 w 70"/>
                <a:gd name="T15" fmla="*/ 55 h 56"/>
                <a:gd name="T16" fmla="*/ 34 w 70"/>
                <a:gd name="T17" fmla="*/ 56 h 56"/>
                <a:gd name="T18" fmla="*/ 20 w 70"/>
                <a:gd name="T19" fmla="*/ 55 h 56"/>
                <a:gd name="T20" fmla="*/ 10 w 70"/>
                <a:gd name="T21" fmla="*/ 49 h 56"/>
                <a:gd name="T22" fmla="*/ 2 w 70"/>
                <a:gd name="T23" fmla="*/ 40 h 56"/>
                <a:gd name="T24" fmla="*/ 0 w 70"/>
                <a:gd name="T25" fmla="*/ 28 h 56"/>
                <a:gd name="T26" fmla="*/ 2 w 70"/>
                <a:gd name="T27" fmla="*/ 18 h 56"/>
                <a:gd name="T28" fmla="*/ 10 w 70"/>
                <a:gd name="T29" fmla="*/ 9 h 56"/>
                <a:gd name="T30" fmla="*/ 20 w 70"/>
                <a:gd name="T31" fmla="*/ 3 h 56"/>
                <a:gd name="T32" fmla="*/ 34 w 70"/>
                <a:gd name="T33" fmla="*/ 0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0" h="56">
                  <a:moveTo>
                    <a:pt x="34" y="0"/>
                  </a:moveTo>
                  <a:lnTo>
                    <a:pt x="48" y="3"/>
                  </a:lnTo>
                  <a:lnTo>
                    <a:pt x="60" y="9"/>
                  </a:lnTo>
                  <a:lnTo>
                    <a:pt x="68" y="18"/>
                  </a:lnTo>
                  <a:lnTo>
                    <a:pt x="70" y="28"/>
                  </a:lnTo>
                  <a:lnTo>
                    <a:pt x="68" y="40"/>
                  </a:lnTo>
                  <a:lnTo>
                    <a:pt x="60" y="49"/>
                  </a:lnTo>
                  <a:lnTo>
                    <a:pt x="48" y="55"/>
                  </a:lnTo>
                  <a:lnTo>
                    <a:pt x="34" y="56"/>
                  </a:lnTo>
                  <a:lnTo>
                    <a:pt x="20" y="55"/>
                  </a:lnTo>
                  <a:lnTo>
                    <a:pt x="10" y="49"/>
                  </a:lnTo>
                  <a:lnTo>
                    <a:pt x="2" y="40"/>
                  </a:lnTo>
                  <a:lnTo>
                    <a:pt x="0" y="28"/>
                  </a:lnTo>
                  <a:lnTo>
                    <a:pt x="2" y="18"/>
                  </a:lnTo>
                  <a:lnTo>
                    <a:pt x="10" y="9"/>
                  </a:lnTo>
                  <a:lnTo>
                    <a:pt x="20" y="3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DDA3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6" name="Freeform 104"/>
            <p:cNvSpPr>
              <a:spLocks/>
            </p:cNvSpPr>
            <p:nvPr/>
          </p:nvSpPr>
          <p:spPr bwMode="auto">
            <a:xfrm>
              <a:off x="3719" y="2339"/>
              <a:ext cx="62" cy="50"/>
            </a:xfrm>
            <a:custGeom>
              <a:avLst/>
              <a:gdLst>
                <a:gd name="T0" fmla="*/ 30 w 62"/>
                <a:gd name="T1" fmla="*/ 0 h 50"/>
                <a:gd name="T2" fmla="*/ 42 w 62"/>
                <a:gd name="T3" fmla="*/ 1 h 50"/>
                <a:gd name="T4" fmla="*/ 52 w 62"/>
                <a:gd name="T5" fmla="*/ 7 h 50"/>
                <a:gd name="T6" fmla="*/ 60 w 62"/>
                <a:gd name="T7" fmla="*/ 14 h 50"/>
                <a:gd name="T8" fmla="*/ 62 w 62"/>
                <a:gd name="T9" fmla="*/ 25 h 50"/>
                <a:gd name="T10" fmla="*/ 60 w 62"/>
                <a:gd name="T11" fmla="*/ 34 h 50"/>
                <a:gd name="T12" fmla="*/ 52 w 62"/>
                <a:gd name="T13" fmla="*/ 42 h 50"/>
                <a:gd name="T14" fmla="*/ 42 w 62"/>
                <a:gd name="T15" fmla="*/ 48 h 50"/>
                <a:gd name="T16" fmla="*/ 30 w 62"/>
                <a:gd name="T17" fmla="*/ 50 h 50"/>
                <a:gd name="T18" fmla="*/ 18 w 62"/>
                <a:gd name="T19" fmla="*/ 48 h 50"/>
                <a:gd name="T20" fmla="*/ 10 w 62"/>
                <a:gd name="T21" fmla="*/ 42 h 50"/>
                <a:gd name="T22" fmla="*/ 2 w 62"/>
                <a:gd name="T23" fmla="*/ 34 h 50"/>
                <a:gd name="T24" fmla="*/ 0 w 62"/>
                <a:gd name="T25" fmla="*/ 25 h 50"/>
                <a:gd name="T26" fmla="*/ 2 w 62"/>
                <a:gd name="T27" fmla="*/ 14 h 50"/>
                <a:gd name="T28" fmla="*/ 10 w 62"/>
                <a:gd name="T29" fmla="*/ 7 h 50"/>
                <a:gd name="T30" fmla="*/ 18 w 62"/>
                <a:gd name="T31" fmla="*/ 1 h 50"/>
                <a:gd name="T32" fmla="*/ 30 w 62"/>
                <a:gd name="T33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2" h="50">
                  <a:moveTo>
                    <a:pt x="30" y="0"/>
                  </a:moveTo>
                  <a:lnTo>
                    <a:pt x="42" y="1"/>
                  </a:lnTo>
                  <a:lnTo>
                    <a:pt x="52" y="7"/>
                  </a:lnTo>
                  <a:lnTo>
                    <a:pt x="60" y="14"/>
                  </a:lnTo>
                  <a:lnTo>
                    <a:pt x="62" y="25"/>
                  </a:lnTo>
                  <a:lnTo>
                    <a:pt x="60" y="34"/>
                  </a:lnTo>
                  <a:lnTo>
                    <a:pt x="52" y="42"/>
                  </a:lnTo>
                  <a:lnTo>
                    <a:pt x="42" y="48"/>
                  </a:lnTo>
                  <a:lnTo>
                    <a:pt x="30" y="50"/>
                  </a:lnTo>
                  <a:lnTo>
                    <a:pt x="18" y="48"/>
                  </a:lnTo>
                  <a:lnTo>
                    <a:pt x="10" y="42"/>
                  </a:lnTo>
                  <a:lnTo>
                    <a:pt x="2" y="34"/>
                  </a:lnTo>
                  <a:lnTo>
                    <a:pt x="0" y="25"/>
                  </a:lnTo>
                  <a:lnTo>
                    <a:pt x="2" y="14"/>
                  </a:lnTo>
                  <a:lnTo>
                    <a:pt x="10" y="7"/>
                  </a:lnTo>
                  <a:lnTo>
                    <a:pt x="18" y="1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E0A5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7" name="Freeform 105"/>
            <p:cNvSpPr>
              <a:spLocks/>
            </p:cNvSpPr>
            <p:nvPr/>
          </p:nvSpPr>
          <p:spPr bwMode="auto">
            <a:xfrm>
              <a:off x="3721" y="2339"/>
              <a:ext cx="52" cy="44"/>
            </a:xfrm>
            <a:custGeom>
              <a:avLst/>
              <a:gdLst>
                <a:gd name="T0" fmla="*/ 26 w 52"/>
                <a:gd name="T1" fmla="*/ 0 h 44"/>
                <a:gd name="T2" fmla="*/ 36 w 52"/>
                <a:gd name="T3" fmla="*/ 1 h 44"/>
                <a:gd name="T4" fmla="*/ 44 w 52"/>
                <a:gd name="T5" fmla="*/ 6 h 44"/>
                <a:gd name="T6" fmla="*/ 50 w 52"/>
                <a:gd name="T7" fmla="*/ 13 h 44"/>
                <a:gd name="T8" fmla="*/ 52 w 52"/>
                <a:gd name="T9" fmla="*/ 22 h 44"/>
                <a:gd name="T10" fmla="*/ 50 w 52"/>
                <a:gd name="T11" fmla="*/ 31 h 44"/>
                <a:gd name="T12" fmla="*/ 44 w 52"/>
                <a:gd name="T13" fmla="*/ 36 h 44"/>
                <a:gd name="T14" fmla="*/ 36 w 52"/>
                <a:gd name="T15" fmla="*/ 42 h 44"/>
                <a:gd name="T16" fmla="*/ 26 w 52"/>
                <a:gd name="T17" fmla="*/ 44 h 44"/>
                <a:gd name="T18" fmla="*/ 16 w 52"/>
                <a:gd name="T19" fmla="*/ 42 h 44"/>
                <a:gd name="T20" fmla="*/ 8 w 52"/>
                <a:gd name="T21" fmla="*/ 36 h 44"/>
                <a:gd name="T22" fmla="*/ 2 w 52"/>
                <a:gd name="T23" fmla="*/ 31 h 44"/>
                <a:gd name="T24" fmla="*/ 0 w 52"/>
                <a:gd name="T25" fmla="*/ 22 h 44"/>
                <a:gd name="T26" fmla="*/ 2 w 52"/>
                <a:gd name="T27" fmla="*/ 13 h 44"/>
                <a:gd name="T28" fmla="*/ 8 w 52"/>
                <a:gd name="T29" fmla="*/ 6 h 44"/>
                <a:gd name="T30" fmla="*/ 16 w 52"/>
                <a:gd name="T31" fmla="*/ 1 h 44"/>
                <a:gd name="T32" fmla="*/ 26 w 52"/>
                <a:gd name="T33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2" h="44">
                  <a:moveTo>
                    <a:pt x="26" y="0"/>
                  </a:moveTo>
                  <a:lnTo>
                    <a:pt x="36" y="1"/>
                  </a:lnTo>
                  <a:lnTo>
                    <a:pt x="44" y="6"/>
                  </a:lnTo>
                  <a:lnTo>
                    <a:pt x="50" y="13"/>
                  </a:lnTo>
                  <a:lnTo>
                    <a:pt x="52" y="22"/>
                  </a:lnTo>
                  <a:lnTo>
                    <a:pt x="50" y="31"/>
                  </a:lnTo>
                  <a:lnTo>
                    <a:pt x="44" y="36"/>
                  </a:lnTo>
                  <a:lnTo>
                    <a:pt x="36" y="42"/>
                  </a:lnTo>
                  <a:lnTo>
                    <a:pt x="26" y="44"/>
                  </a:lnTo>
                  <a:lnTo>
                    <a:pt x="16" y="42"/>
                  </a:lnTo>
                  <a:lnTo>
                    <a:pt x="8" y="36"/>
                  </a:lnTo>
                  <a:lnTo>
                    <a:pt x="2" y="31"/>
                  </a:lnTo>
                  <a:lnTo>
                    <a:pt x="0" y="22"/>
                  </a:lnTo>
                  <a:lnTo>
                    <a:pt x="2" y="13"/>
                  </a:lnTo>
                  <a:lnTo>
                    <a:pt x="8" y="6"/>
                  </a:lnTo>
                  <a:lnTo>
                    <a:pt x="16" y="1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E5AD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8" name="Freeform 106"/>
            <p:cNvSpPr>
              <a:spLocks/>
            </p:cNvSpPr>
            <p:nvPr/>
          </p:nvSpPr>
          <p:spPr bwMode="auto">
            <a:xfrm>
              <a:off x="3723" y="2340"/>
              <a:ext cx="44" cy="37"/>
            </a:xfrm>
            <a:custGeom>
              <a:avLst/>
              <a:gdLst>
                <a:gd name="T0" fmla="*/ 22 w 44"/>
                <a:gd name="T1" fmla="*/ 0 h 37"/>
                <a:gd name="T2" fmla="*/ 30 w 44"/>
                <a:gd name="T3" fmla="*/ 2 h 37"/>
                <a:gd name="T4" fmla="*/ 38 w 44"/>
                <a:gd name="T5" fmla="*/ 6 h 37"/>
                <a:gd name="T6" fmla="*/ 42 w 44"/>
                <a:gd name="T7" fmla="*/ 12 h 37"/>
                <a:gd name="T8" fmla="*/ 44 w 44"/>
                <a:gd name="T9" fmla="*/ 18 h 37"/>
                <a:gd name="T10" fmla="*/ 42 w 44"/>
                <a:gd name="T11" fmla="*/ 25 h 37"/>
                <a:gd name="T12" fmla="*/ 38 w 44"/>
                <a:gd name="T13" fmla="*/ 31 h 37"/>
                <a:gd name="T14" fmla="*/ 30 w 44"/>
                <a:gd name="T15" fmla="*/ 35 h 37"/>
                <a:gd name="T16" fmla="*/ 22 w 44"/>
                <a:gd name="T17" fmla="*/ 37 h 37"/>
                <a:gd name="T18" fmla="*/ 14 w 44"/>
                <a:gd name="T19" fmla="*/ 35 h 37"/>
                <a:gd name="T20" fmla="*/ 6 w 44"/>
                <a:gd name="T21" fmla="*/ 31 h 37"/>
                <a:gd name="T22" fmla="*/ 2 w 44"/>
                <a:gd name="T23" fmla="*/ 25 h 37"/>
                <a:gd name="T24" fmla="*/ 0 w 44"/>
                <a:gd name="T25" fmla="*/ 18 h 37"/>
                <a:gd name="T26" fmla="*/ 2 w 44"/>
                <a:gd name="T27" fmla="*/ 12 h 37"/>
                <a:gd name="T28" fmla="*/ 6 w 44"/>
                <a:gd name="T29" fmla="*/ 6 h 37"/>
                <a:gd name="T30" fmla="*/ 14 w 44"/>
                <a:gd name="T31" fmla="*/ 2 h 37"/>
                <a:gd name="T32" fmla="*/ 22 w 44"/>
                <a:gd name="T33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4" h="37">
                  <a:moveTo>
                    <a:pt x="22" y="0"/>
                  </a:moveTo>
                  <a:lnTo>
                    <a:pt x="30" y="2"/>
                  </a:lnTo>
                  <a:lnTo>
                    <a:pt x="38" y="6"/>
                  </a:lnTo>
                  <a:lnTo>
                    <a:pt x="42" y="12"/>
                  </a:lnTo>
                  <a:lnTo>
                    <a:pt x="44" y="18"/>
                  </a:lnTo>
                  <a:lnTo>
                    <a:pt x="42" y="25"/>
                  </a:lnTo>
                  <a:lnTo>
                    <a:pt x="38" y="31"/>
                  </a:lnTo>
                  <a:lnTo>
                    <a:pt x="30" y="35"/>
                  </a:lnTo>
                  <a:lnTo>
                    <a:pt x="22" y="37"/>
                  </a:lnTo>
                  <a:lnTo>
                    <a:pt x="14" y="35"/>
                  </a:lnTo>
                  <a:lnTo>
                    <a:pt x="6" y="31"/>
                  </a:lnTo>
                  <a:lnTo>
                    <a:pt x="2" y="25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6" y="6"/>
                  </a:lnTo>
                  <a:lnTo>
                    <a:pt x="14" y="2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9" name="Freeform 107"/>
            <p:cNvSpPr>
              <a:spLocks/>
            </p:cNvSpPr>
            <p:nvPr/>
          </p:nvSpPr>
          <p:spPr bwMode="auto">
            <a:xfrm>
              <a:off x="3262" y="3303"/>
              <a:ext cx="191" cy="153"/>
            </a:xfrm>
            <a:custGeom>
              <a:avLst/>
              <a:gdLst>
                <a:gd name="T0" fmla="*/ 96 w 191"/>
                <a:gd name="T1" fmla="*/ 0 h 153"/>
                <a:gd name="T2" fmla="*/ 114 w 191"/>
                <a:gd name="T3" fmla="*/ 1 h 153"/>
                <a:gd name="T4" fmla="*/ 132 w 191"/>
                <a:gd name="T5" fmla="*/ 6 h 153"/>
                <a:gd name="T6" fmla="*/ 148 w 191"/>
                <a:gd name="T7" fmla="*/ 13 h 153"/>
                <a:gd name="T8" fmla="*/ 162 w 191"/>
                <a:gd name="T9" fmla="*/ 22 h 153"/>
                <a:gd name="T10" fmla="*/ 174 w 191"/>
                <a:gd name="T11" fmla="*/ 34 h 153"/>
                <a:gd name="T12" fmla="*/ 182 w 191"/>
                <a:gd name="T13" fmla="*/ 47 h 153"/>
                <a:gd name="T14" fmla="*/ 189 w 191"/>
                <a:gd name="T15" fmla="*/ 60 h 153"/>
                <a:gd name="T16" fmla="*/ 191 w 191"/>
                <a:gd name="T17" fmla="*/ 76 h 153"/>
                <a:gd name="T18" fmla="*/ 189 w 191"/>
                <a:gd name="T19" fmla="*/ 92 h 153"/>
                <a:gd name="T20" fmla="*/ 182 w 191"/>
                <a:gd name="T21" fmla="*/ 106 h 153"/>
                <a:gd name="T22" fmla="*/ 174 w 191"/>
                <a:gd name="T23" fmla="*/ 119 h 153"/>
                <a:gd name="T24" fmla="*/ 162 w 191"/>
                <a:gd name="T25" fmla="*/ 131 h 153"/>
                <a:gd name="T26" fmla="*/ 148 w 191"/>
                <a:gd name="T27" fmla="*/ 140 h 153"/>
                <a:gd name="T28" fmla="*/ 132 w 191"/>
                <a:gd name="T29" fmla="*/ 147 h 153"/>
                <a:gd name="T30" fmla="*/ 114 w 191"/>
                <a:gd name="T31" fmla="*/ 151 h 153"/>
                <a:gd name="T32" fmla="*/ 96 w 191"/>
                <a:gd name="T33" fmla="*/ 153 h 153"/>
                <a:gd name="T34" fmla="*/ 76 w 191"/>
                <a:gd name="T35" fmla="*/ 151 h 153"/>
                <a:gd name="T36" fmla="*/ 60 w 191"/>
                <a:gd name="T37" fmla="*/ 147 h 153"/>
                <a:gd name="T38" fmla="*/ 42 w 191"/>
                <a:gd name="T39" fmla="*/ 140 h 153"/>
                <a:gd name="T40" fmla="*/ 28 w 191"/>
                <a:gd name="T41" fmla="*/ 131 h 153"/>
                <a:gd name="T42" fmla="*/ 16 w 191"/>
                <a:gd name="T43" fmla="*/ 119 h 153"/>
                <a:gd name="T44" fmla="*/ 8 w 191"/>
                <a:gd name="T45" fmla="*/ 106 h 153"/>
                <a:gd name="T46" fmla="*/ 2 w 191"/>
                <a:gd name="T47" fmla="*/ 92 h 153"/>
                <a:gd name="T48" fmla="*/ 0 w 191"/>
                <a:gd name="T49" fmla="*/ 76 h 153"/>
                <a:gd name="T50" fmla="*/ 2 w 191"/>
                <a:gd name="T51" fmla="*/ 60 h 153"/>
                <a:gd name="T52" fmla="*/ 8 w 191"/>
                <a:gd name="T53" fmla="*/ 47 h 153"/>
                <a:gd name="T54" fmla="*/ 16 w 191"/>
                <a:gd name="T55" fmla="*/ 34 h 153"/>
                <a:gd name="T56" fmla="*/ 28 w 191"/>
                <a:gd name="T57" fmla="*/ 22 h 153"/>
                <a:gd name="T58" fmla="*/ 42 w 191"/>
                <a:gd name="T59" fmla="*/ 13 h 153"/>
                <a:gd name="T60" fmla="*/ 60 w 191"/>
                <a:gd name="T61" fmla="*/ 6 h 153"/>
                <a:gd name="T62" fmla="*/ 76 w 191"/>
                <a:gd name="T63" fmla="*/ 1 h 153"/>
                <a:gd name="T64" fmla="*/ 96 w 191"/>
                <a:gd name="T65" fmla="*/ 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1" h="153">
                  <a:moveTo>
                    <a:pt x="96" y="0"/>
                  </a:moveTo>
                  <a:lnTo>
                    <a:pt x="114" y="1"/>
                  </a:lnTo>
                  <a:lnTo>
                    <a:pt x="132" y="6"/>
                  </a:lnTo>
                  <a:lnTo>
                    <a:pt x="148" y="13"/>
                  </a:lnTo>
                  <a:lnTo>
                    <a:pt x="162" y="22"/>
                  </a:lnTo>
                  <a:lnTo>
                    <a:pt x="174" y="34"/>
                  </a:lnTo>
                  <a:lnTo>
                    <a:pt x="182" y="47"/>
                  </a:lnTo>
                  <a:lnTo>
                    <a:pt x="189" y="60"/>
                  </a:lnTo>
                  <a:lnTo>
                    <a:pt x="191" y="76"/>
                  </a:lnTo>
                  <a:lnTo>
                    <a:pt x="189" y="92"/>
                  </a:lnTo>
                  <a:lnTo>
                    <a:pt x="182" y="106"/>
                  </a:lnTo>
                  <a:lnTo>
                    <a:pt x="174" y="119"/>
                  </a:lnTo>
                  <a:lnTo>
                    <a:pt x="162" y="131"/>
                  </a:lnTo>
                  <a:lnTo>
                    <a:pt x="148" y="140"/>
                  </a:lnTo>
                  <a:lnTo>
                    <a:pt x="132" y="147"/>
                  </a:lnTo>
                  <a:lnTo>
                    <a:pt x="114" y="151"/>
                  </a:lnTo>
                  <a:lnTo>
                    <a:pt x="96" y="153"/>
                  </a:lnTo>
                  <a:lnTo>
                    <a:pt x="76" y="151"/>
                  </a:lnTo>
                  <a:lnTo>
                    <a:pt x="60" y="147"/>
                  </a:lnTo>
                  <a:lnTo>
                    <a:pt x="42" y="140"/>
                  </a:lnTo>
                  <a:lnTo>
                    <a:pt x="28" y="131"/>
                  </a:lnTo>
                  <a:lnTo>
                    <a:pt x="16" y="119"/>
                  </a:lnTo>
                  <a:lnTo>
                    <a:pt x="8" y="106"/>
                  </a:lnTo>
                  <a:lnTo>
                    <a:pt x="2" y="92"/>
                  </a:lnTo>
                  <a:lnTo>
                    <a:pt x="0" y="76"/>
                  </a:lnTo>
                  <a:lnTo>
                    <a:pt x="2" y="60"/>
                  </a:lnTo>
                  <a:lnTo>
                    <a:pt x="8" y="47"/>
                  </a:lnTo>
                  <a:lnTo>
                    <a:pt x="16" y="34"/>
                  </a:lnTo>
                  <a:lnTo>
                    <a:pt x="28" y="22"/>
                  </a:lnTo>
                  <a:lnTo>
                    <a:pt x="42" y="13"/>
                  </a:lnTo>
                  <a:lnTo>
                    <a:pt x="60" y="6"/>
                  </a:lnTo>
                  <a:lnTo>
                    <a:pt x="76" y="1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0" name="Freeform 108"/>
            <p:cNvSpPr>
              <a:spLocks/>
            </p:cNvSpPr>
            <p:nvPr/>
          </p:nvSpPr>
          <p:spPr bwMode="auto">
            <a:xfrm>
              <a:off x="3266" y="3304"/>
              <a:ext cx="178" cy="145"/>
            </a:xfrm>
            <a:custGeom>
              <a:avLst/>
              <a:gdLst>
                <a:gd name="T0" fmla="*/ 88 w 178"/>
                <a:gd name="T1" fmla="*/ 0 h 145"/>
                <a:gd name="T2" fmla="*/ 106 w 178"/>
                <a:gd name="T3" fmla="*/ 2 h 145"/>
                <a:gd name="T4" fmla="*/ 124 w 178"/>
                <a:gd name="T5" fmla="*/ 6 h 145"/>
                <a:gd name="T6" fmla="*/ 138 w 178"/>
                <a:gd name="T7" fmla="*/ 12 h 145"/>
                <a:gd name="T8" fmla="*/ 152 w 178"/>
                <a:gd name="T9" fmla="*/ 21 h 145"/>
                <a:gd name="T10" fmla="*/ 162 w 178"/>
                <a:gd name="T11" fmla="*/ 33 h 145"/>
                <a:gd name="T12" fmla="*/ 170 w 178"/>
                <a:gd name="T13" fmla="*/ 44 h 145"/>
                <a:gd name="T14" fmla="*/ 176 w 178"/>
                <a:gd name="T15" fmla="*/ 58 h 145"/>
                <a:gd name="T16" fmla="*/ 178 w 178"/>
                <a:gd name="T17" fmla="*/ 72 h 145"/>
                <a:gd name="T18" fmla="*/ 176 w 178"/>
                <a:gd name="T19" fmla="*/ 87 h 145"/>
                <a:gd name="T20" fmla="*/ 170 w 178"/>
                <a:gd name="T21" fmla="*/ 100 h 145"/>
                <a:gd name="T22" fmla="*/ 162 w 178"/>
                <a:gd name="T23" fmla="*/ 112 h 145"/>
                <a:gd name="T24" fmla="*/ 152 w 178"/>
                <a:gd name="T25" fmla="*/ 124 h 145"/>
                <a:gd name="T26" fmla="*/ 138 w 178"/>
                <a:gd name="T27" fmla="*/ 133 h 145"/>
                <a:gd name="T28" fmla="*/ 124 w 178"/>
                <a:gd name="T29" fmla="*/ 139 h 145"/>
                <a:gd name="T30" fmla="*/ 106 w 178"/>
                <a:gd name="T31" fmla="*/ 143 h 145"/>
                <a:gd name="T32" fmla="*/ 88 w 178"/>
                <a:gd name="T33" fmla="*/ 145 h 145"/>
                <a:gd name="T34" fmla="*/ 70 w 178"/>
                <a:gd name="T35" fmla="*/ 143 h 145"/>
                <a:gd name="T36" fmla="*/ 54 w 178"/>
                <a:gd name="T37" fmla="*/ 139 h 145"/>
                <a:gd name="T38" fmla="*/ 40 w 178"/>
                <a:gd name="T39" fmla="*/ 133 h 145"/>
                <a:gd name="T40" fmla="*/ 26 w 178"/>
                <a:gd name="T41" fmla="*/ 124 h 145"/>
                <a:gd name="T42" fmla="*/ 16 w 178"/>
                <a:gd name="T43" fmla="*/ 112 h 145"/>
                <a:gd name="T44" fmla="*/ 8 w 178"/>
                <a:gd name="T45" fmla="*/ 100 h 145"/>
                <a:gd name="T46" fmla="*/ 2 w 178"/>
                <a:gd name="T47" fmla="*/ 87 h 145"/>
                <a:gd name="T48" fmla="*/ 0 w 178"/>
                <a:gd name="T49" fmla="*/ 72 h 145"/>
                <a:gd name="T50" fmla="*/ 2 w 178"/>
                <a:gd name="T51" fmla="*/ 58 h 145"/>
                <a:gd name="T52" fmla="*/ 8 w 178"/>
                <a:gd name="T53" fmla="*/ 44 h 145"/>
                <a:gd name="T54" fmla="*/ 16 w 178"/>
                <a:gd name="T55" fmla="*/ 33 h 145"/>
                <a:gd name="T56" fmla="*/ 26 w 178"/>
                <a:gd name="T57" fmla="*/ 21 h 145"/>
                <a:gd name="T58" fmla="*/ 40 w 178"/>
                <a:gd name="T59" fmla="*/ 12 h 145"/>
                <a:gd name="T60" fmla="*/ 54 w 178"/>
                <a:gd name="T61" fmla="*/ 6 h 145"/>
                <a:gd name="T62" fmla="*/ 70 w 178"/>
                <a:gd name="T63" fmla="*/ 2 h 145"/>
                <a:gd name="T64" fmla="*/ 88 w 178"/>
                <a:gd name="T65" fmla="*/ 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8" h="145">
                  <a:moveTo>
                    <a:pt x="88" y="0"/>
                  </a:moveTo>
                  <a:lnTo>
                    <a:pt x="106" y="2"/>
                  </a:lnTo>
                  <a:lnTo>
                    <a:pt x="124" y="6"/>
                  </a:lnTo>
                  <a:lnTo>
                    <a:pt x="138" y="12"/>
                  </a:lnTo>
                  <a:lnTo>
                    <a:pt x="152" y="21"/>
                  </a:lnTo>
                  <a:lnTo>
                    <a:pt x="162" y="33"/>
                  </a:lnTo>
                  <a:lnTo>
                    <a:pt x="170" y="44"/>
                  </a:lnTo>
                  <a:lnTo>
                    <a:pt x="176" y="58"/>
                  </a:lnTo>
                  <a:lnTo>
                    <a:pt x="178" y="72"/>
                  </a:lnTo>
                  <a:lnTo>
                    <a:pt x="176" y="87"/>
                  </a:lnTo>
                  <a:lnTo>
                    <a:pt x="170" y="100"/>
                  </a:lnTo>
                  <a:lnTo>
                    <a:pt x="162" y="112"/>
                  </a:lnTo>
                  <a:lnTo>
                    <a:pt x="152" y="124"/>
                  </a:lnTo>
                  <a:lnTo>
                    <a:pt x="138" y="133"/>
                  </a:lnTo>
                  <a:lnTo>
                    <a:pt x="124" y="139"/>
                  </a:lnTo>
                  <a:lnTo>
                    <a:pt x="106" y="143"/>
                  </a:lnTo>
                  <a:lnTo>
                    <a:pt x="88" y="145"/>
                  </a:lnTo>
                  <a:lnTo>
                    <a:pt x="70" y="143"/>
                  </a:lnTo>
                  <a:lnTo>
                    <a:pt x="54" y="139"/>
                  </a:lnTo>
                  <a:lnTo>
                    <a:pt x="40" y="133"/>
                  </a:lnTo>
                  <a:lnTo>
                    <a:pt x="26" y="124"/>
                  </a:lnTo>
                  <a:lnTo>
                    <a:pt x="16" y="112"/>
                  </a:lnTo>
                  <a:lnTo>
                    <a:pt x="8" y="100"/>
                  </a:lnTo>
                  <a:lnTo>
                    <a:pt x="2" y="87"/>
                  </a:lnTo>
                  <a:lnTo>
                    <a:pt x="0" y="72"/>
                  </a:lnTo>
                  <a:lnTo>
                    <a:pt x="2" y="58"/>
                  </a:lnTo>
                  <a:lnTo>
                    <a:pt x="8" y="44"/>
                  </a:lnTo>
                  <a:lnTo>
                    <a:pt x="16" y="33"/>
                  </a:lnTo>
                  <a:lnTo>
                    <a:pt x="26" y="21"/>
                  </a:lnTo>
                  <a:lnTo>
                    <a:pt x="40" y="12"/>
                  </a:lnTo>
                  <a:lnTo>
                    <a:pt x="54" y="6"/>
                  </a:lnTo>
                  <a:lnTo>
                    <a:pt x="70" y="2"/>
                  </a:lnTo>
                  <a:lnTo>
                    <a:pt x="88" y="0"/>
                  </a:lnTo>
                  <a:close/>
                </a:path>
              </a:pathLst>
            </a:custGeom>
            <a:solidFill>
              <a:srgbClr val="BC720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1" name="Freeform 109"/>
            <p:cNvSpPr>
              <a:spLocks/>
            </p:cNvSpPr>
            <p:nvPr/>
          </p:nvSpPr>
          <p:spPr bwMode="auto">
            <a:xfrm>
              <a:off x="3268" y="3306"/>
              <a:ext cx="168" cy="134"/>
            </a:xfrm>
            <a:custGeom>
              <a:avLst/>
              <a:gdLst>
                <a:gd name="T0" fmla="*/ 84 w 168"/>
                <a:gd name="T1" fmla="*/ 0 h 134"/>
                <a:gd name="T2" fmla="*/ 100 w 168"/>
                <a:gd name="T3" fmla="*/ 1 h 134"/>
                <a:gd name="T4" fmla="*/ 116 w 168"/>
                <a:gd name="T5" fmla="*/ 5 h 134"/>
                <a:gd name="T6" fmla="*/ 130 w 168"/>
                <a:gd name="T7" fmla="*/ 11 h 134"/>
                <a:gd name="T8" fmla="*/ 144 w 168"/>
                <a:gd name="T9" fmla="*/ 19 h 134"/>
                <a:gd name="T10" fmla="*/ 154 w 168"/>
                <a:gd name="T11" fmla="*/ 29 h 134"/>
                <a:gd name="T12" fmla="*/ 162 w 168"/>
                <a:gd name="T13" fmla="*/ 41 h 134"/>
                <a:gd name="T14" fmla="*/ 166 w 168"/>
                <a:gd name="T15" fmla="*/ 54 h 134"/>
                <a:gd name="T16" fmla="*/ 168 w 168"/>
                <a:gd name="T17" fmla="*/ 67 h 134"/>
                <a:gd name="T18" fmla="*/ 166 w 168"/>
                <a:gd name="T19" fmla="*/ 81 h 134"/>
                <a:gd name="T20" fmla="*/ 162 w 168"/>
                <a:gd name="T21" fmla="*/ 94 h 134"/>
                <a:gd name="T22" fmla="*/ 154 w 168"/>
                <a:gd name="T23" fmla="*/ 104 h 134"/>
                <a:gd name="T24" fmla="*/ 144 w 168"/>
                <a:gd name="T25" fmla="*/ 115 h 134"/>
                <a:gd name="T26" fmla="*/ 130 w 168"/>
                <a:gd name="T27" fmla="*/ 122 h 134"/>
                <a:gd name="T28" fmla="*/ 116 w 168"/>
                <a:gd name="T29" fmla="*/ 128 h 134"/>
                <a:gd name="T30" fmla="*/ 100 w 168"/>
                <a:gd name="T31" fmla="*/ 132 h 134"/>
                <a:gd name="T32" fmla="*/ 84 w 168"/>
                <a:gd name="T33" fmla="*/ 134 h 134"/>
                <a:gd name="T34" fmla="*/ 68 w 168"/>
                <a:gd name="T35" fmla="*/ 132 h 134"/>
                <a:gd name="T36" fmla="*/ 52 w 168"/>
                <a:gd name="T37" fmla="*/ 128 h 134"/>
                <a:gd name="T38" fmla="*/ 38 w 168"/>
                <a:gd name="T39" fmla="*/ 122 h 134"/>
                <a:gd name="T40" fmla="*/ 24 w 168"/>
                <a:gd name="T41" fmla="*/ 115 h 134"/>
                <a:gd name="T42" fmla="*/ 14 w 168"/>
                <a:gd name="T43" fmla="*/ 104 h 134"/>
                <a:gd name="T44" fmla="*/ 6 w 168"/>
                <a:gd name="T45" fmla="*/ 94 h 134"/>
                <a:gd name="T46" fmla="*/ 2 w 168"/>
                <a:gd name="T47" fmla="*/ 81 h 134"/>
                <a:gd name="T48" fmla="*/ 0 w 168"/>
                <a:gd name="T49" fmla="*/ 67 h 134"/>
                <a:gd name="T50" fmla="*/ 2 w 168"/>
                <a:gd name="T51" fmla="*/ 54 h 134"/>
                <a:gd name="T52" fmla="*/ 6 w 168"/>
                <a:gd name="T53" fmla="*/ 41 h 134"/>
                <a:gd name="T54" fmla="*/ 14 w 168"/>
                <a:gd name="T55" fmla="*/ 29 h 134"/>
                <a:gd name="T56" fmla="*/ 24 w 168"/>
                <a:gd name="T57" fmla="*/ 19 h 134"/>
                <a:gd name="T58" fmla="*/ 38 w 168"/>
                <a:gd name="T59" fmla="*/ 11 h 134"/>
                <a:gd name="T60" fmla="*/ 52 w 168"/>
                <a:gd name="T61" fmla="*/ 5 h 134"/>
                <a:gd name="T62" fmla="*/ 68 w 168"/>
                <a:gd name="T63" fmla="*/ 1 h 134"/>
                <a:gd name="T64" fmla="*/ 84 w 168"/>
                <a:gd name="T65" fmla="*/ 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8" h="134">
                  <a:moveTo>
                    <a:pt x="84" y="0"/>
                  </a:moveTo>
                  <a:lnTo>
                    <a:pt x="100" y="1"/>
                  </a:lnTo>
                  <a:lnTo>
                    <a:pt x="116" y="5"/>
                  </a:lnTo>
                  <a:lnTo>
                    <a:pt x="130" y="11"/>
                  </a:lnTo>
                  <a:lnTo>
                    <a:pt x="144" y="19"/>
                  </a:lnTo>
                  <a:lnTo>
                    <a:pt x="154" y="29"/>
                  </a:lnTo>
                  <a:lnTo>
                    <a:pt x="162" y="41"/>
                  </a:lnTo>
                  <a:lnTo>
                    <a:pt x="166" y="54"/>
                  </a:lnTo>
                  <a:lnTo>
                    <a:pt x="168" y="67"/>
                  </a:lnTo>
                  <a:lnTo>
                    <a:pt x="166" y="81"/>
                  </a:lnTo>
                  <a:lnTo>
                    <a:pt x="162" y="94"/>
                  </a:lnTo>
                  <a:lnTo>
                    <a:pt x="154" y="104"/>
                  </a:lnTo>
                  <a:lnTo>
                    <a:pt x="144" y="115"/>
                  </a:lnTo>
                  <a:lnTo>
                    <a:pt x="130" y="122"/>
                  </a:lnTo>
                  <a:lnTo>
                    <a:pt x="116" y="128"/>
                  </a:lnTo>
                  <a:lnTo>
                    <a:pt x="100" y="132"/>
                  </a:lnTo>
                  <a:lnTo>
                    <a:pt x="84" y="134"/>
                  </a:lnTo>
                  <a:lnTo>
                    <a:pt x="68" y="132"/>
                  </a:lnTo>
                  <a:lnTo>
                    <a:pt x="52" y="128"/>
                  </a:lnTo>
                  <a:lnTo>
                    <a:pt x="38" y="122"/>
                  </a:lnTo>
                  <a:lnTo>
                    <a:pt x="24" y="115"/>
                  </a:lnTo>
                  <a:lnTo>
                    <a:pt x="14" y="104"/>
                  </a:lnTo>
                  <a:lnTo>
                    <a:pt x="6" y="94"/>
                  </a:lnTo>
                  <a:lnTo>
                    <a:pt x="2" y="81"/>
                  </a:lnTo>
                  <a:lnTo>
                    <a:pt x="0" y="67"/>
                  </a:lnTo>
                  <a:lnTo>
                    <a:pt x="2" y="54"/>
                  </a:lnTo>
                  <a:lnTo>
                    <a:pt x="6" y="41"/>
                  </a:lnTo>
                  <a:lnTo>
                    <a:pt x="14" y="29"/>
                  </a:lnTo>
                  <a:lnTo>
                    <a:pt x="24" y="19"/>
                  </a:lnTo>
                  <a:lnTo>
                    <a:pt x="38" y="11"/>
                  </a:lnTo>
                  <a:lnTo>
                    <a:pt x="52" y="5"/>
                  </a:lnTo>
                  <a:lnTo>
                    <a:pt x="68" y="1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C17A0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2" name="Freeform 110"/>
            <p:cNvSpPr>
              <a:spLocks/>
            </p:cNvSpPr>
            <p:nvPr/>
          </p:nvSpPr>
          <p:spPr bwMode="auto">
            <a:xfrm>
              <a:off x="3272" y="3307"/>
              <a:ext cx="154" cy="125"/>
            </a:xfrm>
            <a:custGeom>
              <a:avLst/>
              <a:gdLst>
                <a:gd name="T0" fmla="*/ 76 w 154"/>
                <a:gd name="T1" fmla="*/ 0 h 125"/>
                <a:gd name="T2" fmla="*/ 92 w 154"/>
                <a:gd name="T3" fmla="*/ 2 h 125"/>
                <a:gd name="T4" fmla="*/ 106 w 154"/>
                <a:gd name="T5" fmla="*/ 4 h 125"/>
                <a:gd name="T6" fmla="*/ 120 w 154"/>
                <a:gd name="T7" fmla="*/ 10 h 125"/>
                <a:gd name="T8" fmla="*/ 132 w 154"/>
                <a:gd name="T9" fmla="*/ 18 h 125"/>
                <a:gd name="T10" fmla="*/ 140 w 154"/>
                <a:gd name="T11" fmla="*/ 28 h 125"/>
                <a:gd name="T12" fmla="*/ 148 w 154"/>
                <a:gd name="T13" fmla="*/ 38 h 125"/>
                <a:gd name="T14" fmla="*/ 152 w 154"/>
                <a:gd name="T15" fmla="*/ 50 h 125"/>
                <a:gd name="T16" fmla="*/ 154 w 154"/>
                <a:gd name="T17" fmla="*/ 62 h 125"/>
                <a:gd name="T18" fmla="*/ 152 w 154"/>
                <a:gd name="T19" fmla="*/ 75 h 125"/>
                <a:gd name="T20" fmla="*/ 148 w 154"/>
                <a:gd name="T21" fmla="*/ 87 h 125"/>
                <a:gd name="T22" fmla="*/ 140 w 154"/>
                <a:gd name="T23" fmla="*/ 97 h 125"/>
                <a:gd name="T24" fmla="*/ 132 w 154"/>
                <a:gd name="T25" fmla="*/ 106 h 125"/>
                <a:gd name="T26" fmla="*/ 120 w 154"/>
                <a:gd name="T27" fmla="*/ 115 h 125"/>
                <a:gd name="T28" fmla="*/ 106 w 154"/>
                <a:gd name="T29" fmla="*/ 121 h 125"/>
                <a:gd name="T30" fmla="*/ 92 w 154"/>
                <a:gd name="T31" fmla="*/ 124 h 125"/>
                <a:gd name="T32" fmla="*/ 76 w 154"/>
                <a:gd name="T33" fmla="*/ 125 h 125"/>
                <a:gd name="T34" fmla="*/ 60 w 154"/>
                <a:gd name="T35" fmla="*/ 124 h 125"/>
                <a:gd name="T36" fmla="*/ 46 w 154"/>
                <a:gd name="T37" fmla="*/ 121 h 125"/>
                <a:gd name="T38" fmla="*/ 34 w 154"/>
                <a:gd name="T39" fmla="*/ 115 h 125"/>
                <a:gd name="T40" fmla="*/ 22 w 154"/>
                <a:gd name="T41" fmla="*/ 106 h 125"/>
                <a:gd name="T42" fmla="*/ 12 w 154"/>
                <a:gd name="T43" fmla="*/ 97 h 125"/>
                <a:gd name="T44" fmla="*/ 6 w 154"/>
                <a:gd name="T45" fmla="*/ 87 h 125"/>
                <a:gd name="T46" fmla="*/ 2 w 154"/>
                <a:gd name="T47" fmla="*/ 75 h 125"/>
                <a:gd name="T48" fmla="*/ 0 w 154"/>
                <a:gd name="T49" fmla="*/ 62 h 125"/>
                <a:gd name="T50" fmla="*/ 2 w 154"/>
                <a:gd name="T51" fmla="*/ 50 h 125"/>
                <a:gd name="T52" fmla="*/ 6 w 154"/>
                <a:gd name="T53" fmla="*/ 38 h 125"/>
                <a:gd name="T54" fmla="*/ 12 w 154"/>
                <a:gd name="T55" fmla="*/ 28 h 125"/>
                <a:gd name="T56" fmla="*/ 22 w 154"/>
                <a:gd name="T57" fmla="*/ 18 h 125"/>
                <a:gd name="T58" fmla="*/ 34 w 154"/>
                <a:gd name="T59" fmla="*/ 10 h 125"/>
                <a:gd name="T60" fmla="*/ 46 w 154"/>
                <a:gd name="T61" fmla="*/ 4 h 125"/>
                <a:gd name="T62" fmla="*/ 60 w 154"/>
                <a:gd name="T63" fmla="*/ 2 h 125"/>
                <a:gd name="T64" fmla="*/ 76 w 154"/>
                <a:gd name="T65" fmla="*/ 0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4" h="125">
                  <a:moveTo>
                    <a:pt x="76" y="0"/>
                  </a:moveTo>
                  <a:lnTo>
                    <a:pt x="92" y="2"/>
                  </a:lnTo>
                  <a:lnTo>
                    <a:pt x="106" y="4"/>
                  </a:lnTo>
                  <a:lnTo>
                    <a:pt x="120" y="10"/>
                  </a:lnTo>
                  <a:lnTo>
                    <a:pt x="132" y="18"/>
                  </a:lnTo>
                  <a:lnTo>
                    <a:pt x="140" y="28"/>
                  </a:lnTo>
                  <a:lnTo>
                    <a:pt x="148" y="38"/>
                  </a:lnTo>
                  <a:lnTo>
                    <a:pt x="152" y="50"/>
                  </a:lnTo>
                  <a:lnTo>
                    <a:pt x="154" y="62"/>
                  </a:lnTo>
                  <a:lnTo>
                    <a:pt x="152" y="75"/>
                  </a:lnTo>
                  <a:lnTo>
                    <a:pt x="148" y="87"/>
                  </a:lnTo>
                  <a:lnTo>
                    <a:pt x="140" y="97"/>
                  </a:lnTo>
                  <a:lnTo>
                    <a:pt x="132" y="106"/>
                  </a:lnTo>
                  <a:lnTo>
                    <a:pt x="120" y="115"/>
                  </a:lnTo>
                  <a:lnTo>
                    <a:pt x="106" y="121"/>
                  </a:lnTo>
                  <a:lnTo>
                    <a:pt x="92" y="124"/>
                  </a:lnTo>
                  <a:lnTo>
                    <a:pt x="76" y="125"/>
                  </a:lnTo>
                  <a:lnTo>
                    <a:pt x="60" y="124"/>
                  </a:lnTo>
                  <a:lnTo>
                    <a:pt x="46" y="121"/>
                  </a:lnTo>
                  <a:lnTo>
                    <a:pt x="34" y="115"/>
                  </a:lnTo>
                  <a:lnTo>
                    <a:pt x="22" y="106"/>
                  </a:lnTo>
                  <a:lnTo>
                    <a:pt x="12" y="97"/>
                  </a:lnTo>
                  <a:lnTo>
                    <a:pt x="6" y="87"/>
                  </a:lnTo>
                  <a:lnTo>
                    <a:pt x="2" y="75"/>
                  </a:lnTo>
                  <a:lnTo>
                    <a:pt x="0" y="62"/>
                  </a:lnTo>
                  <a:lnTo>
                    <a:pt x="2" y="50"/>
                  </a:lnTo>
                  <a:lnTo>
                    <a:pt x="6" y="38"/>
                  </a:lnTo>
                  <a:lnTo>
                    <a:pt x="12" y="28"/>
                  </a:lnTo>
                  <a:lnTo>
                    <a:pt x="22" y="18"/>
                  </a:lnTo>
                  <a:lnTo>
                    <a:pt x="34" y="10"/>
                  </a:lnTo>
                  <a:lnTo>
                    <a:pt x="46" y="4"/>
                  </a:lnTo>
                  <a:lnTo>
                    <a:pt x="60" y="2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C47C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3" name="Freeform 111"/>
            <p:cNvSpPr>
              <a:spLocks/>
            </p:cNvSpPr>
            <p:nvPr/>
          </p:nvSpPr>
          <p:spPr bwMode="auto">
            <a:xfrm>
              <a:off x="3274" y="3309"/>
              <a:ext cx="144" cy="116"/>
            </a:xfrm>
            <a:custGeom>
              <a:avLst/>
              <a:gdLst>
                <a:gd name="T0" fmla="*/ 72 w 144"/>
                <a:gd name="T1" fmla="*/ 0 h 116"/>
                <a:gd name="T2" fmla="*/ 86 w 144"/>
                <a:gd name="T3" fmla="*/ 1 h 116"/>
                <a:gd name="T4" fmla="*/ 100 w 144"/>
                <a:gd name="T5" fmla="*/ 4 h 116"/>
                <a:gd name="T6" fmla="*/ 112 w 144"/>
                <a:gd name="T7" fmla="*/ 10 h 116"/>
                <a:gd name="T8" fmla="*/ 124 w 144"/>
                <a:gd name="T9" fmla="*/ 17 h 116"/>
                <a:gd name="T10" fmla="*/ 132 w 144"/>
                <a:gd name="T11" fmla="*/ 25 h 116"/>
                <a:gd name="T12" fmla="*/ 138 w 144"/>
                <a:gd name="T13" fmla="*/ 35 h 116"/>
                <a:gd name="T14" fmla="*/ 142 w 144"/>
                <a:gd name="T15" fmla="*/ 45 h 116"/>
                <a:gd name="T16" fmla="*/ 144 w 144"/>
                <a:gd name="T17" fmla="*/ 57 h 116"/>
                <a:gd name="T18" fmla="*/ 142 w 144"/>
                <a:gd name="T19" fmla="*/ 69 h 116"/>
                <a:gd name="T20" fmla="*/ 138 w 144"/>
                <a:gd name="T21" fmla="*/ 81 h 116"/>
                <a:gd name="T22" fmla="*/ 132 w 144"/>
                <a:gd name="T23" fmla="*/ 89 h 116"/>
                <a:gd name="T24" fmla="*/ 124 w 144"/>
                <a:gd name="T25" fmla="*/ 98 h 116"/>
                <a:gd name="T26" fmla="*/ 112 w 144"/>
                <a:gd name="T27" fmla="*/ 106 h 116"/>
                <a:gd name="T28" fmla="*/ 100 w 144"/>
                <a:gd name="T29" fmla="*/ 112 h 116"/>
                <a:gd name="T30" fmla="*/ 86 w 144"/>
                <a:gd name="T31" fmla="*/ 115 h 116"/>
                <a:gd name="T32" fmla="*/ 72 w 144"/>
                <a:gd name="T33" fmla="*/ 116 h 116"/>
                <a:gd name="T34" fmla="*/ 58 w 144"/>
                <a:gd name="T35" fmla="*/ 115 h 116"/>
                <a:gd name="T36" fmla="*/ 44 w 144"/>
                <a:gd name="T37" fmla="*/ 112 h 116"/>
                <a:gd name="T38" fmla="*/ 32 w 144"/>
                <a:gd name="T39" fmla="*/ 106 h 116"/>
                <a:gd name="T40" fmla="*/ 22 w 144"/>
                <a:gd name="T41" fmla="*/ 98 h 116"/>
                <a:gd name="T42" fmla="*/ 12 w 144"/>
                <a:gd name="T43" fmla="*/ 89 h 116"/>
                <a:gd name="T44" fmla="*/ 6 w 144"/>
                <a:gd name="T45" fmla="*/ 81 h 116"/>
                <a:gd name="T46" fmla="*/ 2 w 144"/>
                <a:gd name="T47" fmla="*/ 69 h 116"/>
                <a:gd name="T48" fmla="*/ 0 w 144"/>
                <a:gd name="T49" fmla="*/ 57 h 116"/>
                <a:gd name="T50" fmla="*/ 2 w 144"/>
                <a:gd name="T51" fmla="*/ 45 h 116"/>
                <a:gd name="T52" fmla="*/ 6 w 144"/>
                <a:gd name="T53" fmla="*/ 35 h 116"/>
                <a:gd name="T54" fmla="*/ 12 w 144"/>
                <a:gd name="T55" fmla="*/ 25 h 116"/>
                <a:gd name="T56" fmla="*/ 22 w 144"/>
                <a:gd name="T57" fmla="*/ 17 h 116"/>
                <a:gd name="T58" fmla="*/ 32 w 144"/>
                <a:gd name="T59" fmla="*/ 10 h 116"/>
                <a:gd name="T60" fmla="*/ 44 w 144"/>
                <a:gd name="T61" fmla="*/ 4 h 116"/>
                <a:gd name="T62" fmla="*/ 58 w 144"/>
                <a:gd name="T63" fmla="*/ 1 h 116"/>
                <a:gd name="T64" fmla="*/ 72 w 144"/>
                <a:gd name="T65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44" h="116">
                  <a:moveTo>
                    <a:pt x="72" y="0"/>
                  </a:moveTo>
                  <a:lnTo>
                    <a:pt x="86" y="1"/>
                  </a:lnTo>
                  <a:lnTo>
                    <a:pt x="100" y="4"/>
                  </a:lnTo>
                  <a:lnTo>
                    <a:pt x="112" y="10"/>
                  </a:lnTo>
                  <a:lnTo>
                    <a:pt x="124" y="17"/>
                  </a:lnTo>
                  <a:lnTo>
                    <a:pt x="132" y="25"/>
                  </a:lnTo>
                  <a:lnTo>
                    <a:pt x="138" y="35"/>
                  </a:lnTo>
                  <a:lnTo>
                    <a:pt x="142" y="45"/>
                  </a:lnTo>
                  <a:lnTo>
                    <a:pt x="144" y="57"/>
                  </a:lnTo>
                  <a:lnTo>
                    <a:pt x="142" y="69"/>
                  </a:lnTo>
                  <a:lnTo>
                    <a:pt x="138" y="81"/>
                  </a:lnTo>
                  <a:lnTo>
                    <a:pt x="132" y="89"/>
                  </a:lnTo>
                  <a:lnTo>
                    <a:pt x="124" y="98"/>
                  </a:lnTo>
                  <a:lnTo>
                    <a:pt x="112" y="106"/>
                  </a:lnTo>
                  <a:lnTo>
                    <a:pt x="100" y="112"/>
                  </a:lnTo>
                  <a:lnTo>
                    <a:pt x="86" y="115"/>
                  </a:lnTo>
                  <a:lnTo>
                    <a:pt x="72" y="116"/>
                  </a:lnTo>
                  <a:lnTo>
                    <a:pt x="58" y="115"/>
                  </a:lnTo>
                  <a:lnTo>
                    <a:pt x="44" y="112"/>
                  </a:lnTo>
                  <a:lnTo>
                    <a:pt x="32" y="106"/>
                  </a:lnTo>
                  <a:lnTo>
                    <a:pt x="22" y="98"/>
                  </a:lnTo>
                  <a:lnTo>
                    <a:pt x="12" y="89"/>
                  </a:lnTo>
                  <a:lnTo>
                    <a:pt x="6" y="81"/>
                  </a:lnTo>
                  <a:lnTo>
                    <a:pt x="2" y="69"/>
                  </a:lnTo>
                  <a:lnTo>
                    <a:pt x="0" y="57"/>
                  </a:lnTo>
                  <a:lnTo>
                    <a:pt x="2" y="45"/>
                  </a:lnTo>
                  <a:lnTo>
                    <a:pt x="6" y="35"/>
                  </a:lnTo>
                  <a:lnTo>
                    <a:pt x="12" y="25"/>
                  </a:lnTo>
                  <a:lnTo>
                    <a:pt x="22" y="17"/>
                  </a:lnTo>
                  <a:lnTo>
                    <a:pt x="32" y="10"/>
                  </a:lnTo>
                  <a:lnTo>
                    <a:pt x="44" y="4"/>
                  </a:lnTo>
                  <a:lnTo>
                    <a:pt x="58" y="1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C98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4" name="Freeform 112"/>
            <p:cNvSpPr>
              <a:spLocks/>
            </p:cNvSpPr>
            <p:nvPr/>
          </p:nvSpPr>
          <p:spPr bwMode="auto">
            <a:xfrm>
              <a:off x="3278" y="3310"/>
              <a:ext cx="130" cy="106"/>
            </a:xfrm>
            <a:custGeom>
              <a:avLst/>
              <a:gdLst>
                <a:gd name="T0" fmla="*/ 64 w 130"/>
                <a:gd name="T1" fmla="*/ 0 h 106"/>
                <a:gd name="T2" fmla="*/ 78 w 130"/>
                <a:gd name="T3" fmla="*/ 1 h 106"/>
                <a:gd name="T4" fmla="*/ 90 w 130"/>
                <a:gd name="T5" fmla="*/ 4 h 106"/>
                <a:gd name="T6" fmla="*/ 102 w 130"/>
                <a:gd name="T7" fmla="*/ 9 h 106"/>
                <a:gd name="T8" fmla="*/ 112 w 130"/>
                <a:gd name="T9" fmla="*/ 15 h 106"/>
                <a:gd name="T10" fmla="*/ 120 w 130"/>
                <a:gd name="T11" fmla="*/ 24 h 106"/>
                <a:gd name="T12" fmla="*/ 126 w 130"/>
                <a:gd name="T13" fmla="*/ 32 h 106"/>
                <a:gd name="T14" fmla="*/ 128 w 130"/>
                <a:gd name="T15" fmla="*/ 43 h 106"/>
                <a:gd name="T16" fmla="*/ 130 w 130"/>
                <a:gd name="T17" fmla="*/ 53 h 106"/>
                <a:gd name="T18" fmla="*/ 128 w 130"/>
                <a:gd name="T19" fmla="*/ 63 h 106"/>
                <a:gd name="T20" fmla="*/ 126 w 130"/>
                <a:gd name="T21" fmla="*/ 74 h 106"/>
                <a:gd name="T22" fmla="*/ 120 w 130"/>
                <a:gd name="T23" fmla="*/ 83 h 106"/>
                <a:gd name="T24" fmla="*/ 112 w 130"/>
                <a:gd name="T25" fmla="*/ 90 h 106"/>
                <a:gd name="T26" fmla="*/ 102 w 130"/>
                <a:gd name="T27" fmla="*/ 97 h 106"/>
                <a:gd name="T28" fmla="*/ 90 w 130"/>
                <a:gd name="T29" fmla="*/ 102 h 106"/>
                <a:gd name="T30" fmla="*/ 78 w 130"/>
                <a:gd name="T31" fmla="*/ 105 h 106"/>
                <a:gd name="T32" fmla="*/ 64 w 130"/>
                <a:gd name="T33" fmla="*/ 106 h 106"/>
                <a:gd name="T34" fmla="*/ 50 w 130"/>
                <a:gd name="T35" fmla="*/ 105 h 106"/>
                <a:gd name="T36" fmla="*/ 38 w 130"/>
                <a:gd name="T37" fmla="*/ 102 h 106"/>
                <a:gd name="T38" fmla="*/ 28 w 130"/>
                <a:gd name="T39" fmla="*/ 97 h 106"/>
                <a:gd name="T40" fmla="*/ 18 w 130"/>
                <a:gd name="T41" fmla="*/ 90 h 106"/>
                <a:gd name="T42" fmla="*/ 10 w 130"/>
                <a:gd name="T43" fmla="*/ 83 h 106"/>
                <a:gd name="T44" fmla="*/ 4 w 130"/>
                <a:gd name="T45" fmla="*/ 74 h 106"/>
                <a:gd name="T46" fmla="*/ 2 w 130"/>
                <a:gd name="T47" fmla="*/ 63 h 106"/>
                <a:gd name="T48" fmla="*/ 0 w 130"/>
                <a:gd name="T49" fmla="*/ 53 h 106"/>
                <a:gd name="T50" fmla="*/ 2 w 130"/>
                <a:gd name="T51" fmla="*/ 43 h 106"/>
                <a:gd name="T52" fmla="*/ 4 w 130"/>
                <a:gd name="T53" fmla="*/ 32 h 106"/>
                <a:gd name="T54" fmla="*/ 10 w 130"/>
                <a:gd name="T55" fmla="*/ 24 h 106"/>
                <a:gd name="T56" fmla="*/ 18 w 130"/>
                <a:gd name="T57" fmla="*/ 15 h 106"/>
                <a:gd name="T58" fmla="*/ 28 w 130"/>
                <a:gd name="T59" fmla="*/ 9 h 106"/>
                <a:gd name="T60" fmla="*/ 38 w 130"/>
                <a:gd name="T61" fmla="*/ 4 h 106"/>
                <a:gd name="T62" fmla="*/ 50 w 130"/>
                <a:gd name="T63" fmla="*/ 1 h 106"/>
                <a:gd name="T64" fmla="*/ 64 w 130"/>
                <a:gd name="T65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06">
                  <a:moveTo>
                    <a:pt x="64" y="0"/>
                  </a:moveTo>
                  <a:lnTo>
                    <a:pt x="78" y="1"/>
                  </a:lnTo>
                  <a:lnTo>
                    <a:pt x="90" y="4"/>
                  </a:lnTo>
                  <a:lnTo>
                    <a:pt x="102" y="9"/>
                  </a:lnTo>
                  <a:lnTo>
                    <a:pt x="112" y="15"/>
                  </a:lnTo>
                  <a:lnTo>
                    <a:pt x="120" y="24"/>
                  </a:lnTo>
                  <a:lnTo>
                    <a:pt x="126" y="32"/>
                  </a:lnTo>
                  <a:lnTo>
                    <a:pt x="128" y="43"/>
                  </a:lnTo>
                  <a:lnTo>
                    <a:pt x="130" y="53"/>
                  </a:lnTo>
                  <a:lnTo>
                    <a:pt x="128" y="63"/>
                  </a:lnTo>
                  <a:lnTo>
                    <a:pt x="126" y="74"/>
                  </a:lnTo>
                  <a:lnTo>
                    <a:pt x="120" y="83"/>
                  </a:lnTo>
                  <a:lnTo>
                    <a:pt x="112" y="90"/>
                  </a:lnTo>
                  <a:lnTo>
                    <a:pt x="102" y="97"/>
                  </a:lnTo>
                  <a:lnTo>
                    <a:pt x="90" y="102"/>
                  </a:lnTo>
                  <a:lnTo>
                    <a:pt x="78" y="105"/>
                  </a:lnTo>
                  <a:lnTo>
                    <a:pt x="64" y="106"/>
                  </a:lnTo>
                  <a:lnTo>
                    <a:pt x="50" y="105"/>
                  </a:lnTo>
                  <a:lnTo>
                    <a:pt x="38" y="102"/>
                  </a:lnTo>
                  <a:lnTo>
                    <a:pt x="28" y="97"/>
                  </a:lnTo>
                  <a:lnTo>
                    <a:pt x="18" y="90"/>
                  </a:lnTo>
                  <a:lnTo>
                    <a:pt x="10" y="83"/>
                  </a:lnTo>
                  <a:lnTo>
                    <a:pt x="4" y="74"/>
                  </a:lnTo>
                  <a:lnTo>
                    <a:pt x="2" y="63"/>
                  </a:lnTo>
                  <a:lnTo>
                    <a:pt x="0" y="53"/>
                  </a:lnTo>
                  <a:lnTo>
                    <a:pt x="2" y="43"/>
                  </a:lnTo>
                  <a:lnTo>
                    <a:pt x="4" y="32"/>
                  </a:lnTo>
                  <a:lnTo>
                    <a:pt x="10" y="24"/>
                  </a:lnTo>
                  <a:lnTo>
                    <a:pt x="18" y="15"/>
                  </a:lnTo>
                  <a:lnTo>
                    <a:pt x="28" y="9"/>
                  </a:lnTo>
                  <a:lnTo>
                    <a:pt x="38" y="4"/>
                  </a:lnTo>
                  <a:lnTo>
                    <a:pt x="50" y="1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CE8C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5" name="Freeform 113"/>
            <p:cNvSpPr>
              <a:spLocks/>
            </p:cNvSpPr>
            <p:nvPr/>
          </p:nvSpPr>
          <p:spPr bwMode="auto">
            <a:xfrm>
              <a:off x="3280" y="3311"/>
              <a:ext cx="120" cy="98"/>
            </a:xfrm>
            <a:custGeom>
              <a:avLst/>
              <a:gdLst>
                <a:gd name="T0" fmla="*/ 60 w 120"/>
                <a:gd name="T1" fmla="*/ 0 h 98"/>
                <a:gd name="T2" fmla="*/ 72 w 120"/>
                <a:gd name="T3" fmla="*/ 2 h 98"/>
                <a:gd name="T4" fmla="*/ 84 w 120"/>
                <a:gd name="T5" fmla="*/ 5 h 98"/>
                <a:gd name="T6" fmla="*/ 94 w 120"/>
                <a:gd name="T7" fmla="*/ 9 h 98"/>
                <a:gd name="T8" fmla="*/ 102 w 120"/>
                <a:gd name="T9" fmla="*/ 15 h 98"/>
                <a:gd name="T10" fmla="*/ 110 w 120"/>
                <a:gd name="T11" fmla="*/ 23 h 98"/>
                <a:gd name="T12" fmla="*/ 116 w 120"/>
                <a:gd name="T13" fmla="*/ 30 h 98"/>
                <a:gd name="T14" fmla="*/ 118 w 120"/>
                <a:gd name="T15" fmla="*/ 39 h 98"/>
                <a:gd name="T16" fmla="*/ 120 w 120"/>
                <a:gd name="T17" fmla="*/ 49 h 98"/>
                <a:gd name="T18" fmla="*/ 118 w 120"/>
                <a:gd name="T19" fmla="*/ 59 h 98"/>
                <a:gd name="T20" fmla="*/ 116 w 120"/>
                <a:gd name="T21" fmla="*/ 68 h 98"/>
                <a:gd name="T22" fmla="*/ 110 w 120"/>
                <a:gd name="T23" fmla="*/ 76 h 98"/>
                <a:gd name="T24" fmla="*/ 102 w 120"/>
                <a:gd name="T25" fmla="*/ 83 h 98"/>
                <a:gd name="T26" fmla="*/ 94 w 120"/>
                <a:gd name="T27" fmla="*/ 89 h 98"/>
                <a:gd name="T28" fmla="*/ 84 w 120"/>
                <a:gd name="T29" fmla="*/ 93 h 98"/>
                <a:gd name="T30" fmla="*/ 72 w 120"/>
                <a:gd name="T31" fmla="*/ 96 h 98"/>
                <a:gd name="T32" fmla="*/ 60 w 120"/>
                <a:gd name="T33" fmla="*/ 98 h 98"/>
                <a:gd name="T34" fmla="*/ 48 w 120"/>
                <a:gd name="T35" fmla="*/ 96 h 98"/>
                <a:gd name="T36" fmla="*/ 36 w 120"/>
                <a:gd name="T37" fmla="*/ 93 h 98"/>
                <a:gd name="T38" fmla="*/ 26 w 120"/>
                <a:gd name="T39" fmla="*/ 89 h 98"/>
                <a:gd name="T40" fmla="*/ 18 w 120"/>
                <a:gd name="T41" fmla="*/ 83 h 98"/>
                <a:gd name="T42" fmla="*/ 10 w 120"/>
                <a:gd name="T43" fmla="*/ 76 h 98"/>
                <a:gd name="T44" fmla="*/ 4 w 120"/>
                <a:gd name="T45" fmla="*/ 68 h 98"/>
                <a:gd name="T46" fmla="*/ 2 w 120"/>
                <a:gd name="T47" fmla="*/ 59 h 98"/>
                <a:gd name="T48" fmla="*/ 0 w 120"/>
                <a:gd name="T49" fmla="*/ 49 h 98"/>
                <a:gd name="T50" fmla="*/ 2 w 120"/>
                <a:gd name="T51" fmla="*/ 39 h 98"/>
                <a:gd name="T52" fmla="*/ 4 w 120"/>
                <a:gd name="T53" fmla="*/ 30 h 98"/>
                <a:gd name="T54" fmla="*/ 10 w 120"/>
                <a:gd name="T55" fmla="*/ 23 h 98"/>
                <a:gd name="T56" fmla="*/ 18 w 120"/>
                <a:gd name="T57" fmla="*/ 15 h 98"/>
                <a:gd name="T58" fmla="*/ 26 w 120"/>
                <a:gd name="T59" fmla="*/ 9 h 98"/>
                <a:gd name="T60" fmla="*/ 36 w 120"/>
                <a:gd name="T61" fmla="*/ 5 h 98"/>
                <a:gd name="T62" fmla="*/ 48 w 120"/>
                <a:gd name="T63" fmla="*/ 2 h 98"/>
                <a:gd name="T64" fmla="*/ 60 w 120"/>
                <a:gd name="T65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0" h="98">
                  <a:moveTo>
                    <a:pt x="60" y="0"/>
                  </a:moveTo>
                  <a:lnTo>
                    <a:pt x="72" y="2"/>
                  </a:lnTo>
                  <a:lnTo>
                    <a:pt x="84" y="5"/>
                  </a:lnTo>
                  <a:lnTo>
                    <a:pt x="94" y="9"/>
                  </a:lnTo>
                  <a:lnTo>
                    <a:pt x="102" y="15"/>
                  </a:lnTo>
                  <a:lnTo>
                    <a:pt x="110" y="23"/>
                  </a:lnTo>
                  <a:lnTo>
                    <a:pt x="116" y="30"/>
                  </a:lnTo>
                  <a:lnTo>
                    <a:pt x="118" y="39"/>
                  </a:lnTo>
                  <a:lnTo>
                    <a:pt x="120" y="49"/>
                  </a:lnTo>
                  <a:lnTo>
                    <a:pt x="118" y="59"/>
                  </a:lnTo>
                  <a:lnTo>
                    <a:pt x="116" y="68"/>
                  </a:lnTo>
                  <a:lnTo>
                    <a:pt x="110" y="76"/>
                  </a:lnTo>
                  <a:lnTo>
                    <a:pt x="102" y="83"/>
                  </a:lnTo>
                  <a:lnTo>
                    <a:pt x="94" y="89"/>
                  </a:lnTo>
                  <a:lnTo>
                    <a:pt x="84" y="93"/>
                  </a:lnTo>
                  <a:lnTo>
                    <a:pt x="72" y="96"/>
                  </a:lnTo>
                  <a:lnTo>
                    <a:pt x="60" y="98"/>
                  </a:lnTo>
                  <a:lnTo>
                    <a:pt x="48" y="96"/>
                  </a:lnTo>
                  <a:lnTo>
                    <a:pt x="36" y="93"/>
                  </a:lnTo>
                  <a:lnTo>
                    <a:pt x="26" y="89"/>
                  </a:lnTo>
                  <a:lnTo>
                    <a:pt x="18" y="83"/>
                  </a:lnTo>
                  <a:lnTo>
                    <a:pt x="10" y="76"/>
                  </a:lnTo>
                  <a:lnTo>
                    <a:pt x="4" y="68"/>
                  </a:lnTo>
                  <a:lnTo>
                    <a:pt x="2" y="59"/>
                  </a:lnTo>
                  <a:lnTo>
                    <a:pt x="0" y="49"/>
                  </a:lnTo>
                  <a:lnTo>
                    <a:pt x="2" y="39"/>
                  </a:lnTo>
                  <a:lnTo>
                    <a:pt x="4" y="30"/>
                  </a:lnTo>
                  <a:lnTo>
                    <a:pt x="10" y="23"/>
                  </a:lnTo>
                  <a:lnTo>
                    <a:pt x="18" y="15"/>
                  </a:lnTo>
                  <a:lnTo>
                    <a:pt x="26" y="9"/>
                  </a:lnTo>
                  <a:lnTo>
                    <a:pt x="36" y="5"/>
                  </a:lnTo>
                  <a:lnTo>
                    <a:pt x="48" y="2"/>
                  </a:lnTo>
                  <a:lnTo>
                    <a:pt x="60" y="0"/>
                  </a:lnTo>
                  <a:close/>
                </a:path>
              </a:pathLst>
            </a:custGeom>
            <a:solidFill>
              <a:srgbClr val="D393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6" name="Freeform 114"/>
            <p:cNvSpPr>
              <a:spLocks/>
            </p:cNvSpPr>
            <p:nvPr/>
          </p:nvSpPr>
          <p:spPr bwMode="auto">
            <a:xfrm>
              <a:off x="3282" y="3313"/>
              <a:ext cx="110" cy="88"/>
            </a:xfrm>
            <a:custGeom>
              <a:avLst/>
              <a:gdLst>
                <a:gd name="T0" fmla="*/ 56 w 110"/>
                <a:gd name="T1" fmla="*/ 0 h 88"/>
                <a:gd name="T2" fmla="*/ 76 w 110"/>
                <a:gd name="T3" fmla="*/ 3 h 88"/>
                <a:gd name="T4" fmla="*/ 94 w 110"/>
                <a:gd name="T5" fmla="*/ 13 h 88"/>
                <a:gd name="T6" fmla="*/ 106 w 110"/>
                <a:gd name="T7" fmla="*/ 28 h 88"/>
                <a:gd name="T8" fmla="*/ 110 w 110"/>
                <a:gd name="T9" fmla="*/ 44 h 88"/>
                <a:gd name="T10" fmla="*/ 106 w 110"/>
                <a:gd name="T11" fmla="*/ 60 h 88"/>
                <a:gd name="T12" fmla="*/ 94 w 110"/>
                <a:gd name="T13" fmla="*/ 75 h 88"/>
                <a:gd name="T14" fmla="*/ 76 w 110"/>
                <a:gd name="T15" fmla="*/ 85 h 88"/>
                <a:gd name="T16" fmla="*/ 56 w 110"/>
                <a:gd name="T17" fmla="*/ 88 h 88"/>
                <a:gd name="T18" fmla="*/ 34 w 110"/>
                <a:gd name="T19" fmla="*/ 85 h 88"/>
                <a:gd name="T20" fmla="*/ 16 w 110"/>
                <a:gd name="T21" fmla="*/ 75 h 88"/>
                <a:gd name="T22" fmla="*/ 4 w 110"/>
                <a:gd name="T23" fmla="*/ 60 h 88"/>
                <a:gd name="T24" fmla="*/ 0 w 110"/>
                <a:gd name="T25" fmla="*/ 44 h 88"/>
                <a:gd name="T26" fmla="*/ 4 w 110"/>
                <a:gd name="T27" fmla="*/ 28 h 88"/>
                <a:gd name="T28" fmla="*/ 16 w 110"/>
                <a:gd name="T29" fmla="*/ 13 h 88"/>
                <a:gd name="T30" fmla="*/ 34 w 110"/>
                <a:gd name="T31" fmla="*/ 3 h 88"/>
                <a:gd name="T32" fmla="*/ 56 w 110"/>
                <a:gd name="T33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10" h="88">
                  <a:moveTo>
                    <a:pt x="56" y="0"/>
                  </a:moveTo>
                  <a:lnTo>
                    <a:pt x="76" y="3"/>
                  </a:lnTo>
                  <a:lnTo>
                    <a:pt x="94" y="13"/>
                  </a:lnTo>
                  <a:lnTo>
                    <a:pt x="106" y="28"/>
                  </a:lnTo>
                  <a:lnTo>
                    <a:pt x="110" y="44"/>
                  </a:lnTo>
                  <a:lnTo>
                    <a:pt x="106" y="60"/>
                  </a:lnTo>
                  <a:lnTo>
                    <a:pt x="94" y="75"/>
                  </a:lnTo>
                  <a:lnTo>
                    <a:pt x="76" y="85"/>
                  </a:lnTo>
                  <a:lnTo>
                    <a:pt x="56" y="88"/>
                  </a:lnTo>
                  <a:lnTo>
                    <a:pt x="34" y="85"/>
                  </a:lnTo>
                  <a:lnTo>
                    <a:pt x="16" y="75"/>
                  </a:lnTo>
                  <a:lnTo>
                    <a:pt x="4" y="60"/>
                  </a:lnTo>
                  <a:lnTo>
                    <a:pt x="0" y="44"/>
                  </a:lnTo>
                  <a:lnTo>
                    <a:pt x="4" y="28"/>
                  </a:lnTo>
                  <a:lnTo>
                    <a:pt x="16" y="13"/>
                  </a:lnTo>
                  <a:lnTo>
                    <a:pt x="34" y="3"/>
                  </a:lnTo>
                  <a:lnTo>
                    <a:pt x="56" y="0"/>
                  </a:lnTo>
                  <a:close/>
                </a:path>
              </a:pathLst>
            </a:custGeom>
            <a:solidFill>
              <a:srgbClr val="D89B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7" name="Freeform 115"/>
            <p:cNvSpPr>
              <a:spLocks/>
            </p:cNvSpPr>
            <p:nvPr/>
          </p:nvSpPr>
          <p:spPr bwMode="auto">
            <a:xfrm>
              <a:off x="3286" y="3314"/>
              <a:ext cx="96" cy="79"/>
            </a:xfrm>
            <a:custGeom>
              <a:avLst/>
              <a:gdLst>
                <a:gd name="T0" fmla="*/ 48 w 96"/>
                <a:gd name="T1" fmla="*/ 0 h 79"/>
                <a:gd name="T2" fmla="*/ 66 w 96"/>
                <a:gd name="T3" fmla="*/ 3 h 79"/>
                <a:gd name="T4" fmla="*/ 82 w 96"/>
                <a:gd name="T5" fmla="*/ 12 h 79"/>
                <a:gd name="T6" fmla="*/ 92 w 96"/>
                <a:gd name="T7" fmla="*/ 24 h 79"/>
                <a:gd name="T8" fmla="*/ 96 w 96"/>
                <a:gd name="T9" fmla="*/ 40 h 79"/>
                <a:gd name="T10" fmla="*/ 92 w 96"/>
                <a:gd name="T11" fmla="*/ 55 h 79"/>
                <a:gd name="T12" fmla="*/ 82 w 96"/>
                <a:gd name="T13" fmla="*/ 67 h 79"/>
                <a:gd name="T14" fmla="*/ 66 w 96"/>
                <a:gd name="T15" fmla="*/ 76 h 79"/>
                <a:gd name="T16" fmla="*/ 48 w 96"/>
                <a:gd name="T17" fmla="*/ 79 h 79"/>
                <a:gd name="T18" fmla="*/ 30 w 96"/>
                <a:gd name="T19" fmla="*/ 76 h 79"/>
                <a:gd name="T20" fmla="*/ 14 w 96"/>
                <a:gd name="T21" fmla="*/ 67 h 79"/>
                <a:gd name="T22" fmla="*/ 4 w 96"/>
                <a:gd name="T23" fmla="*/ 55 h 79"/>
                <a:gd name="T24" fmla="*/ 0 w 96"/>
                <a:gd name="T25" fmla="*/ 40 h 79"/>
                <a:gd name="T26" fmla="*/ 4 w 96"/>
                <a:gd name="T27" fmla="*/ 24 h 79"/>
                <a:gd name="T28" fmla="*/ 14 w 96"/>
                <a:gd name="T29" fmla="*/ 12 h 79"/>
                <a:gd name="T30" fmla="*/ 30 w 96"/>
                <a:gd name="T31" fmla="*/ 3 h 79"/>
                <a:gd name="T32" fmla="*/ 48 w 96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96" h="79">
                  <a:moveTo>
                    <a:pt x="48" y="0"/>
                  </a:moveTo>
                  <a:lnTo>
                    <a:pt x="66" y="3"/>
                  </a:lnTo>
                  <a:lnTo>
                    <a:pt x="82" y="12"/>
                  </a:lnTo>
                  <a:lnTo>
                    <a:pt x="92" y="24"/>
                  </a:lnTo>
                  <a:lnTo>
                    <a:pt x="96" y="40"/>
                  </a:lnTo>
                  <a:lnTo>
                    <a:pt x="92" y="55"/>
                  </a:lnTo>
                  <a:lnTo>
                    <a:pt x="82" y="67"/>
                  </a:lnTo>
                  <a:lnTo>
                    <a:pt x="66" y="76"/>
                  </a:lnTo>
                  <a:lnTo>
                    <a:pt x="48" y="79"/>
                  </a:lnTo>
                  <a:lnTo>
                    <a:pt x="30" y="76"/>
                  </a:lnTo>
                  <a:lnTo>
                    <a:pt x="14" y="67"/>
                  </a:lnTo>
                  <a:lnTo>
                    <a:pt x="4" y="55"/>
                  </a:lnTo>
                  <a:lnTo>
                    <a:pt x="0" y="40"/>
                  </a:lnTo>
                  <a:lnTo>
                    <a:pt x="4" y="24"/>
                  </a:lnTo>
                  <a:lnTo>
                    <a:pt x="14" y="12"/>
                  </a:lnTo>
                  <a:lnTo>
                    <a:pt x="30" y="3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DDA3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8" name="Freeform 116"/>
            <p:cNvSpPr>
              <a:spLocks/>
            </p:cNvSpPr>
            <p:nvPr/>
          </p:nvSpPr>
          <p:spPr bwMode="auto">
            <a:xfrm>
              <a:off x="3288" y="3316"/>
              <a:ext cx="86" cy="69"/>
            </a:xfrm>
            <a:custGeom>
              <a:avLst/>
              <a:gdLst>
                <a:gd name="T0" fmla="*/ 44 w 86"/>
                <a:gd name="T1" fmla="*/ 0 h 69"/>
                <a:gd name="T2" fmla="*/ 60 w 86"/>
                <a:gd name="T3" fmla="*/ 3 h 69"/>
                <a:gd name="T4" fmla="*/ 74 w 86"/>
                <a:gd name="T5" fmla="*/ 10 h 69"/>
                <a:gd name="T6" fmla="*/ 82 w 86"/>
                <a:gd name="T7" fmla="*/ 22 h 69"/>
                <a:gd name="T8" fmla="*/ 86 w 86"/>
                <a:gd name="T9" fmla="*/ 35 h 69"/>
                <a:gd name="T10" fmla="*/ 82 w 86"/>
                <a:gd name="T11" fmla="*/ 49 h 69"/>
                <a:gd name="T12" fmla="*/ 74 w 86"/>
                <a:gd name="T13" fmla="*/ 59 h 69"/>
                <a:gd name="T14" fmla="*/ 60 w 86"/>
                <a:gd name="T15" fmla="*/ 66 h 69"/>
                <a:gd name="T16" fmla="*/ 44 w 86"/>
                <a:gd name="T17" fmla="*/ 69 h 69"/>
                <a:gd name="T18" fmla="*/ 28 w 86"/>
                <a:gd name="T19" fmla="*/ 66 h 69"/>
                <a:gd name="T20" fmla="*/ 14 w 86"/>
                <a:gd name="T21" fmla="*/ 59 h 69"/>
                <a:gd name="T22" fmla="*/ 4 w 86"/>
                <a:gd name="T23" fmla="*/ 49 h 69"/>
                <a:gd name="T24" fmla="*/ 0 w 86"/>
                <a:gd name="T25" fmla="*/ 35 h 69"/>
                <a:gd name="T26" fmla="*/ 4 w 86"/>
                <a:gd name="T27" fmla="*/ 22 h 69"/>
                <a:gd name="T28" fmla="*/ 14 w 86"/>
                <a:gd name="T29" fmla="*/ 10 h 69"/>
                <a:gd name="T30" fmla="*/ 28 w 86"/>
                <a:gd name="T31" fmla="*/ 3 h 69"/>
                <a:gd name="T32" fmla="*/ 44 w 86"/>
                <a:gd name="T33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6" h="69">
                  <a:moveTo>
                    <a:pt x="44" y="0"/>
                  </a:moveTo>
                  <a:lnTo>
                    <a:pt x="60" y="3"/>
                  </a:lnTo>
                  <a:lnTo>
                    <a:pt x="74" y="10"/>
                  </a:lnTo>
                  <a:lnTo>
                    <a:pt x="82" y="22"/>
                  </a:lnTo>
                  <a:lnTo>
                    <a:pt x="86" y="35"/>
                  </a:lnTo>
                  <a:lnTo>
                    <a:pt x="82" y="49"/>
                  </a:lnTo>
                  <a:lnTo>
                    <a:pt x="74" y="59"/>
                  </a:lnTo>
                  <a:lnTo>
                    <a:pt x="60" y="66"/>
                  </a:lnTo>
                  <a:lnTo>
                    <a:pt x="44" y="69"/>
                  </a:lnTo>
                  <a:lnTo>
                    <a:pt x="28" y="66"/>
                  </a:lnTo>
                  <a:lnTo>
                    <a:pt x="14" y="59"/>
                  </a:lnTo>
                  <a:lnTo>
                    <a:pt x="4" y="49"/>
                  </a:lnTo>
                  <a:lnTo>
                    <a:pt x="0" y="35"/>
                  </a:lnTo>
                  <a:lnTo>
                    <a:pt x="4" y="22"/>
                  </a:lnTo>
                  <a:lnTo>
                    <a:pt x="14" y="10"/>
                  </a:lnTo>
                  <a:lnTo>
                    <a:pt x="28" y="3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E0A5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9" name="Freeform 117"/>
            <p:cNvSpPr>
              <a:spLocks/>
            </p:cNvSpPr>
            <p:nvPr/>
          </p:nvSpPr>
          <p:spPr bwMode="auto">
            <a:xfrm>
              <a:off x="3292" y="3317"/>
              <a:ext cx="74" cy="61"/>
            </a:xfrm>
            <a:custGeom>
              <a:avLst/>
              <a:gdLst>
                <a:gd name="T0" fmla="*/ 36 w 74"/>
                <a:gd name="T1" fmla="*/ 0 h 61"/>
                <a:gd name="T2" fmla="*/ 50 w 74"/>
                <a:gd name="T3" fmla="*/ 3 h 61"/>
                <a:gd name="T4" fmla="*/ 62 w 74"/>
                <a:gd name="T5" fmla="*/ 9 h 61"/>
                <a:gd name="T6" fmla="*/ 70 w 74"/>
                <a:gd name="T7" fmla="*/ 20 h 61"/>
                <a:gd name="T8" fmla="*/ 74 w 74"/>
                <a:gd name="T9" fmla="*/ 31 h 61"/>
                <a:gd name="T10" fmla="*/ 70 w 74"/>
                <a:gd name="T11" fmla="*/ 43 h 61"/>
                <a:gd name="T12" fmla="*/ 62 w 74"/>
                <a:gd name="T13" fmla="*/ 52 h 61"/>
                <a:gd name="T14" fmla="*/ 50 w 74"/>
                <a:gd name="T15" fmla="*/ 58 h 61"/>
                <a:gd name="T16" fmla="*/ 36 w 74"/>
                <a:gd name="T17" fmla="*/ 61 h 61"/>
                <a:gd name="T18" fmla="*/ 22 w 74"/>
                <a:gd name="T19" fmla="*/ 58 h 61"/>
                <a:gd name="T20" fmla="*/ 10 w 74"/>
                <a:gd name="T21" fmla="*/ 52 h 61"/>
                <a:gd name="T22" fmla="*/ 2 w 74"/>
                <a:gd name="T23" fmla="*/ 43 h 61"/>
                <a:gd name="T24" fmla="*/ 0 w 74"/>
                <a:gd name="T25" fmla="*/ 31 h 61"/>
                <a:gd name="T26" fmla="*/ 2 w 74"/>
                <a:gd name="T27" fmla="*/ 20 h 61"/>
                <a:gd name="T28" fmla="*/ 10 w 74"/>
                <a:gd name="T29" fmla="*/ 9 h 61"/>
                <a:gd name="T30" fmla="*/ 22 w 74"/>
                <a:gd name="T31" fmla="*/ 3 h 61"/>
                <a:gd name="T32" fmla="*/ 36 w 74"/>
                <a:gd name="T33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4" h="61">
                  <a:moveTo>
                    <a:pt x="36" y="0"/>
                  </a:moveTo>
                  <a:lnTo>
                    <a:pt x="50" y="3"/>
                  </a:lnTo>
                  <a:lnTo>
                    <a:pt x="62" y="9"/>
                  </a:lnTo>
                  <a:lnTo>
                    <a:pt x="70" y="20"/>
                  </a:lnTo>
                  <a:lnTo>
                    <a:pt x="74" y="31"/>
                  </a:lnTo>
                  <a:lnTo>
                    <a:pt x="70" y="43"/>
                  </a:lnTo>
                  <a:lnTo>
                    <a:pt x="62" y="52"/>
                  </a:lnTo>
                  <a:lnTo>
                    <a:pt x="50" y="58"/>
                  </a:lnTo>
                  <a:lnTo>
                    <a:pt x="36" y="61"/>
                  </a:lnTo>
                  <a:lnTo>
                    <a:pt x="22" y="58"/>
                  </a:lnTo>
                  <a:lnTo>
                    <a:pt x="10" y="52"/>
                  </a:lnTo>
                  <a:lnTo>
                    <a:pt x="2" y="43"/>
                  </a:lnTo>
                  <a:lnTo>
                    <a:pt x="0" y="31"/>
                  </a:lnTo>
                  <a:lnTo>
                    <a:pt x="2" y="20"/>
                  </a:lnTo>
                  <a:lnTo>
                    <a:pt x="10" y="9"/>
                  </a:lnTo>
                  <a:lnTo>
                    <a:pt x="22" y="3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E5AD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0" name="Freeform 118"/>
            <p:cNvSpPr>
              <a:spLocks/>
            </p:cNvSpPr>
            <p:nvPr/>
          </p:nvSpPr>
          <p:spPr bwMode="auto">
            <a:xfrm>
              <a:off x="3294" y="3319"/>
              <a:ext cx="62" cy="50"/>
            </a:xfrm>
            <a:custGeom>
              <a:avLst/>
              <a:gdLst>
                <a:gd name="T0" fmla="*/ 32 w 62"/>
                <a:gd name="T1" fmla="*/ 0 h 50"/>
                <a:gd name="T2" fmla="*/ 44 w 62"/>
                <a:gd name="T3" fmla="*/ 1 h 50"/>
                <a:gd name="T4" fmla="*/ 54 w 62"/>
                <a:gd name="T5" fmla="*/ 7 h 50"/>
                <a:gd name="T6" fmla="*/ 60 w 62"/>
                <a:gd name="T7" fmla="*/ 16 h 50"/>
                <a:gd name="T8" fmla="*/ 62 w 62"/>
                <a:gd name="T9" fmla="*/ 25 h 50"/>
                <a:gd name="T10" fmla="*/ 60 w 62"/>
                <a:gd name="T11" fmla="*/ 35 h 50"/>
                <a:gd name="T12" fmla="*/ 54 w 62"/>
                <a:gd name="T13" fmla="*/ 43 h 50"/>
                <a:gd name="T14" fmla="*/ 44 w 62"/>
                <a:gd name="T15" fmla="*/ 48 h 50"/>
                <a:gd name="T16" fmla="*/ 32 w 62"/>
                <a:gd name="T17" fmla="*/ 50 h 50"/>
                <a:gd name="T18" fmla="*/ 20 w 62"/>
                <a:gd name="T19" fmla="*/ 48 h 50"/>
                <a:gd name="T20" fmla="*/ 10 w 62"/>
                <a:gd name="T21" fmla="*/ 43 h 50"/>
                <a:gd name="T22" fmla="*/ 2 w 62"/>
                <a:gd name="T23" fmla="*/ 35 h 50"/>
                <a:gd name="T24" fmla="*/ 0 w 62"/>
                <a:gd name="T25" fmla="*/ 25 h 50"/>
                <a:gd name="T26" fmla="*/ 2 w 62"/>
                <a:gd name="T27" fmla="*/ 16 h 50"/>
                <a:gd name="T28" fmla="*/ 10 w 62"/>
                <a:gd name="T29" fmla="*/ 7 h 50"/>
                <a:gd name="T30" fmla="*/ 20 w 62"/>
                <a:gd name="T31" fmla="*/ 1 h 50"/>
                <a:gd name="T32" fmla="*/ 32 w 62"/>
                <a:gd name="T33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2" h="50">
                  <a:moveTo>
                    <a:pt x="32" y="0"/>
                  </a:moveTo>
                  <a:lnTo>
                    <a:pt x="44" y="1"/>
                  </a:lnTo>
                  <a:lnTo>
                    <a:pt x="54" y="7"/>
                  </a:lnTo>
                  <a:lnTo>
                    <a:pt x="60" y="16"/>
                  </a:lnTo>
                  <a:lnTo>
                    <a:pt x="62" y="25"/>
                  </a:lnTo>
                  <a:lnTo>
                    <a:pt x="60" y="35"/>
                  </a:lnTo>
                  <a:lnTo>
                    <a:pt x="54" y="43"/>
                  </a:lnTo>
                  <a:lnTo>
                    <a:pt x="44" y="48"/>
                  </a:lnTo>
                  <a:lnTo>
                    <a:pt x="32" y="50"/>
                  </a:lnTo>
                  <a:lnTo>
                    <a:pt x="20" y="48"/>
                  </a:lnTo>
                  <a:lnTo>
                    <a:pt x="10" y="43"/>
                  </a:lnTo>
                  <a:lnTo>
                    <a:pt x="2" y="35"/>
                  </a:lnTo>
                  <a:lnTo>
                    <a:pt x="0" y="25"/>
                  </a:lnTo>
                  <a:lnTo>
                    <a:pt x="2" y="16"/>
                  </a:lnTo>
                  <a:lnTo>
                    <a:pt x="10" y="7"/>
                  </a:lnTo>
                  <a:lnTo>
                    <a:pt x="20" y="1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1" name="Freeform 119"/>
            <p:cNvSpPr>
              <a:spLocks/>
            </p:cNvSpPr>
            <p:nvPr/>
          </p:nvSpPr>
          <p:spPr bwMode="auto">
            <a:xfrm>
              <a:off x="3948" y="2953"/>
              <a:ext cx="148" cy="56"/>
            </a:xfrm>
            <a:custGeom>
              <a:avLst/>
              <a:gdLst>
                <a:gd name="T0" fmla="*/ 144 w 148"/>
                <a:gd name="T1" fmla="*/ 17 h 56"/>
                <a:gd name="T2" fmla="*/ 148 w 148"/>
                <a:gd name="T3" fmla="*/ 27 h 56"/>
                <a:gd name="T4" fmla="*/ 142 w 148"/>
                <a:gd name="T5" fmla="*/ 37 h 56"/>
                <a:gd name="T6" fmla="*/ 126 w 148"/>
                <a:gd name="T7" fmla="*/ 47 h 56"/>
                <a:gd name="T8" fmla="*/ 100 w 148"/>
                <a:gd name="T9" fmla="*/ 53 h 56"/>
                <a:gd name="T10" fmla="*/ 86 w 148"/>
                <a:gd name="T11" fmla="*/ 55 h 56"/>
                <a:gd name="T12" fmla="*/ 72 w 148"/>
                <a:gd name="T13" fmla="*/ 56 h 56"/>
                <a:gd name="T14" fmla="*/ 58 w 148"/>
                <a:gd name="T15" fmla="*/ 56 h 56"/>
                <a:gd name="T16" fmla="*/ 44 w 148"/>
                <a:gd name="T17" fmla="*/ 55 h 56"/>
                <a:gd name="T18" fmla="*/ 32 w 148"/>
                <a:gd name="T19" fmla="*/ 53 h 56"/>
                <a:gd name="T20" fmla="*/ 20 w 148"/>
                <a:gd name="T21" fmla="*/ 49 h 56"/>
                <a:gd name="T22" fmla="*/ 12 w 148"/>
                <a:gd name="T23" fmla="*/ 45 h 56"/>
                <a:gd name="T24" fmla="*/ 4 w 148"/>
                <a:gd name="T25" fmla="*/ 40 h 56"/>
                <a:gd name="T26" fmla="*/ 0 w 148"/>
                <a:gd name="T27" fmla="*/ 30 h 56"/>
                <a:gd name="T28" fmla="*/ 6 w 148"/>
                <a:gd name="T29" fmla="*/ 19 h 56"/>
                <a:gd name="T30" fmla="*/ 22 w 148"/>
                <a:gd name="T31" fmla="*/ 9 h 56"/>
                <a:gd name="T32" fmla="*/ 46 w 148"/>
                <a:gd name="T33" fmla="*/ 3 h 56"/>
                <a:gd name="T34" fmla="*/ 60 w 148"/>
                <a:gd name="T35" fmla="*/ 2 h 56"/>
                <a:gd name="T36" fmla="*/ 76 w 148"/>
                <a:gd name="T37" fmla="*/ 0 h 56"/>
                <a:gd name="T38" fmla="*/ 90 w 148"/>
                <a:gd name="T39" fmla="*/ 0 h 56"/>
                <a:gd name="T40" fmla="*/ 104 w 148"/>
                <a:gd name="T41" fmla="*/ 2 h 56"/>
                <a:gd name="T42" fmla="*/ 116 w 148"/>
                <a:gd name="T43" fmla="*/ 3 h 56"/>
                <a:gd name="T44" fmla="*/ 128 w 148"/>
                <a:gd name="T45" fmla="*/ 8 h 56"/>
                <a:gd name="T46" fmla="*/ 136 w 148"/>
                <a:gd name="T47" fmla="*/ 12 h 56"/>
                <a:gd name="T48" fmla="*/ 144 w 148"/>
                <a:gd name="T49" fmla="*/ 17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48" h="56">
                  <a:moveTo>
                    <a:pt x="144" y="17"/>
                  </a:moveTo>
                  <a:lnTo>
                    <a:pt x="148" y="27"/>
                  </a:lnTo>
                  <a:lnTo>
                    <a:pt x="142" y="37"/>
                  </a:lnTo>
                  <a:lnTo>
                    <a:pt x="126" y="47"/>
                  </a:lnTo>
                  <a:lnTo>
                    <a:pt x="100" y="53"/>
                  </a:lnTo>
                  <a:lnTo>
                    <a:pt x="86" y="55"/>
                  </a:lnTo>
                  <a:lnTo>
                    <a:pt x="72" y="56"/>
                  </a:lnTo>
                  <a:lnTo>
                    <a:pt x="58" y="56"/>
                  </a:lnTo>
                  <a:lnTo>
                    <a:pt x="44" y="55"/>
                  </a:lnTo>
                  <a:lnTo>
                    <a:pt x="32" y="53"/>
                  </a:lnTo>
                  <a:lnTo>
                    <a:pt x="20" y="49"/>
                  </a:lnTo>
                  <a:lnTo>
                    <a:pt x="12" y="45"/>
                  </a:lnTo>
                  <a:lnTo>
                    <a:pt x="4" y="40"/>
                  </a:lnTo>
                  <a:lnTo>
                    <a:pt x="0" y="30"/>
                  </a:lnTo>
                  <a:lnTo>
                    <a:pt x="6" y="19"/>
                  </a:lnTo>
                  <a:lnTo>
                    <a:pt x="22" y="9"/>
                  </a:lnTo>
                  <a:lnTo>
                    <a:pt x="46" y="3"/>
                  </a:lnTo>
                  <a:lnTo>
                    <a:pt x="60" y="2"/>
                  </a:lnTo>
                  <a:lnTo>
                    <a:pt x="76" y="0"/>
                  </a:lnTo>
                  <a:lnTo>
                    <a:pt x="90" y="0"/>
                  </a:lnTo>
                  <a:lnTo>
                    <a:pt x="104" y="2"/>
                  </a:lnTo>
                  <a:lnTo>
                    <a:pt x="116" y="3"/>
                  </a:lnTo>
                  <a:lnTo>
                    <a:pt x="128" y="8"/>
                  </a:lnTo>
                  <a:lnTo>
                    <a:pt x="136" y="12"/>
                  </a:lnTo>
                  <a:lnTo>
                    <a:pt x="144" y="17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2" name="Freeform 120"/>
            <p:cNvSpPr>
              <a:spLocks/>
            </p:cNvSpPr>
            <p:nvPr/>
          </p:nvSpPr>
          <p:spPr bwMode="auto">
            <a:xfrm>
              <a:off x="3954" y="2953"/>
              <a:ext cx="140" cy="53"/>
            </a:xfrm>
            <a:custGeom>
              <a:avLst/>
              <a:gdLst>
                <a:gd name="T0" fmla="*/ 134 w 140"/>
                <a:gd name="T1" fmla="*/ 15 h 53"/>
                <a:gd name="T2" fmla="*/ 140 w 140"/>
                <a:gd name="T3" fmla="*/ 25 h 53"/>
                <a:gd name="T4" fmla="*/ 134 w 140"/>
                <a:gd name="T5" fmla="*/ 36 h 53"/>
                <a:gd name="T6" fmla="*/ 120 w 140"/>
                <a:gd name="T7" fmla="*/ 45 h 53"/>
                <a:gd name="T8" fmla="*/ 96 w 140"/>
                <a:gd name="T9" fmla="*/ 50 h 53"/>
                <a:gd name="T10" fmla="*/ 82 w 140"/>
                <a:gd name="T11" fmla="*/ 52 h 53"/>
                <a:gd name="T12" fmla="*/ 68 w 140"/>
                <a:gd name="T13" fmla="*/ 53 h 53"/>
                <a:gd name="T14" fmla="*/ 54 w 140"/>
                <a:gd name="T15" fmla="*/ 53 h 53"/>
                <a:gd name="T16" fmla="*/ 42 w 140"/>
                <a:gd name="T17" fmla="*/ 52 h 53"/>
                <a:gd name="T18" fmla="*/ 30 w 140"/>
                <a:gd name="T19" fmla="*/ 50 h 53"/>
                <a:gd name="T20" fmla="*/ 20 w 140"/>
                <a:gd name="T21" fmla="*/ 47 h 53"/>
                <a:gd name="T22" fmla="*/ 10 w 140"/>
                <a:gd name="T23" fmla="*/ 43 h 53"/>
                <a:gd name="T24" fmla="*/ 4 w 140"/>
                <a:gd name="T25" fmla="*/ 39 h 53"/>
                <a:gd name="T26" fmla="*/ 0 w 140"/>
                <a:gd name="T27" fmla="*/ 28 h 53"/>
                <a:gd name="T28" fmla="*/ 6 w 140"/>
                <a:gd name="T29" fmla="*/ 18 h 53"/>
                <a:gd name="T30" fmla="*/ 20 w 140"/>
                <a:gd name="T31" fmla="*/ 9 h 53"/>
                <a:gd name="T32" fmla="*/ 44 w 140"/>
                <a:gd name="T33" fmla="*/ 3 h 53"/>
                <a:gd name="T34" fmla="*/ 58 w 140"/>
                <a:gd name="T35" fmla="*/ 2 h 53"/>
                <a:gd name="T36" fmla="*/ 72 w 140"/>
                <a:gd name="T37" fmla="*/ 0 h 53"/>
                <a:gd name="T38" fmla="*/ 84 w 140"/>
                <a:gd name="T39" fmla="*/ 0 h 53"/>
                <a:gd name="T40" fmla="*/ 98 w 140"/>
                <a:gd name="T41" fmla="*/ 2 h 53"/>
                <a:gd name="T42" fmla="*/ 108 w 140"/>
                <a:gd name="T43" fmla="*/ 3 h 53"/>
                <a:gd name="T44" fmla="*/ 120 w 140"/>
                <a:gd name="T45" fmla="*/ 6 h 53"/>
                <a:gd name="T46" fmla="*/ 128 w 140"/>
                <a:gd name="T47" fmla="*/ 11 h 53"/>
                <a:gd name="T48" fmla="*/ 134 w 140"/>
                <a:gd name="T49" fmla="*/ 15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40" h="53">
                  <a:moveTo>
                    <a:pt x="134" y="15"/>
                  </a:moveTo>
                  <a:lnTo>
                    <a:pt x="140" y="25"/>
                  </a:lnTo>
                  <a:lnTo>
                    <a:pt x="134" y="36"/>
                  </a:lnTo>
                  <a:lnTo>
                    <a:pt x="120" y="45"/>
                  </a:lnTo>
                  <a:lnTo>
                    <a:pt x="96" y="50"/>
                  </a:lnTo>
                  <a:lnTo>
                    <a:pt x="82" y="52"/>
                  </a:lnTo>
                  <a:lnTo>
                    <a:pt x="68" y="53"/>
                  </a:lnTo>
                  <a:lnTo>
                    <a:pt x="54" y="53"/>
                  </a:lnTo>
                  <a:lnTo>
                    <a:pt x="42" y="52"/>
                  </a:lnTo>
                  <a:lnTo>
                    <a:pt x="30" y="50"/>
                  </a:lnTo>
                  <a:lnTo>
                    <a:pt x="20" y="47"/>
                  </a:lnTo>
                  <a:lnTo>
                    <a:pt x="10" y="43"/>
                  </a:lnTo>
                  <a:lnTo>
                    <a:pt x="4" y="39"/>
                  </a:lnTo>
                  <a:lnTo>
                    <a:pt x="0" y="28"/>
                  </a:lnTo>
                  <a:lnTo>
                    <a:pt x="6" y="18"/>
                  </a:lnTo>
                  <a:lnTo>
                    <a:pt x="20" y="9"/>
                  </a:lnTo>
                  <a:lnTo>
                    <a:pt x="44" y="3"/>
                  </a:lnTo>
                  <a:lnTo>
                    <a:pt x="58" y="2"/>
                  </a:lnTo>
                  <a:lnTo>
                    <a:pt x="72" y="0"/>
                  </a:lnTo>
                  <a:lnTo>
                    <a:pt x="84" y="0"/>
                  </a:lnTo>
                  <a:lnTo>
                    <a:pt x="98" y="2"/>
                  </a:lnTo>
                  <a:lnTo>
                    <a:pt x="108" y="3"/>
                  </a:lnTo>
                  <a:lnTo>
                    <a:pt x="120" y="6"/>
                  </a:lnTo>
                  <a:lnTo>
                    <a:pt x="128" y="11"/>
                  </a:lnTo>
                  <a:lnTo>
                    <a:pt x="134" y="15"/>
                  </a:lnTo>
                  <a:close/>
                </a:path>
              </a:pathLst>
            </a:custGeom>
            <a:solidFill>
              <a:srgbClr val="BC720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3" name="Freeform 121"/>
            <p:cNvSpPr>
              <a:spLocks/>
            </p:cNvSpPr>
            <p:nvPr/>
          </p:nvSpPr>
          <p:spPr bwMode="auto">
            <a:xfrm>
              <a:off x="3960" y="2953"/>
              <a:ext cx="132" cy="50"/>
            </a:xfrm>
            <a:custGeom>
              <a:avLst/>
              <a:gdLst>
                <a:gd name="T0" fmla="*/ 126 w 132"/>
                <a:gd name="T1" fmla="*/ 15 h 50"/>
                <a:gd name="T2" fmla="*/ 132 w 132"/>
                <a:gd name="T3" fmla="*/ 24 h 50"/>
                <a:gd name="T4" fmla="*/ 126 w 132"/>
                <a:gd name="T5" fmla="*/ 34 h 50"/>
                <a:gd name="T6" fmla="*/ 112 w 132"/>
                <a:gd name="T7" fmla="*/ 43 h 50"/>
                <a:gd name="T8" fmla="*/ 90 w 132"/>
                <a:gd name="T9" fmla="*/ 49 h 50"/>
                <a:gd name="T10" fmla="*/ 78 w 132"/>
                <a:gd name="T11" fmla="*/ 50 h 50"/>
                <a:gd name="T12" fmla="*/ 64 w 132"/>
                <a:gd name="T13" fmla="*/ 50 h 50"/>
                <a:gd name="T14" fmla="*/ 52 w 132"/>
                <a:gd name="T15" fmla="*/ 50 h 50"/>
                <a:gd name="T16" fmla="*/ 40 w 132"/>
                <a:gd name="T17" fmla="*/ 49 h 50"/>
                <a:gd name="T18" fmla="*/ 28 w 132"/>
                <a:gd name="T19" fmla="*/ 47 h 50"/>
                <a:gd name="T20" fmla="*/ 18 w 132"/>
                <a:gd name="T21" fmla="*/ 45 h 50"/>
                <a:gd name="T22" fmla="*/ 10 w 132"/>
                <a:gd name="T23" fmla="*/ 40 h 50"/>
                <a:gd name="T24" fmla="*/ 4 w 132"/>
                <a:gd name="T25" fmla="*/ 36 h 50"/>
                <a:gd name="T26" fmla="*/ 0 w 132"/>
                <a:gd name="T27" fmla="*/ 27 h 50"/>
                <a:gd name="T28" fmla="*/ 6 w 132"/>
                <a:gd name="T29" fmla="*/ 17 h 50"/>
                <a:gd name="T30" fmla="*/ 20 w 132"/>
                <a:gd name="T31" fmla="*/ 9 h 50"/>
                <a:gd name="T32" fmla="*/ 42 w 132"/>
                <a:gd name="T33" fmla="*/ 3 h 50"/>
                <a:gd name="T34" fmla="*/ 54 w 132"/>
                <a:gd name="T35" fmla="*/ 2 h 50"/>
                <a:gd name="T36" fmla="*/ 68 w 132"/>
                <a:gd name="T37" fmla="*/ 0 h 50"/>
                <a:gd name="T38" fmla="*/ 80 w 132"/>
                <a:gd name="T39" fmla="*/ 2 h 50"/>
                <a:gd name="T40" fmla="*/ 92 w 132"/>
                <a:gd name="T41" fmla="*/ 2 h 50"/>
                <a:gd name="T42" fmla="*/ 104 w 132"/>
                <a:gd name="T43" fmla="*/ 5 h 50"/>
                <a:gd name="T44" fmla="*/ 112 w 132"/>
                <a:gd name="T45" fmla="*/ 8 h 50"/>
                <a:gd name="T46" fmla="*/ 120 w 132"/>
                <a:gd name="T47" fmla="*/ 11 h 50"/>
                <a:gd name="T48" fmla="*/ 126 w 132"/>
                <a:gd name="T49" fmla="*/ 15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2" h="50">
                  <a:moveTo>
                    <a:pt x="126" y="15"/>
                  </a:moveTo>
                  <a:lnTo>
                    <a:pt x="132" y="24"/>
                  </a:lnTo>
                  <a:lnTo>
                    <a:pt x="126" y="34"/>
                  </a:lnTo>
                  <a:lnTo>
                    <a:pt x="112" y="43"/>
                  </a:lnTo>
                  <a:lnTo>
                    <a:pt x="90" y="49"/>
                  </a:lnTo>
                  <a:lnTo>
                    <a:pt x="78" y="50"/>
                  </a:lnTo>
                  <a:lnTo>
                    <a:pt x="64" y="50"/>
                  </a:lnTo>
                  <a:lnTo>
                    <a:pt x="52" y="50"/>
                  </a:lnTo>
                  <a:lnTo>
                    <a:pt x="40" y="49"/>
                  </a:lnTo>
                  <a:lnTo>
                    <a:pt x="28" y="47"/>
                  </a:lnTo>
                  <a:lnTo>
                    <a:pt x="18" y="45"/>
                  </a:lnTo>
                  <a:lnTo>
                    <a:pt x="10" y="40"/>
                  </a:lnTo>
                  <a:lnTo>
                    <a:pt x="4" y="36"/>
                  </a:lnTo>
                  <a:lnTo>
                    <a:pt x="0" y="27"/>
                  </a:lnTo>
                  <a:lnTo>
                    <a:pt x="6" y="17"/>
                  </a:lnTo>
                  <a:lnTo>
                    <a:pt x="20" y="9"/>
                  </a:lnTo>
                  <a:lnTo>
                    <a:pt x="42" y="3"/>
                  </a:lnTo>
                  <a:lnTo>
                    <a:pt x="54" y="2"/>
                  </a:lnTo>
                  <a:lnTo>
                    <a:pt x="68" y="0"/>
                  </a:lnTo>
                  <a:lnTo>
                    <a:pt x="80" y="2"/>
                  </a:lnTo>
                  <a:lnTo>
                    <a:pt x="92" y="2"/>
                  </a:lnTo>
                  <a:lnTo>
                    <a:pt x="104" y="5"/>
                  </a:lnTo>
                  <a:lnTo>
                    <a:pt x="112" y="8"/>
                  </a:lnTo>
                  <a:lnTo>
                    <a:pt x="120" y="11"/>
                  </a:lnTo>
                  <a:lnTo>
                    <a:pt x="126" y="15"/>
                  </a:lnTo>
                  <a:close/>
                </a:path>
              </a:pathLst>
            </a:custGeom>
            <a:solidFill>
              <a:srgbClr val="C17A0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4" name="Freeform 122"/>
            <p:cNvSpPr>
              <a:spLocks/>
            </p:cNvSpPr>
            <p:nvPr/>
          </p:nvSpPr>
          <p:spPr bwMode="auto">
            <a:xfrm>
              <a:off x="3966" y="2953"/>
              <a:ext cx="122" cy="47"/>
            </a:xfrm>
            <a:custGeom>
              <a:avLst/>
              <a:gdLst>
                <a:gd name="T0" fmla="*/ 118 w 122"/>
                <a:gd name="T1" fmla="*/ 15 h 47"/>
                <a:gd name="T2" fmla="*/ 122 w 122"/>
                <a:gd name="T3" fmla="*/ 24 h 47"/>
                <a:gd name="T4" fmla="*/ 118 w 122"/>
                <a:gd name="T5" fmla="*/ 33 h 47"/>
                <a:gd name="T6" fmla="*/ 104 w 122"/>
                <a:gd name="T7" fmla="*/ 40 h 47"/>
                <a:gd name="T8" fmla="*/ 84 w 122"/>
                <a:gd name="T9" fmla="*/ 46 h 47"/>
                <a:gd name="T10" fmla="*/ 72 w 122"/>
                <a:gd name="T11" fmla="*/ 47 h 47"/>
                <a:gd name="T12" fmla="*/ 60 w 122"/>
                <a:gd name="T13" fmla="*/ 47 h 47"/>
                <a:gd name="T14" fmla="*/ 48 w 122"/>
                <a:gd name="T15" fmla="*/ 47 h 47"/>
                <a:gd name="T16" fmla="*/ 38 w 122"/>
                <a:gd name="T17" fmla="*/ 46 h 47"/>
                <a:gd name="T18" fmla="*/ 28 w 122"/>
                <a:gd name="T19" fmla="*/ 45 h 47"/>
                <a:gd name="T20" fmla="*/ 18 w 122"/>
                <a:gd name="T21" fmla="*/ 42 h 47"/>
                <a:gd name="T22" fmla="*/ 12 w 122"/>
                <a:gd name="T23" fmla="*/ 39 h 47"/>
                <a:gd name="T24" fmla="*/ 6 w 122"/>
                <a:gd name="T25" fmla="*/ 34 h 47"/>
                <a:gd name="T26" fmla="*/ 0 w 122"/>
                <a:gd name="T27" fmla="*/ 25 h 47"/>
                <a:gd name="T28" fmla="*/ 6 w 122"/>
                <a:gd name="T29" fmla="*/ 17 h 47"/>
                <a:gd name="T30" fmla="*/ 20 w 122"/>
                <a:gd name="T31" fmla="*/ 9 h 47"/>
                <a:gd name="T32" fmla="*/ 40 w 122"/>
                <a:gd name="T33" fmla="*/ 3 h 47"/>
                <a:gd name="T34" fmla="*/ 52 w 122"/>
                <a:gd name="T35" fmla="*/ 2 h 47"/>
                <a:gd name="T36" fmla="*/ 64 w 122"/>
                <a:gd name="T37" fmla="*/ 0 h 47"/>
                <a:gd name="T38" fmla="*/ 74 w 122"/>
                <a:gd name="T39" fmla="*/ 2 h 47"/>
                <a:gd name="T40" fmla="*/ 86 w 122"/>
                <a:gd name="T41" fmla="*/ 2 h 47"/>
                <a:gd name="T42" fmla="*/ 96 w 122"/>
                <a:gd name="T43" fmla="*/ 5 h 47"/>
                <a:gd name="T44" fmla="*/ 104 w 122"/>
                <a:gd name="T45" fmla="*/ 8 h 47"/>
                <a:gd name="T46" fmla="*/ 112 w 122"/>
                <a:gd name="T47" fmla="*/ 11 h 47"/>
                <a:gd name="T48" fmla="*/ 118 w 122"/>
                <a:gd name="T49" fmla="*/ 15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2" h="47">
                  <a:moveTo>
                    <a:pt x="118" y="15"/>
                  </a:moveTo>
                  <a:lnTo>
                    <a:pt x="122" y="24"/>
                  </a:lnTo>
                  <a:lnTo>
                    <a:pt x="118" y="33"/>
                  </a:lnTo>
                  <a:lnTo>
                    <a:pt x="104" y="40"/>
                  </a:lnTo>
                  <a:lnTo>
                    <a:pt x="84" y="46"/>
                  </a:lnTo>
                  <a:lnTo>
                    <a:pt x="72" y="47"/>
                  </a:lnTo>
                  <a:lnTo>
                    <a:pt x="60" y="47"/>
                  </a:lnTo>
                  <a:lnTo>
                    <a:pt x="48" y="47"/>
                  </a:lnTo>
                  <a:lnTo>
                    <a:pt x="38" y="46"/>
                  </a:lnTo>
                  <a:lnTo>
                    <a:pt x="28" y="45"/>
                  </a:lnTo>
                  <a:lnTo>
                    <a:pt x="18" y="42"/>
                  </a:lnTo>
                  <a:lnTo>
                    <a:pt x="12" y="39"/>
                  </a:lnTo>
                  <a:lnTo>
                    <a:pt x="6" y="34"/>
                  </a:lnTo>
                  <a:lnTo>
                    <a:pt x="0" y="25"/>
                  </a:lnTo>
                  <a:lnTo>
                    <a:pt x="6" y="17"/>
                  </a:lnTo>
                  <a:lnTo>
                    <a:pt x="20" y="9"/>
                  </a:lnTo>
                  <a:lnTo>
                    <a:pt x="40" y="3"/>
                  </a:lnTo>
                  <a:lnTo>
                    <a:pt x="52" y="2"/>
                  </a:lnTo>
                  <a:lnTo>
                    <a:pt x="64" y="0"/>
                  </a:lnTo>
                  <a:lnTo>
                    <a:pt x="74" y="2"/>
                  </a:lnTo>
                  <a:lnTo>
                    <a:pt x="86" y="2"/>
                  </a:lnTo>
                  <a:lnTo>
                    <a:pt x="96" y="5"/>
                  </a:lnTo>
                  <a:lnTo>
                    <a:pt x="104" y="8"/>
                  </a:lnTo>
                  <a:lnTo>
                    <a:pt x="112" y="11"/>
                  </a:lnTo>
                  <a:lnTo>
                    <a:pt x="118" y="15"/>
                  </a:lnTo>
                  <a:close/>
                </a:path>
              </a:pathLst>
            </a:custGeom>
            <a:solidFill>
              <a:srgbClr val="C47C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5" name="Freeform 123"/>
            <p:cNvSpPr>
              <a:spLocks/>
            </p:cNvSpPr>
            <p:nvPr/>
          </p:nvSpPr>
          <p:spPr bwMode="auto">
            <a:xfrm>
              <a:off x="3974" y="2955"/>
              <a:ext cx="112" cy="43"/>
            </a:xfrm>
            <a:custGeom>
              <a:avLst/>
              <a:gdLst>
                <a:gd name="T0" fmla="*/ 108 w 112"/>
                <a:gd name="T1" fmla="*/ 12 h 43"/>
                <a:gd name="T2" fmla="*/ 112 w 112"/>
                <a:gd name="T3" fmla="*/ 20 h 43"/>
                <a:gd name="T4" fmla="*/ 108 w 112"/>
                <a:gd name="T5" fmla="*/ 28 h 43"/>
                <a:gd name="T6" fmla="*/ 96 w 112"/>
                <a:gd name="T7" fmla="*/ 35 h 43"/>
                <a:gd name="T8" fmla="*/ 76 w 112"/>
                <a:gd name="T9" fmla="*/ 41 h 43"/>
                <a:gd name="T10" fmla="*/ 66 w 112"/>
                <a:gd name="T11" fmla="*/ 43 h 43"/>
                <a:gd name="T12" fmla="*/ 54 w 112"/>
                <a:gd name="T13" fmla="*/ 43 h 43"/>
                <a:gd name="T14" fmla="*/ 44 w 112"/>
                <a:gd name="T15" fmla="*/ 43 h 43"/>
                <a:gd name="T16" fmla="*/ 34 w 112"/>
                <a:gd name="T17" fmla="*/ 41 h 43"/>
                <a:gd name="T18" fmla="*/ 24 w 112"/>
                <a:gd name="T19" fmla="*/ 40 h 43"/>
                <a:gd name="T20" fmla="*/ 16 w 112"/>
                <a:gd name="T21" fmla="*/ 37 h 43"/>
                <a:gd name="T22" fmla="*/ 8 w 112"/>
                <a:gd name="T23" fmla="*/ 34 h 43"/>
                <a:gd name="T24" fmla="*/ 4 w 112"/>
                <a:gd name="T25" fmla="*/ 31 h 43"/>
                <a:gd name="T26" fmla="*/ 0 w 112"/>
                <a:gd name="T27" fmla="*/ 22 h 43"/>
                <a:gd name="T28" fmla="*/ 4 w 112"/>
                <a:gd name="T29" fmla="*/ 13 h 43"/>
                <a:gd name="T30" fmla="*/ 16 w 112"/>
                <a:gd name="T31" fmla="*/ 7 h 43"/>
                <a:gd name="T32" fmla="*/ 36 w 112"/>
                <a:gd name="T33" fmla="*/ 1 h 43"/>
                <a:gd name="T34" fmla="*/ 46 w 112"/>
                <a:gd name="T35" fmla="*/ 0 h 43"/>
                <a:gd name="T36" fmla="*/ 58 w 112"/>
                <a:gd name="T37" fmla="*/ 0 h 43"/>
                <a:gd name="T38" fmla="*/ 68 w 112"/>
                <a:gd name="T39" fmla="*/ 0 h 43"/>
                <a:gd name="T40" fmla="*/ 78 w 112"/>
                <a:gd name="T41" fmla="*/ 1 h 43"/>
                <a:gd name="T42" fmla="*/ 88 w 112"/>
                <a:gd name="T43" fmla="*/ 3 h 43"/>
                <a:gd name="T44" fmla="*/ 96 w 112"/>
                <a:gd name="T45" fmla="*/ 6 h 43"/>
                <a:gd name="T46" fmla="*/ 102 w 112"/>
                <a:gd name="T47" fmla="*/ 9 h 43"/>
                <a:gd name="T48" fmla="*/ 108 w 112"/>
                <a:gd name="T49" fmla="*/ 12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12" h="43">
                  <a:moveTo>
                    <a:pt x="108" y="12"/>
                  </a:moveTo>
                  <a:lnTo>
                    <a:pt x="112" y="20"/>
                  </a:lnTo>
                  <a:lnTo>
                    <a:pt x="108" y="28"/>
                  </a:lnTo>
                  <a:lnTo>
                    <a:pt x="96" y="35"/>
                  </a:lnTo>
                  <a:lnTo>
                    <a:pt x="76" y="41"/>
                  </a:lnTo>
                  <a:lnTo>
                    <a:pt x="66" y="43"/>
                  </a:lnTo>
                  <a:lnTo>
                    <a:pt x="54" y="43"/>
                  </a:lnTo>
                  <a:lnTo>
                    <a:pt x="44" y="43"/>
                  </a:lnTo>
                  <a:lnTo>
                    <a:pt x="34" y="41"/>
                  </a:lnTo>
                  <a:lnTo>
                    <a:pt x="24" y="40"/>
                  </a:lnTo>
                  <a:lnTo>
                    <a:pt x="16" y="37"/>
                  </a:lnTo>
                  <a:lnTo>
                    <a:pt x="8" y="34"/>
                  </a:lnTo>
                  <a:lnTo>
                    <a:pt x="4" y="31"/>
                  </a:lnTo>
                  <a:lnTo>
                    <a:pt x="0" y="22"/>
                  </a:lnTo>
                  <a:lnTo>
                    <a:pt x="4" y="13"/>
                  </a:lnTo>
                  <a:lnTo>
                    <a:pt x="16" y="7"/>
                  </a:lnTo>
                  <a:lnTo>
                    <a:pt x="36" y="1"/>
                  </a:lnTo>
                  <a:lnTo>
                    <a:pt x="46" y="0"/>
                  </a:lnTo>
                  <a:lnTo>
                    <a:pt x="58" y="0"/>
                  </a:lnTo>
                  <a:lnTo>
                    <a:pt x="68" y="0"/>
                  </a:lnTo>
                  <a:lnTo>
                    <a:pt x="78" y="1"/>
                  </a:lnTo>
                  <a:lnTo>
                    <a:pt x="88" y="3"/>
                  </a:lnTo>
                  <a:lnTo>
                    <a:pt x="96" y="6"/>
                  </a:lnTo>
                  <a:lnTo>
                    <a:pt x="102" y="9"/>
                  </a:lnTo>
                  <a:lnTo>
                    <a:pt x="108" y="12"/>
                  </a:lnTo>
                  <a:close/>
                </a:path>
              </a:pathLst>
            </a:custGeom>
            <a:solidFill>
              <a:srgbClr val="C98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6" name="Freeform 124"/>
            <p:cNvSpPr>
              <a:spLocks/>
            </p:cNvSpPr>
            <p:nvPr/>
          </p:nvSpPr>
          <p:spPr bwMode="auto">
            <a:xfrm>
              <a:off x="3980" y="2955"/>
              <a:ext cx="104" cy="40"/>
            </a:xfrm>
            <a:custGeom>
              <a:avLst/>
              <a:gdLst>
                <a:gd name="T0" fmla="*/ 100 w 104"/>
                <a:gd name="T1" fmla="*/ 12 h 40"/>
                <a:gd name="T2" fmla="*/ 104 w 104"/>
                <a:gd name="T3" fmla="*/ 19 h 40"/>
                <a:gd name="T4" fmla="*/ 100 w 104"/>
                <a:gd name="T5" fmla="*/ 26 h 40"/>
                <a:gd name="T6" fmla="*/ 88 w 104"/>
                <a:gd name="T7" fmla="*/ 34 h 40"/>
                <a:gd name="T8" fmla="*/ 70 w 104"/>
                <a:gd name="T9" fmla="*/ 38 h 40"/>
                <a:gd name="T10" fmla="*/ 60 w 104"/>
                <a:gd name="T11" fmla="*/ 40 h 40"/>
                <a:gd name="T12" fmla="*/ 50 w 104"/>
                <a:gd name="T13" fmla="*/ 40 h 40"/>
                <a:gd name="T14" fmla="*/ 40 w 104"/>
                <a:gd name="T15" fmla="*/ 40 h 40"/>
                <a:gd name="T16" fmla="*/ 32 w 104"/>
                <a:gd name="T17" fmla="*/ 38 h 40"/>
                <a:gd name="T18" fmla="*/ 22 w 104"/>
                <a:gd name="T19" fmla="*/ 37 h 40"/>
                <a:gd name="T20" fmla="*/ 14 w 104"/>
                <a:gd name="T21" fmla="*/ 34 h 40"/>
                <a:gd name="T22" fmla="*/ 8 w 104"/>
                <a:gd name="T23" fmla="*/ 31 h 40"/>
                <a:gd name="T24" fmla="*/ 4 w 104"/>
                <a:gd name="T25" fmla="*/ 28 h 40"/>
                <a:gd name="T26" fmla="*/ 0 w 104"/>
                <a:gd name="T27" fmla="*/ 20 h 40"/>
                <a:gd name="T28" fmla="*/ 4 w 104"/>
                <a:gd name="T29" fmla="*/ 13 h 40"/>
                <a:gd name="T30" fmla="*/ 16 w 104"/>
                <a:gd name="T31" fmla="*/ 7 h 40"/>
                <a:gd name="T32" fmla="*/ 32 w 104"/>
                <a:gd name="T33" fmla="*/ 3 h 40"/>
                <a:gd name="T34" fmla="*/ 42 w 104"/>
                <a:gd name="T35" fmla="*/ 1 h 40"/>
                <a:gd name="T36" fmla="*/ 54 w 104"/>
                <a:gd name="T37" fmla="*/ 0 h 40"/>
                <a:gd name="T38" fmla="*/ 64 w 104"/>
                <a:gd name="T39" fmla="*/ 0 h 40"/>
                <a:gd name="T40" fmla="*/ 72 w 104"/>
                <a:gd name="T41" fmla="*/ 1 h 40"/>
                <a:gd name="T42" fmla="*/ 82 w 104"/>
                <a:gd name="T43" fmla="*/ 3 h 40"/>
                <a:gd name="T44" fmla="*/ 90 w 104"/>
                <a:gd name="T45" fmla="*/ 6 h 40"/>
                <a:gd name="T46" fmla="*/ 96 w 104"/>
                <a:gd name="T47" fmla="*/ 9 h 40"/>
                <a:gd name="T48" fmla="*/ 100 w 104"/>
                <a:gd name="T49" fmla="*/ 1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4" h="40">
                  <a:moveTo>
                    <a:pt x="100" y="12"/>
                  </a:moveTo>
                  <a:lnTo>
                    <a:pt x="104" y="19"/>
                  </a:lnTo>
                  <a:lnTo>
                    <a:pt x="100" y="26"/>
                  </a:lnTo>
                  <a:lnTo>
                    <a:pt x="88" y="34"/>
                  </a:lnTo>
                  <a:lnTo>
                    <a:pt x="70" y="38"/>
                  </a:lnTo>
                  <a:lnTo>
                    <a:pt x="60" y="40"/>
                  </a:lnTo>
                  <a:lnTo>
                    <a:pt x="50" y="40"/>
                  </a:lnTo>
                  <a:lnTo>
                    <a:pt x="40" y="40"/>
                  </a:lnTo>
                  <a:lnTo>
                    <a:pt x="32" y="38"/>
                  </a:lnTo>
                  <a:lnTo>
                    <a:pt x="22" y="37"/>
                  </a:lnTo>
                  <a:lnTo>
                    <a:pt x="14" y="34"/>
                  </a:lnTo>
                  <a:lnTo>
                    <a:pt x="8" y="31"/>
                  </a:lnTo>
                  <a:lnTo>
                    <a:pt x="4" y="28"/>
                  </a:lnTo>
                  <a:lnTo>
                    <a:pt x="0" y="20"/>
                  </a:lnTo>
                  <a:lnTo>
                    <a:pt x="4" y="13"/>
                  </a:lnTo>
                  <a:lnTo>
                    <a:pt x="16" y="7"/>
                  </a:lnTo>
                  <a:lnTo>
                    <a:pt x="32" y="3"/>
                  </a:lnTo>
                  <a:lnTo>
                    <a:pt x="42" y="1"/>
                  </a:lnTo>
                  <a:lnTo>
                    <a:pt x="54" y="0"/>
                  </a:lnTo>
                  <a:lnTo>
                    <a:pt x="64" y="0"/>
                  </a:lnTo>
                  <a:lnTo>
                    <a:pt x="72" y="1"/>
                  </a:lnTo>
                  <a:lnTo>
                    <a:pt x="82" y="3"/>
                  </a:lnTo>
                  <a:lnTo>
                    <a:pt x="90" y="6"/>
                  </a:lnTo>
                  <a:lnTo>
                    <a:pt x="96" y="9"/>
                  </a:lnTo>
                  <a:lnTo>
                    <a:pt x="100" y="12"/>
                  </a:lnTo>
                  <a:close/>
                </a:path>
              </a:pathLst>
            </a:custGeom>
            <a:solidFill>
              <a:srgbClr val="CE8C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7" name="Freeform 125"/>
            <p:cNvSpPr>
              <a:spLocks/>
            </p:cNvSpPr>
            <p:nvPr/>
          </p:nvSpPr>
          <p:spPr bwMode="auto">
            <a:xfrm>
              <a:off x="3986" y="2956"/>
              <a:ext cx="96" cy="36"/>
            </a:xfrm>
            <a:custGeom>
              <a:avLst/>
              <a:gdLst>
                <a:gd name="T0" fmla="*/ 92 w 96"/>
                <a:gd name="T1" fmla="*/ 11 h 36"/>
                <a:gd name="T2" fmla="*/ 96 w 96"/>
                <a:gd name="T3" fmla="*/ 18 h 36"/>
                <a:gd name="T4" fmla="*/ 92 w 96"/>
                <a:gd name="T5" fmla="*/ 24 h 36"/>
                <a:gd name="T6" fmla="*/ 80 w 96"/>
                <a:gd name="T7" fmla="*/ 30 h 36"/>
                <a:gd name="T8" fmla="*/ 64 w 96"/>
                <a:gd name="T9" fmla="*/ 34 h 36"/>
                <a:gd name="T10" fmla="*/ 54 w 96"/>
                <a:gd name="T11" fmla="*/ 36 h 36"/>
                <a:gd name="T12" fmla="*/ 46 w 96"/>
                <a:gd name="T13" fmla="*/ 36 h 36"/>
                <a:gd name="T14" fmla="*/ 38 w 96"/>
                <a:gd name="T15" fmla="*/ 36 h 36"/>
                <a:gd name="T16" fmla="*/ 28 w 96"/>
                <a:gd name="T17" fmla="*/ 34 h 36"/>
                <a:gd name="T18" fmla="*/ 22 w 96"/>
                <a:gd name="T19" fmla="*/ 33 h 36"/>
                <a:gd name="T20" fmla="*/ 14 w 96"/>
                <a:gd name="T21" fmla="*/ 31 h 36"/>
                <a:gd name="T22" fmla="*/ 8 w 96"/>
                <a:gd name="T23" fmla="*/ 28 h 36"/>
                <a:gd name="T24" fmla="*/ 4 w 96"/>
                <a:gd name="T25" fmla="*/ 25 h 36"/>
                <a:gd name="T26" fmla="*/ 0 w 96"/>
                <a:gd name="T27" fmla="*/ 18 h 36"/>
                <a:gd name="T28" fmla="*/ 4 w 96"/>
                <a:gd name="T29" fmla="*/ 12 h 36"/>
                <a:gd name="T30" fmla="*/ 14 w 96"/>
                <a:gd name="T31" fmla="*/ 6 h 36"/>
                <a:gd name="T32" fmla="*/ 30 w 96"/>
                <a:gd name="T33" fmla="*/ 2 h 36"/>
                <a:gd name="T34" fmla="*/ 40 w 96"/>
                <a:gd name="T35" fmla="*/ 0 h 36"/>
                <a:gd name="T36" fmla="*/ 48 w 96"/>
                <a:gd name="T37" fmla="*/ 0 h 36"/>
                <a:gd name="T38" fmla="*/ 58 w 96"/>
                <a:gd name="T39" fmla="*/ 0 h 36"/>
                <a:gd name="T40" fmla="*/ 66 w 96"/>
                <a:gd name="T41" fmla="*/ 0 h 36"/>
                <a:gd name="T42" fmla="*/ 74 w 96"/>
                <a:gd name="T43" fmla="*/ 2 h 36"/>
                <a:gd name="T44" fmla="*/ 82 w 96"/>
                <a:gd name="T45" fmla="*/ 5 h 36"/>
                <a:gd name="T46" fmla="*/ 88 w 96"/>
                <a:gd name="T47" fmla="*/ 8 h 36"/>
                <a:gd name="T48" fmla="*/ 92 w 96"/>
                <a:gd name="T49" fmla="*/ 11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6" h="36">
                  <a:moveTo>
                    <a:pt x="92" y="11"/>
                  </a:moveTo>
                  <a:lnTo>
                    <a:pt x="96" y="18"/>
                  </a:lnTo>
                  <a:lnTo>
                    <a:pt x="92" y="24"/>
                  </a:lnTo>
                  <a:lnTo>
                    <a:pt x="80" y="30"/>
                  </a:lnTo>
                  <a:lnTo>
                    <a:pt x="64" y="34"/>
                  </a:lnTo>
                  <a:lnTo>
                    <a:pt x="54" y="36"/>
                  </a:lnTo>
                  <a:lnTo>
                    <a:pt x="46" y="36"/>
                  </a:lnTo>
                  <a:lnTo>
                    <a:pt x="38" y="36"/>
                  </a:lnTo>
                  <a:lnTo>
                    <a:pt x="28" y="34"/>
                  </a:lnTo>
                  <a:lnTo>
                    <a:pt x="22" y="33"/>
                  </a:lnTo>
                  <a:lnTo>
                    <a:pt x="14" y="31"/>
                  </a:lnTo>
                  <a:lnTo>
                    <a:pt x="8" y="28"/>
                  </a:lnTo>
                  <a:lnTo>
                    <a:pt x="4" y="25"/>
                  </a:lnTo>
                  <a:lnTo>
                    <a:pt x="0" y="18"/>
                  </a:lnTo>
                  <a:lnTo>
                    <a:pt x="4" y="12"/>
                  </a:lnTo>
                  <a:lnTo>
                    <a:pt x="14" y="6"/>
                  </a:lnTo>
                  <a:lnTo>
                    <a:pt x="30" y="2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8" y="0"/>
                  </a:lnTo>
                  <a:lnTo>
                    <a:pt x="66" y="0"/>
                  </a:lnTo>
                  <a:lnTo>
                    <a:pt x="74" y="2"/>
                  </a:lnTo>
                  <a:lnTo>
                    <a:pt x="82" y="5"/>
                  </a:lnTo>
                  <a:lnTo>
                    <a:pt x="88" y="8"/>
                  </a:lnTo>
                  <a:lnTo>
                    <a:pt x="92" y="11"/>
                  </a:lnTo>
                  <a:close/>
                </a:path>
              </a:pathLst>
            </a:custGeom>
            <a:solidFill>
              <a:srgbClr val="D393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8" name="Freeform 126"/>
            <p:cNvSpPr>
              <a:spLocks/>
            </p:cNvSpPr>
            <p:nvPr/>
          </p:nvSpPr>
          <p:spPr bwMode="auto">
            <a:xfrm>
              <a:off x="3994" y="2956"/>
              <a:ext cx="84" cy="33"/>
            </a:xfrm>
            <a:custGeom>
              <a:avLst/>
              <a:gdLst>
                <a:gd name="T0" fmla="*/ 82 w 84"/>
                <a:gd name="T1" fmla="*/ 9 h 33"/>
                <a:gd name="T2" fmla="*/ 84 w 84"/>
                <a:gd name="T3" fmla="*/ 15 h 33"/>
                <a:gd name="T4" fmla="*/ 82 w 84"/>
                <a:gd name="T5" fmla="*/ 22 h 33"/>
                <a:gd name="T6" fmla="*/ 72 w 84"/>
                <a:gd name="T7" fmla="*/ 27 h 33"/>
                <a:gd name="T8" fmla="*/ 58 w 84"/>
                <a:gd name="T9" fmla="*/ 31 h 33"/>
                <a:gd name="T10" fmla="*/ 42 w 84"/>
                <a:gd name="T11" fmla="*/ 33 h 33"/>
                <a:gd name="T12" fmla="*/ 24 w 84"/>
                <a:gd name="T13" fmla="*/ 31 h 33"/>
                <a:gd name="T14" fmla="*/ 12 w 84"/>
                <a:gd name="T15" fmla="*/ 28 h 33"/>
                <a:gd name="T16" fmla="*/ 2 w 84"/>
                <a:gd name="T17" fmla="*/ 24 h 33"/>
                <a:gd name="T18" fmla="*/ 0 w 84"/>
                <a:gd name="T19" fmla="*/ 16 h 33"/>
                <a:gd name="T20" fmla="*/ 2 w 84"/>
                <a:gd name="T21" fmla="*/ 11 h 33"/>
                <a:gd name="T22" fmla="*/ 12 w 84"/>
                <a:gd name="T23" fmla="*/ 5 h 33"/>
                <a:gd name="T24" fmla="*/ 26 w 84"/>
                <a:gd name="T25" fmla="*/ 2 h 33"/>
                <a:gd name="T26" fmla="*/ 42 w 84"/>
                <a:gd name="T27" fmla="*/ 0 h 33"/>
                <a:gd name="T28" fmla="*/ 58 w 84"/>
                <a:gd name="T29" fmla="*/ 0 h 33"/>
                <a:gd name="T30" fmla="*/ 72 w 84"/>
                <a:gd name="T31" fmla="*/ 5 h 33"/>
                <a:gd name="T32" fmla="*/ 82 w 84"/>
                <a:gd name="T33" fmla="*/ 9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4" h="33">
                  <a:moveTo>
                    <a:pt x="82" y="9"/>
                  </a:moveTo>
                  <a:lnTo>
                    <a:pt x="84" y="15"/>
                  </a:lnTo>
                  <a:lnTo>
                    <a:pt x="82" y="22"/>
                  </a:lnTo>
                  <a:lnTo>
                    <a:pt x="72" y="27"/>
                  </a:lnTo>
                  <a:lnTo>
                    <a:pt x="58" y="31"/>
                  </a:lnTo>
                  <a:lnTo>
                    <a:pt x="42" y="33"/>
                  </a:lnTo>
                  <a:lnTo>
                    <a:pt x="24" y="31"/>
                  </a:lnTo>
                  <a:lnTo>
                    <a:pt x="12" y="28"/>
                  </a:lnTo>
                  <a:lnTo>
                    <a:pt x="2" y="24"/>
                  </a:lnTo>
                  <a:lnTo>
                    <a:pt x="0" y="16"/>
                  </a:lnTo>
                  <a:lnTo>
                    <a:pt x="2" y="11"/>
                  </a:lnTo>
                  <a:lnTo>
                    <a:pt x="12" y="5"/>
                  </a:lnTo>
                  <a:lnTo>
                    <a:pt x="26" y="2"/>
                  </a:lnTo>
                  <a:lnTo>
                    <a:pt x="42" y="0"/>
                  </a:lnTo>
                  <a:lnTo>
                    <a:pt x="58" y="0"/>
                  </a:lnTo>
                  <a:lnTo>
                    <a:pt x="72" y="5"/>
                  </a:lnTo>
                  <a:lnTo>
                    <a:pt x="82" y="9"/>
                  </a:lnTo>
                  <a:close/>
                </a:path>
              </a:pathLst>
            </a:custGeom>
            <a:solidFill>
              <a:srgbClr val="D89B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9" name="Freeform 127"/>
            <p:cNvSpPr>
              <a:spLocks/>
            </p:cNvSpPr>
            <p:nvPr/>
          </p:nvSpPr>
          <p:spPr bwMode="auto">
            <a:xfrm>
              <a:off x="4000" y="2956"/>
              <a:ext cx="76" cy="30"/>
            </a:xfrm>
            <a:custGeom>
              <a:avLst/>
              <a:gdLst>
                <a:gd name="T0" fmla="*/ 74 w 76"/>
                <a:gd name="T1" fmla="*/ 9 h 30"/>
                <a:gd name="T2" fmla="*/ 76 w 76"/>
                <a:gd name="T3" fmla="*/ 15 h 30"/>
                <a:gd name="T4" fmla="*/ 72 w 76"/>
                <a:gd name="T5" fmla="*/ 21 h 30"/>
                <a:gd name="T6" fmla="*/ 64 w 76"/>
                <a:gd name="T7" fmla="*/ 25 h 30"/>
                <a:gd name="T8" fmla="*/ 52 w 76"/>
                <a:gd name="T9" fmla="*/ 28 h 30"/>
                <a:gd name="T10" fmla="*/ 36 w 76"/>
                <a:gd name="T11" fmla="*/ 30 h 30"/>
                <a:gd name="T12" fmla="*/ 22 w 76"/>
                <a:gd name="T13" fmla="*/ 28 h 30"/>
                <a:gd name="T14" fmla="*/ 10 w 76"/>
                <a:gd name="T15" fmla="*/ 25 h 30"/>
                <a:gd name="T16" fmla="*/ 2 w 76"/>
                <a:gd name="T17" fmla="*/ 21 h 30"/>
                <a:gd name="T18" fmla="*/ 0 w 76"/>
                <a:gd name="T19" fmla="*/ 15 h 30"/>
                <a:gd name="T20" fmla="*/ 2 w 76"/>
                <a:gd name="T21" fmla="*/ 9 h 30"/>
                <a:gd name="T22" fmla="*/ 12 w 76"/>
                <a:gd name="T23" fmla="*/ 5 h 30"/>
                <a:gd name="T24" fmla="*/ 24 w 76"/>
                <a:gd name="T25" fmla="*/ 2 h 30"/>
                <a:gd name="T26" fmla="*/ 40 w 76"/>
                <a:gd name="T27" fmla="*/ 0 h 30"/>
                <a:gd name="T28" fmla="*/ 54 w 76"/>
                <a:gd name="T29" fmla="*/ 2 h 30"/>
                <a:gd name="T30" fmla="*/ 66 w 76"/>
                <a:gd name="T31" fmla="*/ 5 h 30"/>
                <a:gd name="T32" fmla="*/ 74 w 76"/>
                <a:gd name="T33" fmla="*/ 9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6" h="30">
                  <a:moveTo>
                    <a:pt x="74" y="9"/>
                  </a:moveTo>
                  <a:lnTo>
                    <a:pt x="76" y="15"/>
                  </a:lnTo>
                  <a:lnTo>
                    <a:pt x="72" y="21"/>
                  </a:lnTo>
                  <a:lnTo>
                    <a:pt x="64" y="25"/>
                  </a:lnTo>
                  <a:lnTo>
                    <a:pt x="52" y="28"/>
                  </a:lnTo>
                  <a:lnTo>
                    <a:pt x="36" y="30"/>
                  </a:lnTo>
                  <a:lnTo>
                    <a:pt x="22" y="28"/>
                  </a:lnTo>
                  <a:lnTo>
                    <a:pt x="10" y="25"/>
                  </a:lnTo>
                  <a:lnTo>
                    <a:pt x="2" y="21"/>
                  </a:lnTo>
                  <a:lnTo>
                    <a:pt x="0" y="15"/>
                  </a:lnTo>
                  <a:lnTo>
                    <a:pt x="2" y="9"/>
                  </a:lnTo>
                  <a:lnTo>
                    <a:pt x="12" y="5"/>
                  </a:lnTo>
                  <a:lnTo>
                    <a:pt x="24" y="2"/>
                  </a:lnTo>
                  <a:lnTo>
                    <a:pt x="40" y="0"/>
                  </a:lnTo>
                  <a:lnTo>
                    <a:pt x="54" y="2"/>
                  </a:lnTo>
                  <a:lnTo>
                    <a:pt x="66" y="5"/>
                  </a:lnTo>
                  <a:lnTo>
                    <a:pt x="74" y="9"/>
                  </a:lnTo>
                  <a:close/>
                </a:path>
              </a:pathLst>
            </a:custGeom>
            <a:solidFill>
              <a:srgbClr val="DDA3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0" name="Freeform 128"/>
            <p:cNvSpPr>
              <a:spLocks/>
            </p:cNvSpPr>
            <p:nvPr/>
          </p:nvSpPr>
          <p:spPr bwMode="auto">
            <a:xfrm>
              <a:off x="4006" y="2956"/>
              <a:ext cx="68" cy="27"/>
            </a:xfrm>
            <a:custGeom>
              <a:avLst/>
              <a:gdLst>
                <a:gd name="T0" fmla="*/ 64 w 68"/>
                <a:gd name="T1" fmla="*/ 8 h 27"/>
                <a:gd name="T2" fmla="*/ 68 w 68"/>
                <a:gd name="T3" fmla="*/ 14 h 27"/>
                <a:gd name="T4" fmla="*/ 64 w 68"/>
                <a:gd name="T5" fmla="*/ 18 h 27"/>
                <a:gd name="T6" fmla="*/ 58 w 68"/>
                <a:gd name="T7" fmla="*/ 22 h 27"/>
                <a:gd name="T8" fmla="*/ 46 w 68"/>
                <a:gd name="T9" fmla="*/ 25 h 27"/>
                <a:gd name="T10" fmla="*/ 32 w 68"/>
                <a:gd name="T11" fmla="*/ 27 h 27"/>
                <a:gd name="T12" fmla="*/ 20 w 68"/>
                <a:gd name="T13" fmla="*/ 25 h 27"/>
                <a:gd name="T14" fmla="*/ 10 w 68"/>
                <a:gd name="T15" fmla="*/ 24 h 27"/>
                <a:gd name="T16" fmla="*/ 2 w 68"/>
                <a:gd name="T17" fmla="*/ 19 h 27"/>
                <a:gd name="T18" fmla="*/ 0 w 68"/>
                <a:gd name="T19" fmla="*/ 14 h 27"/>
                <a:gd name="T20" fmla="*/ 4 w 68"/>
                <a:gd name="T21" fmla="*/ 9 h 27"/>
                <a:gd name="T22" fmla="*/ 10 w 68"/>
                <a:gd name="T23" fmla="*/ 5 h 27"/>
                <a:gd name="T24" fmla="*/ 22 w 68"/>
                <a:gd name="T25" fmla="*/ 2 h 27"/>
                <a:gd name="T26" fmla="*/ 34 w 68"/>
                <a:gd name="T27" fmla="*/ 0 h 27"/>
                <a:gd name="T28" fmla="*/ 46 w 68"/>
                <a:gd name="T29" fmla="*/ 2 h 27"/>
                <a:gd name="T30" fmla="*/ 58 w 68"/>
                <a:gd name="T31" fmla="*/ 3 h 27"/>
                <a:gd name="T32" fmla="*/ 64 w 68"/>
                <a:gd name="T33" fmla="*/ 8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8" h="27">
                  <a:moveTo>
                    <a:pt x="64" y="8"/>
                  </a:moveTo>
                  <a:lnTo>
                    <a:pt x="68" y="14"/>
                  </a:lnTo>
                  <a:lnTo>
                    <a:pt x="64" y="18"/>
                  </a:lnTo>
                  <a:lnTo>
                    <a:pt x="58" y="22"/>
                  </a:lnTo>
                  <a:lnTo>
                    <a:pt x="46" y="25"/>
                  </a:lnTo>
                  <a:lnTo>
                    <a:pt x="32" y="27"/>
                  </a:lnTo>
                  <a:lnTo>
                    <a:pt x="20" y="25"/>
                  </a:lnTo>
                  <a:lnTo>
                    <a:pt x="10" y="24"/>
                  </a:lnTo>
                  <a:lnTo>
                    <a:pt x="2" y="19"/>
                  </a:lnTo>
                  <a:lnTo>
                    <a:pt x="0" y="14"/>
                  </a:lnTo>
                  <a:lnTo>
                    <a:pt x="4" y="9"/>
                  </a:lnTo>
                  <a:lnTo>
                    <a:pt x="10" y="5"/>
                  </a:lnTo>
                  <a:lnTo>
                    <a:pt x="22" y="2"/>
                  </a:lnTo>
                  <a:lnTo>
                    <a:pt x="34" y="0"/>
                  </a:lnTo>
                  <a:lnTo>
                    <a:pt x="46" y="2"/>
                  </a:lnTo>
                  <a:lnTo>
                    <a:pt x="58" y="3"/>
                  </a:lnTo>
                  <a:lnTo>
                    <a:pt x="64" y="8"/>
                  </a:lnTo>
                  <a:close/>
                </a:path>
              </a:pathLst>
            </a:custGeom>
            <a:solidFill>
              <a:srgbClr val="E0A5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1" name="Freeform 129"/>
            <p:cNvSpPr>
              <a:spLocks/>
            </p:cNvSpPr>
            <p:nvPr/>
          </p:nvSpPr>
          <p:spPr bwMode="auto">
            <a:xfrm>
              <a:off x="4012" y="2958"/>
              <a:ext cx="58" cy="22"/>
            </a:xfrm>
            <a:custGeom>
              <a:avLst/>
              <a:gdLst>
                <a:gd name="T0" fmla="*/ 56 w 58"/>
                <a:gd name="T1" fmla="*/ 6 h 22"/>
                <a:gd name="T2" fmla="*/ 58 w 58"/>
                <a:gd name="T3" fmla="*/ 10 h 22"/>
                <a:gd name="T4" fmla="*/ 56 w 58"/>
                <a:gd name="T5" fmla="*/ 14 h 22"/>
                <a:gd name="T6" fmla="*/ 50 w 58"/>
                <a:gd name="T7" fmla="*/ 17 h 22"/>
                <a:gd name="T8" fmla="*/ 40 w 58"/>
                <a:gd name="T9" fmla="*/ 20 h 22"/>
                <a:gd name="T10" fmla="*/ 30 w 58"/>
                <a:gd name="T11" fmla="*/ 22 h 22"/>
                <a:gd name="T12" fmla="*/ 18 w 58"/>
                <a:gd name="T13" fmla="*/ 20 h 22"/>
                <a:gd name="T14" fmla="*/ 8 w 58"/>
                <a:gd name="T15" fmla="*/ 19 h 22"/>
                <a:gd name="T16" fmla="*/ 2 w 58"/>
                <a:gd name="T17" fmla="*/ 14 h 22"/>
                <a:gd name="T18" fmla="*/ 0 w 58"/>
                <a:gd name="T19" fmla="*/ 10 h 22"/>
                <a:gd name="T20" fmla="*/ 2 w 58"/>
                <a:gd name="T21" fmla="*/ 7 h 22"/>
                <a:gd name="T22" fmla="*/ 10 w 58"/>
                <a:gd name="T23" fmla="*/ 3 h 22"/>
                <a:gd name="T24" fmla="*/ 20 w 58"/>
                <a:gd name="T25" fmla="*/ 0 h 22"/>
                <a:gd name="T26" fmla="*/ 30 w 58"/>
                <a:gd name="T27" fmla="*/ 0 h 22"/>
                <a:gd name="T28" fmla="*/ 42 w 58"/>
                <a:gd name="T29" fmla="*/ 0 h 22"/>
                <a:gd name="T30" fmla="*/ 50 w 58"/>
                <a:gd name="T31" fmla="*/ 3 h 22"/>
                <a:gd name="T32" fmla="*/ 56 w 58"/>
                <a:gd name="T33" fmla="*/ 6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8" h="22">
                  <a:moveTo>
                    <a:pt x="56" y="6"/>
                  </a:moveTo>
                  <a:lnTo>
                    <a:pt x="58" y="10"/>
                  </a:lnTo>
                  <a:lnTo>
                    <a:pt x="56" y="14"/>
                  </a:lnTo>
                  <a:lnTo>
                    <a:pt x="50" y="17"/>
                  </a:lnTo>
                  <a:lnTo>
                    <a:pt x="40" y="20"/>
                  </a:lnTo>
                  <a:lnTo>
                    <a:pt x="30" y="22"/>
                  </a:lnTo>
                  <a:lnTo>
                    <a:pt x="18" y="20"/>
                  </a:lnTo>
                  <a:lnTo>
                    <a:pt x="8" y="19"/>
                  </a:lnTo>
                  <a:lnTo>
                    <a:pt x="2" y="14"/>
                  </a:lnTo>
                  <a:lnTo>
                    <a:pt x="0" y="10"/>
                  </a:lnTo>
                  <a:lnTo>
                    <a:pt x="2" y="7"/>
                  </a:lnTo>
                  <a:lnTo>
                    <a:pt x="10" y="3"/>
                  </a:lnTo>
                  <a:lnTo>
                    <a:pt x="20" y="0"/>
                  </a:lnTo>
                  <a:lnTo>
                    <a:pt x="30" y="0"/>
                  </a:lnTo>
                  <a:lnTo>
                    <a:pt x="42" y="0"/>
                  </a:lnTo>
                  <a:lnTo>
                    <a:pt x="50" y="3"/>
                  </a:lnTo>
                  <a:lnTo>
                    <a:pt x="56" y="6"/>
                  </a:lnTo>
                  <a:close/>
                </a:path>
              </a:pathLst>
            </a:custGeom>
            <a:solidFill>
              <a:srgbClr val="E5AD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2" name="Freeform 130"/>
            <p:cNvSpPr>
              <a:spLocks/>
            </p:cNvSpPr>
            <p:nvPr/>
          </p:nvSpPr>
          <p:spPr bwMode="auto">
            <a:xfrm>
              <a:off x="4020" y="2958"/>
              <a:ext cx="48" cy="19"/>
            </a:xfrm>
            <a:custGeom>
              <a:avLst/>
              <a:gdLst>
                <a:gd name="T0" fmla="*/ 46 w 48"/>
                <a:gd name="T1" fmla="*/ 6 h 19"/>
                <a:gd name="T2" fmla="*/ 48 w 48"/>
                <a:gd name="T3" fmla="*/ 9 h 19"/>
                <a:gd name="T4" fmla="*/ 46 w 48"/>
                <a:gd name="T5" fmla="*/ 13 h 19"/>
                <a:gd name="T6" fmla="*/ 40 w 48"/>
                <a:gd name="T7" fmla="*/ 16 h 19"/>
                <a:gd name="T8" fmla="*/ 32 w 48"/>
                <a:gd name="T9" fmla="*/ 17 h 19"/>
                <a:gd name="T10" fmla="*/ 22 w 48"/>
                <a:gd name="T11" fmla="*/ 19 h 19"/>
                <a:gd name="T12" fmla="*/ 14 w 48"/>
                <a:gd name="T13" fmla="*/ 17 h 19"/>
                <a:gd name="T14" fmla="*/ 6 w 48"/>
                <a:gd name="T15" fmla="*/ 16 h 19"/>
                <a:gd name="T16" fmla="*/ 2 w 48"/>
                <a:gd name="T17" fmla="*/ 13 h 19"/>
                <a:gd name="T18" fmla="*/ 0 w 48"/>
                <a:gd name="T19" fmla="*/ 10 h 19"/>
                <a:gd name="T20" fmla="*/ 2 w 48"/>
                <a:gd name="T21" fmla="*/ 6 h 19"/>
                <a:gd name="T22" fmla="*/ 6 w 48"/>
                <a:gd name="T23" fmla="*/ 3 h 19"/>
                <a:gd name="T24" fmla="*/ 14 w 48"/>
                <a:gd name="T25" fmla="*/ 1 h 19"/>
                <a:gd name="T26" fmla="*/ 24 w 48"/>
                <a:gd name="T27" fmla="*/ 0 h 19"/>
                <a:gd name="T28" fmla="*/ 34 w 48"/>
                <a:gd name="T29" fmla="*/ 1 h 19"/>
                <a:gd name="T30" fmla="*/ 42 w 48"/>
                <a:gd name="T31" fmla="*/ 3 h 19"/>
                <a:gd name="T32" fmla="*/ 46 w 48"/>
                <a:gd name="T33" fmla="*/ 6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8" h="19">
                  <a:moveTo>
                    <a:pt x="46" y="6"/>
                  </a:moveTo>
                  <a:lnTo>
                    <a:pt x="48" y="9"/>
                  </a:lnTo>
                  <a:lnTo>
                    <a:pt x="46" y="13"/>
                  </a:lnTo>
                  <a:lnTo>
                    <a:pt x="40" y="16"/>
                  </a:lnTo>
                  <a:lnTo>
                    <a:pt x="32" y="17"/>
                  </a:lnTo>
                  <a:lnTo>
                    <a:pt x="22" y="19"/>
                  </a:lnTo>
                  <a:lnTo>
                    <a:pt x="14" y="17"/>
                  </a:lnTo>
                  <a:lnTo>
                    <a:pt x="6" y="16"/>
                  </a:lnTo>
                  <a:lnTo>
                    <a:pt x="2" y="13"/>
                  </a:lnTo>
                  <a:lnTo>
                    <a:pt x="0" y="10"/>
                  </a:lnTo>
                  <a:lnTo>
                    <a:pt x="2" y="6"/>
                  </a:lnTo>
                  <a:lnTo>
                    <a:pt x="6" y="3"/>
                  </a:lnTo>
                  <a:lnTo>
                    <a:pt x="14" y="1"/>
                  </a:lnTo>
                  <a:lnTo>
                    <a:pt x="24" y="0"/>
                  </a:lnTo>
                  <a:lnTo>
                    <a:pt x="34" y="1"/>
                  </a:lnTo>
                  <a:lnTo>
                    <a:pt x="42" y="3"/>
                  </a:lnTo>
                  <a:lnTo>
                    <a:pt x="46" y="6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3" name="Freeform 131"/>
            <p:cNvSpPr>
              <a:spLocks/>
            </p:cNvSpPr>
            <p:nvPr/>
          </p:nvSpPr>
          <p:spPr bwMode="auto">
            <a:xfrm>
              <a:off x="4154" y="2865"/>
              <a:ext cx="116" cy="44"/>
            </a:xfrm>
            <a:custGeom>
              <a:avLst/>
              <a:gdLst>
                <a:gd name="T0" fmla="*/ 112 w 116"/>
                <a:gd name="T1" fmla="*/ 12 h 44"/>
                <a:gd name="T2" fmla="*/ 116 w 116"/>
                <a:gd name="T3" fmla="*/ 20 h 44"/>
                <a:gd name="T4" fmla="*/ 112 w 116"/>
                <a:gd name="T5" fmla="*/ 29 h 44"/>
                <a:gd name="T6" fmla="*/ 100 w 116"/>
                <a:gd name="T7" fmla="*/ 37 h 44"/>
                <a:gd name="T8" fmla="*/ 80 w 116"/>
                <a:gd name="T9" fmla="*/ 41 h 44"/>
                <a:gd name="T10" fmla="*/ 68 w 116"/>
                <a:gd name="T11" fmla="*/ 43 h 44"/>
                <a:gd name="T12" fmla="*/ 58 w 116"/>
                <a:gd name="T13" fmla="*/ 44 h 44"/>
                <a:gd name="T14" fmla="*/ 46 w 116"/>
                <a:gd name="T15" fmla="*/ 44 h 44"/>
                <a:gd name="T16" fmla="*/ 36 w 116"/>
                <a:gd name="T17" fmla="*/ 43 h 44"/>
                <a:gd name="T18" fmla="*/ 26 w 116"/>
                <a:gd name="T19" fmla="*/ 41 h 44"/>
                <a:gd name="T20" fmla="*/ 16 w 116"/>
                <a:gd name="T21" fmla="*/ 38 h 44"/>
                <a:gd name="T22" fmla="*/ 10 w 116"/>
                <a:gd name="T23" fmla="*/ 35 h 44"/>
                <a:gd name="T24" fmla="*/ 4 w 116"/>
                <a:gd name="T25" fmla="*/ 31 h 44"/>
                <a:gd name="T26" fmla="*/ 0 w 116"/>
                <a:gd name="T27" fmla="*/ 22 h 44"/>
                <a:gd name="T28" fmla="*/ 6 w 116"/>
                <a:gd name="T29" fmla="*/ 15 h 44"/>
                <a:gd name="T30" fmla="*/ 18 w 116"/>
                <a:gd name="T31" fmla="*/ 7 h 44"/>
                <a:gd name="T32" fmla="*/ 38 w 116"/>
                <a:gd name="T33" fmla="*/ 1 h 44"/>
                <a:gd name="T34" fmla="*/ 50 w 116"/>
                <a:gd name="T35" fmla="*/ 0 h 44"/>
                <a:gd name="T36" fmla="*/ 60 w 116"/>
                <a:gd name="T37" fmla="*/ 0 h 44"/>
                <a:gd name="T38" fmla="*/ 72 w 116"/>
                <a:gd name="T39" fmla="*/ 0 h 44"/>
                <a:gd name="T40" fmla="*/ 82 w 116"/>
                <a:gd name="T41" fmla="*/ 1 h 44"/>
                <a:gd name="T42" fmla="*/ 92 w 116"/>
                <a:gd name="T43" fmla="*/ 3 h 44"/>
                <a:gd name="T44" fmla="*/ 100 w 116"/>
                <a:gd name="T45" fmla="*/ 6 h 44"/>
                <a:gd name="T46" fmla="*/ 106 w 116"/>
                <a:gd name="T47" fmla="*/ 9 h 44"/>
                <a:gd name="T48" fmla="*/ 112 w 116"/>
                <a:gd name="T49" fmla="*/ 1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16" h="44">
                  <a:moveTo>
                    <a:pt x="112" y="12"/>
                  </a:moveTo>
                  <a:lnTo>
                    <a:pt x="116" y="20"/>
                  </a:lnTo>
                  <a:lnTo>
                    <a:pt x="112" y="29"/>
                  </a:lnTo>
                  <a:lnTo>
                    <a:pt x="100" y="37"/>
                  </a:lnTo>
                  <a:lnTo>
                    <a:pt x="80" y="41"/>
                  </a:lnTo>
                  <a:lnTo>
                    <a:pt x="68" y="43"/>
                  </a:lnTo>
                  <a:lnTo>
                    <a:pt x="58" y="44"/>
                  </a:lnTo>
                  <a:lnTo>
                    <a:pt x="46" y="44"/>
                  </a:lnTo>
                  <a:lnTo>
                    <a:pt x="36" y="43"/>
                  </a:lnTo>
                  <a:lnTo>
                    <a:pt x="26" y="41"/>
                  </a:lnTo>
                  <a:lnTo>
                    <a:pt x="16" y="38"/>
                  </a:lnTo>
                  <a:lnTo>
                    <a:pt x="10" y="35"/>
                  </a:lnTo>
                  <a:lnTo>
                    <a:pt x="4" y="31"/>
                  </a:lnTo>
                  <a:lnTo>
                    <a:pt x="0" y="22"/>
                  </a:lnTo>
                  <a:lnTo>
                    <a:pt x="6" y="15"/>
                  </a:lnTo>
                  <a:lnTo>
                    <a:pt x="18" y="7"/>
                  </a:lnTo>
                  <a:lnTo>
                    <a:pt x="38" y="1"/>
                  </a:lnTo>
                  <a:lnTo>
                    <a:pt x="50" y="0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82" y="1"/>
                  </a:lnTo>
                  <a:lnTo>
                    <a:pt x="92" y="3"/>
                  </a:lnTo>
                  <a:lnTo>
                    <a:pt x="100" y="6"/>
                  </a:lnTo>
                  <a:lnTo>
                    <a:pt x="106" y="9"/>
                  </a:lnTo>
                  <a:lnTo>
                    <a:pt x="112" y="12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4" name="Freeform 132"/>
            <p:cNvSpPr>
              <a:spLocks/>
            </p:cNvSpPr>
            <p:nvPr/>
          </p:nvSpPr>
          <p:spPr bwMode="auto">
            <a:xfrm>
              <a:off x="4160" y="2865"/>
              <a:ext cx="108" cy="41"/>
            </a:xfrm>
            <a:custGeom>
              <a:avLst/>
              <a:gdLst>
                <a:gd name="T0" fmla="*/ 104 w 108"/>
                <a:gd name="T1" fmla="*/ 12 h 41"/>
                <a:gd name="T2" fmla="*/ 108 w 108"/>
                <a:gd name="T3" fmla="*/ 19 h 41"/>
                <a:gd name="T4" fmla="*/ 104 w 108"/>
                <a:gd name="T5" fmla="*/ 28 h 41"/>
                <a:gd name="T6" fmla="*/ 92 w 108"/>
                <a:gd name="T7" fmla="*/ 35 h 41"/>
                <a:gd name="T8" fmla="*/ 74 w 108"/>
                <a:gd name="T9" fmla="*/ 40 h 41"/>
                <a:gd name="T10" fmla="*/ 64 w 108"/>
                <a:gd name="T11" fmla="*/ 41 h 41"/>
                <a:gd name="T12" fmla="*/ 52 w 108"/>
                <a:gd name="T13" fmla="*/ 41 h 41"/>
                <a:gd name="T14" fmla="*/ 42 w 108"/>
                <a:gd name="T15" fmla="*/ 41 h 41"/>
                <a:gd name="T16" fmla="*/ 32 w 108"/>
                <a:gd name="T17" fmla="*/ 40 h 41"/>
                <a:gd name="T18" fmla="*/ 24 w 108"/>
                <a:gd name="T19" fmla="*/ 38 h 41"/>
                <a:gd name="T20" fmla="*/ 16 w 108"/>
                <a:gd name="T21" fmla="*/ 35 h 41"/>
                <a:gd name="T22" fmla="*/ 8 w 108"/>
                <a:gd name="T23" fmla="*/ 32 h 41"/>
                <a:gd name="T24" fmla="*/ 4 w 108"/>
                <a:gd name="T25" fmla="*/ 29 h 41"/>
                <a:gd name="T26" fmla="*/ 0 w 108"/>
                <a:gd name="T27" fmla="*/ 22 h 41"/>
                <a:gd name="T28" fmla="*/ 4 w 108"/>
                <a:gd name="T29" fmla="*/ 13 h 41"/>
                <a:gd name="T30" fmla="*/ 16 w 108"/>
                <a:gd name="T31" fmla="*/ 7 h 41"/>
                <a:gd name="T32" fmla="*/ 34 w 108"/>
                <a:gd name="T33" fmla="*/ 1 h 41"/>
                <a:gd name="T34" fmla="*/ 44 w 108"/>
                <a:gd name="T35" fmla="*/ 0 h 41"/>
                <a:gd name="T36" fmla="*/ 56 w 108"/>
                <a:gd name="T37" fmla="*/ 0 h 41"/>
                <a:gd name="T38" fmla="*/ 66 w 108"/>
                <a:gd name="T39" fmla="*/ 0 h 41"/>
                <a:gd name="T40" fmla="*/ 76 w 108"/>
                <a:gd name="T41" fmla="*/ 1 h 41"/>
                <a:gd name="T42" fmla="*/ 84 w 108"/>
                <a:gd name="T43" fmla="*/ 3 h 41"/>
                <a:gd name="T44" fmla="*/ 92 w 108"/>
                <a:gd name="T45" fmla="*/ 6 h 41"/>
                <a:gd name="T46" fmla="*/ 100 w 108"/>
                <a:gd name="T47" fmla="*/ 9 h 41"/>
                <a:gd name="T48" fmla="*/ 104 w 108"/>
                <a:gd name="T49" fmla="*/ 12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8" h="41">
                  <a:moveTo>
                    <a:pt x="104" y="12"/>
                  </a:moveTo>
                  <a:lnTo>
                    <a:pt x="108" y="19"/>
                  </a:lnTo>
                  <a:lnTo>
                    <a:pt x="104" y="28"/>
                  </a:lnTo>
                  <a:lnTo>
                    <a:pt x="92" y="35"/>
                  </a:lnTo>
                  <a:lnTo>
                    <a:pt x="74" y="40"/>
                  </a:lnTo>
                  <a:lnTo>
                    <a:pt x="64" y="41"/>
                  </a:lnTo>
                  <a:lnTo>
                    <a:pt x="52" y="41"/>
                  </a:lnTo>
                  <a:lnTo>
                    <a:pt x="42" y="41"/>
                  </a:lnTo>
                  <a:lnTo>
                    <a:pt x="32" y="40"/>
                  </a:lnTo>
                  <a:lnTo>
                    <a:pt x="24" y="38"/>
                  </a:lnTo>
                  <a:lnTo>
                    <a:pt x="16" y="35"/>
                  </a:lnTo>
                  <a:lnTo>
                    <a:pt x="8" y="32"/>
                  </a:lnTo>
                  <a:lnTo>
                    <a:pt x="4" y="29"/>
                  </a:lnTo>
                  <a:lnTo>
                    <a:pt x="0" y="22"/>
                  </a:lnTo>
                  <a:lnTo>
                    <a:pt x="4" y="13"/>
                  </a:lnTo>
                  <a:lnTo>
                    <a:pt x="16" y="7"/>
                  </a:lnTo>
                  <a:lnTo>
                    <a:pt x="34" y="1"/>
                  </a:lnTo>
                  <a:lnTo>
                    <a:pt x="44" y="0"/>
                  </a:lnTo>
                  <a:lnTo>
                    <a:pt x="56" y="0"/>
                  </a:lnTo>
                  <a:lnTo>
                    <a:pt x="66" y="0"/>
                  </a:lnTo>
                  <a:lnTo>
                    <a:pt x="76" y="1"/>
                  </a:lnTo>
                  <a:lnTo>
                    <a:pt x="84" y="3"/>
                  </a:lnTo>
                  <a:lnTo>
                    <a:pt x="92" y="6"/>
                  </a:lnTo>
                  <a:lnTo>
                    <a:pt x="100" y="9"/>
                  </a:lnTo>
                  <a:lnTo>
                    <a:pt x="104" y="12"/>
                  </a:lnTo>
                  <a:close/>
                </a:path>
              </a:pathLst>
            </a:custGeom>
            <a:solidFill>
              <a:srgbClr val="BC720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5" name="Freeform 133"/>
            <p:cNvSpPr>
              <a:spLocks/>
            </p:cNvSpPr>
            <p:nvPr/>
          </p:nvSpPr>
          <p:spPr bwMode="auto">
            <a:xfrm>
              <a:off x="4166" y="2866"/>
              <a:ext cx="100" cy="37"/>
            </a:xfrm>
            <a:custGeom>
              <a:avLst/>
              <a:gdLst>
                <a:gd name="T0" fmla="*/ 96 w 100"/>
                <a:gd name="T1" fmla="*/ 11 h 37"/>
                <a:gd name="T2" fmla="*/ 100 w 100"/>
                <a:gd name="T3" fmla="*/ 18 h 37"/>
                <a:gd name="T4" fmla="*/ 98 w 100"/>
                <a:gd name="T5" fmla="*/ 25 h 37"/>
                <a:gd name="T6" fmla="*/ 86 w 100"/>
                <a:gd name="T7" fmla="*/ 31 h 37"/>
                <a:gd name="T8" fmla="*/ 68 w 100"/>
                <a:gd name="T9" fmla="*/ 36 h 37"/>
                <a:gd name="T10" fmla="*/ 58 w 100"/>
                <a:gd name="T11" fmla="*/ 37 h 37"/>
                <a:gd name="T12" fmla="*/ 48 w 100"/>
                <a:gd name="T13" fmla="*/ 37 h 37"/>
                <a:gd name="T14" fmla="*/ 38 w 100"/>
                <a:gd name="T15" fmla="*/ 37 h 37"/>
                <a:gd name="T16" fmla="*/ 30 w 100"/>
                <a:gd name="T17" fmla="*/ 37 h 37"/>
                <a:gd name="T18" fmla="*/ 20 w 100"/>
                <a:gd name="T19" fmla="*/ 36 h 37"/>
                <a:gd name="T20" fmla="*/ 12 w 100"/>
                <a:gd name="T21" fmla="*/ 33 h 37"/>
                <a:gd name="T22" fmla="*/ 6 w 100"/>
                <a:gd name="T23" fmla="*/ 30 h 37"/>
                <a:gd name="T24" fmla="*/ 2 w 100"/>
                <a:gd name="T25" fmla="*/ 27 h 37"/>
                <a:gd name="T26" fmla="*/ 0 w 100"/>
                <a:gd name="T27" fmla="*/ 19 h 37"/>
                <a:gd name="T28" fmla="*/ 4 w 100"/>
                <a:gd name="T29" fmla="*/ 12 h 37"/>
                <a:gd name="T30" fmla="*/ 16 w 100"/>
                <a:gd name="T31" fmla="*/ 6 h 37"/>
                <a:gd name="T32" fmla="*/ 32 w 100"/>
                <a:gd name="T33" fmla="*/ 2 h 37"/>
                <a:gd name="T34" fmla="*/ 42 w 100"/>
                <a:gd name="T35" fmla="*/ 0 h 37"/>
                <a:gd name="T36" fmla="*/ 52 w 100"/>
                <a:gd name="T37" fmla="*/ 0 h 37"/>
                <a:gd name="T38" fmla="*/ 62 w 100"/>
                <a:gd name="T39" fmla="*/ 0 h 37"/>
                <a:gd name="T40" fmla="*/ 70 w 100"/>
                <a:gd name="T41" fmla="*/ 0 h 37"/>
                <a:gd name="T42" fmla="*/ 78 w 100"/>
                <a:gd name="T43" fmla="*/ 2 h 37"/>
                <a:gd name="T44" fmla="*/ 86 w 100"/>
                <a:gd name="T45" fmla="*/ 5 h 37"/>
                <a:gd name="T46" fmla="*/ 92 w 100"/>
                <a:gd name="T47" fmla="*/ 8 h 37"/>
                <a:gd name="T48" fmla="*/ 96 w 100"/>
                <a:gd name="T49" fmla="*/ 1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0" h="37">
                  <a:moveTo>
                    <a:pt x="96" y="11"/>
                  </a:moveTo>
                  <a:lnTo>
                    <a:pt x="100" y="18"/>
                  </a:lnTo>
                  <a:lnTo>
                    <a:pt x="98" y="25"/>
                  </a:lnTo>
                  <a:lnTo>
                    <a:pt x="86" y="31"/>
                  </a:lnTo>
                  <a:lnTo>
                    <a:pt x="68" y="36"/>
                  </a:lnTo>
                  <a:lnTo>
                    <a:pt x="58" y="37"/>
                  </a:lnTo>
                  <a:lnTo>
                    <a:pt x="48" y="37"/>
                  </a:lnTo>
                  <a:lnTo>
                    <a:pt x="38" y="37"/>
                  </a:lnTo>
                  <a:lnTo>
                    <a:pt x="30" y="37"/>
                  </a:lnTo>
                  <a:lnTo>
                    <a:pt x="20" y="36"/>
                  </a:lnTo>
                  <a:lnTo>
                    <a:pt x="12" y="33"/>
                  </a:lnTo>
                  <a:lnTo>
                    <a:pt x="6" y="30"/>
                  </a:lnTo>
                  <a:lnTo>
                    <a:pt x="2" y="27"/>
                  </a:lnTo>
                  <a:lnTo>
                    <a:pt x="0" y="19"/>
                  </a:lnTo>
                  <a:lnTo>
                    <a:pt x="4" y="12"/>
                  </a:lnTo>
                  <a:lnTo>
                    <a:pt x="16" y="6"/>
                  </a:lnTo>
                  <a:lnTo>
                    <a:pt x="32" y="2"/>
                  </a:lnTo>
                  <a:lnTo>
                    <a:pt x="42" y="0"/>
                  </a:lnTo>
                  <a:lnTo>
                    <a:pt x="52" y="0"/>
                  </a:lnTo>
                  <a:lnTo>
                    <a:pt x="62" y="0"/>
                  </a:lnTo>
                  <a:lnTo>
                    <a:pt x="70" y="0"/>
                  </a:lnTo>
                  <a:lnTo>
                    <a:pt x="78" y="2"/>
                  </a:lnTo>
                  <a:lnTo>
                    <a:pt x="86" y="5"/>
                  </a:lnTo>
                  <a:lnTo>
                    <a:pt x="92" y="8"/>
                  </a:lnTo>
                  <a:lnTo>
                    <a:pt x="96" y="11"/>
                  </a:lnTo>
                  <a:close/>
                </a:path>
              </a:pathLst>
            </a:custGeom>
            <a:solidFill>
              <a:srgbClr val="C17A0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6" name="Freeform 134"/>
            <p:cNvSpPr>
              <a:spLocks/>
            </p:cNvSpPr>
            <p:nvPr/>
          </p:nvSpPr>
          <p:spPr bwMode="auto">
            <a:xfrm>
              <a:off x="4170" y="2866"/>
              <a:ext cx="94" cy="36"/>
            </a:xfrm>
            <a:custGeom>
              <a:avLst/>
              <a:gdLst>
                <a:gd name="T0" fmla="*/ 92 w 94"/>
                <a:gd name="T1" fmla="*/ 11 h 36"/>
                <a:gd name="T2" fmla="*/ 94 w 94"/>
                <a:gd name="T3" fmla="*/ 18 h 36"/>
                <a:gd name="T4" fmla="*/ 90 w 94"/>
                <a:gd name="T5" fmla="*/ 24 h 36"/>
                <a:gd name="T6" fmla="*/ 80 w 94"/>
                <a:gd name="T7" fmla="*/ 30 h 36"/>
                <a:gd name="T8" fmla="*/ 64 w 94"/>
                <a:gd name="T9" fmla="*/ 34 h 36"/>
                <a:gd name="T10" fmla="*/ 54 w 94"/>
                <a:gd name="T11" fmla="*/ 36 h 36"/>
                <a:gd name="T12" fmla="*/ 46 w 94"/>
                <a:gd name="T13" fmla="*/ 36 h 36"/>
                <a:gd name="T14" fmla="*/ 36 w 94"/>
                <a:gd name="T15" fmla="*/ 36 h 36"/>
                <a:gd name="T16" fmla="*/ 28 w 94"/>
                <a:gd name="T17" fmla="*/ 34 h 36"/>
                <a:gd name="T18" fmla="*/ 20 w 94"/>
                <a:gd name="T19" fmla="*/ 33 h 36"/>
                <a:gd name="T20" fmla="*/ 14 w 94"/>
                <a:gd name="T21" fmla="*/ 31 h 36"/>
                <a:gd name="T22" fmla="*/ 8 w 94"/>
                <a:gd name="T23" fmla="*/ 28 h 36"/>
                <a:gd name="T24" fmla="*/ 4 w 94"/>
                <a:gd name="T25" fmla="*/ 25 h 36"/>
                <a:gd name="T26" fmla="*/ 0 w 94"/>
                <a:gd name="T27" fmla="*/ 18 h 36"/>
                <a:gd name="T28" fmla="*/ 4 w 94"/>
                <a:gd name="T29" fmla="*/ 12 h 36"/>
                <a:gd name="T30" fmla="*/ 14 w 94"/>
                <a:gd name="T31" fmla="*/ 6 h 36"/>
                <a:gd name="T32" fmla="*/ 30 w 94"/>
                <a:gd name="T33" fmla="*/ 2 h 36"/>
                <a:gd name="T34" fmla="*/ 40 w 94"/>
                <a:gd name="T35" fmla="*/ 0 h 36"/>
                <a:gd name="T36" fmla="*/ 48 w 94"/>
                <a:gd name="T37" fmla="*/ 0 h 36"/>
                <a:gd name="T38" fmla="*/ 58 w 94"/>
                <a:gd name="T39" fmla="*/ 0 h 36"/>
                <a:gd name="T40" fmla="*/ 66 w 94"/>
                <a:gd name="T41" fmla="*/ 2 h 36"/>
                <a:gd name="T42" fmla="*/ 74 w 94"/>
                <a:gd name="T43" fmla="*/ 3 h 36"/>
                <a:gd name="T44" fmla="*/ 82 w 94"/>
                <a:gd name="T45" fmla="*/ 5 h 36"/>
                <a:gd name="T46" fmla="*/ 88 w 94"/>
                <a:gd name="T47" fmla="*/ 8 h 36"/>
                <a:gd name="T48" fmla="*/ 92 w 94"/>
                <a:gd name="T49" fmla="*/ 11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4" h="36">
                  <a:moveTo>
                    <a:pt x="92" y="11"/>
                  </a:moveTo>
                  <a:lnTo>
                    <a:pt x="94" y="18"/>
                  </a:lnTo>
                  <a:lnTo>
                    <a:pt x="90" y="24"/>
                  </a:lnTo>
                  <a:lnTo>
                    <a:pt x="80" y="30"/>
                  </a:lnTo>
                  <a:lnTo>
                    <a:pt x="64" y="34"/>
                  </a:lnTo>
                  <a:lnTo>
                    <a:pt x="54" y="36"/>
                  </a:lnTo>
                  <a:lnTo>
                    <a:pt x="46" y="36"/>
                  </a:lnTo>
                  <a:lnTo>
                    <a:pt x="36" y="36"/>
                  </a:lnTo>
                  <a:lnTo>
                    <a:pt x="28" y="34"/>
                  </a:lnTo>
                  <a:lnTo>
                    <a:pt x="20" y="33"/>
                  </a:lnTo>
                  <a:lnTo>
                    <a:pt x="14" y="31"/>
                  </a:lnTo>
                  <a:lnTo>
                    <a:pt x="8" y="28"/>
                  </a:lnTo>
                  <a:lnTo>
                    <a:pt x="4" y="25"/>
                  </a:lnTo>
                  <a:lnTo>
                    <a:pt x="0" y="18"/>
                  </a:lnTo>
                  <a:lnTo>
                    <a:pt x="4" y="12"/>
                  </a:lnTo>
                  <a:lnTo>
                    <a:pt x="14" y="6"/>
                  </a:lnTo>
                  <a:lnTo>
                    <a:pt x="30" y="2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8" y="0"/>
                  </a:lnTo>
                  <a:lnTo>
                    <a:pt x="66" y="2"/>
                  </a:lnTo>
                  <a:lnTo>
                    <a:pt x="74" y="3"/>
                  </a:lnTo>
                  <a:lnTo>
                    <a:pt x="82" y="5"/>
                  </a:lnTo>
                  <a:lnTo>
                    <a:pt x="88" y="8"/>
                  </a:lnTo>
                  <a:lnTo>
                    <a:pt x="92" y="11"/>
                  </a:lnTo>
                  <a:close/>
                </a:path>
              </a:pathLst>
            </a:custGeom>
            <a:solidFill>
              <a:srgbClr val="C47C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7" name="Freeform 135"/>
            <p:cNvSpPr>
              <a:spLocks/>
            </p:cNvSpPr>
            <p:nvPr/>
          </p:nvSpPr>
          <p:spPr bwMode="auto">
            <a:xfrm>
              <a:off x="4176" y="2866"/>
              <a:ext cx="88" cy="33"/>
            </a:xfrm>
            <a:custGeom>
              <a:avLst/>
              <a:gdLst>
                <a:gd name="T0" fmla="*/ 86 w 88"/>
                <a:gd name="T1" fmla="*/ 9 h 33"/>
                <a:gd name="T2" fmla="*/ 88 w 88"/>
                <a:gd name="T3" fmla="*/ 17 h 33"/>
                <a:gd name="T4" fmla="*/ 84 w 88"/>
                <a:gd name="T5" fmla="*/ 22 h 33"/>
                <a:gd name="T6" fmla="*/ 74 w 88"/>
                <a:gd name="T7" fmla="*/ 28 h 33"/>
                <a:gd name="T8" fmla="*/ 58 w 88"/>
                <a:gd name="T9" fmla="*/ 31 h 33"/>
                <a:gd name="T10" fmla="*/ 42 w 88"/>
                <a:gd name="T11" fmla="*/ 33 h 33"/>
                <a:gd name="T12" fmla="*/ 24 w 88"/>
                <a:gd name="T13" fmla="*/ 33 h 33"/>
                <a:gd name="T14" fmla="*/ 12 w 88"/>
                <a:gd name="T15" fmla="*/ 30 h 33"/>
                <a:gd name="T16" fmla="*/ 2 w 88"/>
                <a:gd name="T17" fmla="*/ 24 h 33"/>
                <a:gd name="T18" fmla="*/ 0 w 88"/>
                <a:gd name="T19" fmla="*/ 18 h 33"/>
                <a:gd name="T20" fmla="*/ 2 w 88"/>
                <a:gd name="T21" fmla="*/ 11 h 33"/>
                <a:gd name="T22" fmla="*/ 12 w 88"/>
                <a:gd name="T23" fmla="*/ 6 h 33"/>
                <a:gd name="T24" fmla="*/ 26 w 88"/>
                <a:gd name="T25" fmla="*/ 2 h 33"/>
                <a:gd name="T26" fmla="*/ 34 w 88"/>
                <a:gd name="T27" fmla="*/ 0 h 33"/>
                <a:gd name="T28" fmla="*/ 44 w 88"/>
                <a:gd name="T29" fmla="*/ 0 h 33"/>
                <a:gd name="T30" fmla="*/ 52 w 88"/>
                <a:gd name="T31" fmla="*/ 0 h 33"/>
                <a:gd name="T32" fmla="*/ 60 w 88"/>
                <a:gd name="T33" fmla="*/ 0 h 33"/>
                <a:gd name="T34" fmla="*/ 68 w 88"/>
                <a:gd name="T35" fmla="*/ 2 h 33"/>
                <a:gd name="T36" fmla="*/ 74 w 88"/>
                <a:gd name="T37" fmla="*/ 5 h 33"/>
                <a:gd name="T38" fmla="*/ 80 w 88"/>
                <a:gd name="T39" fmla="*/ 6 h 33"/>
                <a:gd name="T40" fmla="*/ 86 w 88"/>
                <a:gd name="T41" fmla="*/ 9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88" h="33">
                  <a:moveTo>
                    <a:pt x="86" y="9"/>
                  </a:moveTo>
                  <a:lnTo>
                    <a:pt x="88" y="17"/>
                  </a:lnTo>
                  <a:lnTo>
                    <a:pt x="84" y="22"/>
                  </a:lnTo>
                  <a:lnTo>
                    <a:pt x="74" y="28"/>
                  </a:lnTo>
                  <a:lnTo>
                    <a:pt x="58" y="31"/>
                  </a:lnTo>
                  <a:lnTo>
                    <a:pt x="42" y="33"/>
                  </a:lnTo>
                  <a:lnTo>
                    <a:pt x="24" y="33"/>
                  </a:lnTo>
                  <a:lnTo>
                    <a:pt x="12" y="30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2" y="11"/>
                  </a:lnTo>
                  <a:lnTo>
                    <a:pt x="12" y="6"/>
                  </a:lnTo>
                  <a:lnTo>
                    <a:pt x="26" y="2"/>
                  </a:lnTo>
                  <a:lnTo>
                    <a:pt x="34" y="0"/>
                  </a:lnTo>
                  <a:lnTo>
                    <a:pt x="44" y="0"/>
                  </a:lnTo>
                  <a:lnTo>
                    <a:pt x="52" y="0"/>
                  </a:lnTo>
                  <a:lnTo>
                    <a:pt x="60" y="0"/>
                  </a:lnTo>
                  <a:lnTo>
                    <a:pt x="68" y="2"/>
                  </a:lnTo>
                  <a:lnTo>
                    <a:pt x="74" y="5"/>
                  </a:lnTo>
                  <a:lnTo>
                    <a:pt x="80" y="6"/>
                  </a:lnTo>
                  <a:lnTo>
                    <a:pt x="86" y="9"/>
                  </a:lnTo>
                  <a:close/>
                </a:path>
              </a:pathLst>
            </a:custGeom>
            <a:solidFill>
              <a:srgbClr val="C98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8" name="Freeform 136"/>
            <p:cNvSpPr>
              <a:spLocks/>
            </p:cNvSpPr>
            <p:nvPr/>
          </p:nvSpPr>
          <p:spPr bwMode="auto">
            <a:xfrm>
              <a:off x="4180" y="2866"/>
              <a:ext cx="82" cy="31"/>
            </a:xfrm>
            <a:custGeom>
              <a:avLst/>
              <a:gdLst>
                <a:gd name="T0" fmla="*/ 80 w 82"/>
                <a:gd name="T1" fmla="*/ 9 h 31"/>
                <a:gd name="T2" fmla="*/ 82 w 82"/>
                <a:gd name="T3" fmla="*/ 15 h 31"/>
                <a:gd name="T4" fmla="*/ 78 w 82"/>
                <a:gd name="T5" fmla="*/ 21 h 31"/>
                <a:gd name="T6" fmla="*/ 68 w 82"/>
                <a:gd name="T7" fmla="*/ 25 h 31"/>
                <a:gd name="T8" fmla="*/ 54 w 82"/>
                <a:gd name="T9" fmla="*/ 30 h 31"/>
                <a:gd name="T10" fmla="*/ 38 w 82"/>
                <a:gd name="T11" fmla="*/ 31 h 31"/>
                <a:gd name="T12" fmla="*/ 24 w 82"/>
                <a:gd name="T13" fmla="*/ 30 h 31"/>
                <a:gd name="T14" fmla="*/ 12 w 82"/>
                <a:gd name="T15" fmla="*/ 27 h 31"/>
                <a:gd name="T16" fmla="*/ 2 w 82"/>
                <a:gd name="T17" fmla="*/ 22 h 31"/>
                <a:gd name="T18" fmla="*/ 0 w 82"/>
                <a:gd name="T19" fmla="*/ 17 h 31"/>
                <a:gd name="T20" fmla="*/ 4 w 82"/>
                <a:gd name="T21" fmla="*/ 11 h 31"/>
                <a:gd name="T22" fmla="*/ 12 w 82"/>
                <a:gd name="T23" fmla="*/ 5 h 31"/>
                <a:gd name="T24" fmla="*/ 26 w 82"/>
                <a:gd name="T25" fmla="*/ 2 h 31"/>
                <a:gd name="T26" fmla="*/ 42 w 82"/>
                <a:gd name="T27" fmla="*/ 0 h 31"/>
                <a:gd name="T28" fmla="*/ 56 w 82"/>
                <a:gd name="T29" fmla="*/ 2 h 31"/>
                <a:gd name="T30" fmla="*/ 70 w 82"/>
                <a:gd name="T31" fmla="*/ 5 h 31"/>
                <a:gd name="T32" fmla="*/ 80 w 82"/>
                <a:gd name="T33" fmla="*/ 9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2" h="31">
                  <a:moveTo>
                    <a:pt x="80" y="9"/>
                  </a:moveTo>
                  <a:lnTo>
                    <a:pt x="82" y="15"/>
                  </a:lnTo>
                  <a:lnTo>
                    <a:pt x="78" y="21"/>
                  </a:lnTo>
                  <a:lnTo>
                    <a:pt x="68" y="25"/>
                  </a:lnTo>
                  <a:lnTo>
                    <a:pt x="54" y="30"/>
                  </a:lnTo>
                  <a:lnTo>
                    <a:pt x="38" y="31"/>
                  </a:lnTo>
                  <a:lnTo>
                    <a:pt x="24" y="30"/>
                  </a:lnTo>
                  <a:lnTo>
                    <a:pt x="12" y="27"/>
                  </a:lnTo>
                  <a:lnTo>
                    <a:pt x="2" y="22"/>
                  </a:lnTo>
                  <a:lnTo>
                    <a:pt x="0" y="17"/>
                  </a:lnTo>
                  <a:lnTo>
                    <a:pt x="4" y="11"/>
                  </a:lnTo>
                  <a:lnTo>
                    <a:pt x="12" y="5"/>
                  </a:lnTo>
                  <a:lnTo>
                    <a:pt x="26" y="2"/>
                  </a:lnTo>
                  <a:lnTo>
                    <a:pt x="42" y="0"/>
                  </a:lnTo>
                  <a:lnTo>
                    <a:pt x="56" y="2"/>
                  </a:lnTo>
                  <a:lnTo>
                    <a:pt x="70" y="5"/>
                  </a:lnTo>
                  <a:lnTo>
                    <a:pt x="80" y="9"/>
                  </a:lnTo>
                  <a:close/>
                </a:path>
              </a:pathLst>
            </a:custGeom>
            <a:solidFill>
              <a:srgbClr val="CE8C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9" name="Freeform 137"/>
            <p:cNvSpPr>
              <a:spLocks/>
            </p:cNvSpPr>
            <p:nvPr/>
          </p:nvSpPr>
          <p:spPr bwMode="auto">
            <a:xfrm>
              <a:off x="4186" y="2866"/>
              <a:ext cx="72" cy="28"/>
            </a:xfrm>
            <a:custGeom>
              <a:avLst/>
              <a:gdLst>
                <a:gd name="T0" fmla="*/ 70 w 72"/>
                <a:gd name="T1" fmla="*/ 9 h 28"/>
                <a:gd name="T2" fmla="*/ 72 w 72"/>
                <a:gd name="T3" fmla="*/ 14 h 28"/>
                <a:gd name="T4" fmla="*/ 70 w 72"/>
                <a:gd name="T5" fmla="*/ 19 h 28"/>
                <a:gd name="T6" fmla="*/ 62 w 72"/>
                <a:gd name="T7" fmla="*/ 24 h 28"/>
                <a:gd name="T8" fmla="*/ 50 w 72"/>
                <a:gd name="T9" fmla="*/ 27 h 28"/>
                <a:gd name="T10" fmla="*/ 36 w 72"/>
                <a:gd name="T11" fmla="*/ 28 h 28"/>
                <a:gd name="T12" fmla="*/ 22 w 72"/>
                <a:gd name="T13" fmla="*/ 28 h 28"/>
                <a:gd name="T14" fmla="*/ 10 w 72"/>
                <a:gd name="T15" fmla="*/ 25 h 28"/>
                <a:gd name="T16" fmla="*/ 2 w 72"/>
                <a:gd name="T17" fmla="*/ 21 h 28"/>
                <a:gd name="T18" fmla="*/ 0 w 72"/>
                <a:gd name="T19" fmla="*/ 15 h 28"/>
                <a:gd name="T20" fmla="*/ 2 w 72"/>
                <a:gd name="T21" fmla="*/ 9 h 28"/>
                <a:gd name="T22" fmla="*/ 10 w 72"/>
                <a:gd name="T23" fmla="*/ 5 h 28"/>
                <a:gd name="T24" fmla="*/ 22 w 72"/>
                <a:gd name="T25" fmla="*/ 2 h 28"/>
                <a:gd name="T26" fmla="*/ 36 w 72"/>
                <a:gd name="T27" fmla="*/ 0 h 28"/>
                <a:gd name="T28" fmla="*/ 50 w 72"/>
                <a:gd name="T29" fmla="*/ 2 h 28"/>
                <a:gd name="T30" fmla="*/ 62 w 72"/>
                <a:gd name="T31" fmla="*/ 5 h 28"/>
                <a:gd name="T32" fmla="*/ 70 w 72"/>
                <a:gd name="T33" fmla="*/ 9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2" h="28">
                  <a:moveTo>
                    <a:pt x="70" y="9"/>
                  </a:moveTo>
                  <a:lnTo>
                    <a:pt x="72" y="14"/>
                  </a:lnTo>
                  <a:lnTo>
                    <a:pt x="70" y="19"/>
                  </a:lnTo>
                  <a:lnTo>
                    <a:pt x="62" y="24"/>
                  </a:lnTo>
                  <a:lnTo>
                    <a:pt x="50" y="27"/>
                  </a:lnTo>
                  <a:lnTo>
                    <a:pt x="36" y="28"/>
                  </a:lnTo>
                  <a:lnTo>
                    <a:pt x="22" y="28"/>
                  </a:lnTo>
                  <a:lnTo>
                    <a:pt x="10" y="25"/>
                  </a:lnTo>
                  <a:lnTo>
                    <a:pt x="2" y="21"/>
                  </a:lnTo>
                  <a:lnTo>
                    <a:pt x="0" y="15"/>
                  </a:lnTo>
                  <a:lnTo>
                    <a:pt x="2" y="9"/>
                  </a:lnTo>
                  <a:lnTo>
                    <a:pt x="10" y="5"/>
                  </a:lnTo>
                  <a:lnTo>
                    <a:pt x="22" y="2"/>
                  </a:lnTo>
                  <a:lnTo>
                    <a:pt x="36" y="0"/>
                  </a:lnTo>
                  <a:lnTo>
                    <a:pt x="50" y="2"/>
                  </a:lnTo>
                  <a:lnTo>
                    <a:pt x="62" y="5"/>
                  </a:lnTo>
                  <a:lnTo>
                    <a:pt x="70" y="9"/>
                  </a:lnTo>
                  <a:close/>
                </a:path>
              </a:pathLst>
            </a:custGeom>
            <a:solidFill>
              <a:srgbClr val="D393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0" name="Freeform 138"/>
            <p:cNvSpPr>
              <a:spLocks/>
            </p:cNvSpPr>
            <p:nvPr/>
          </p:nvSpPr>
          <p:spPr bwMode="auto">
            <a:xfrm>
              <a:off x="4190" y="2866"/>
              <a:ext cx="66" cy="27"/>
            </a:xfrm>
            <a:custGeom>
              <a:avLst/>
              <a:gdLst>
                <a:gd name="T0" fmla="*/ 64 w 66"/>
                <a:gd name="T1" fmla="*/ 8 h 27"/>
                <a:gd name="T2" fmla="*/ 66 w 66"/>
                <a:gd name="T3" fmla="*/ 14 h 27"/>
                <a:gd name="T4" fmla="*/ 64 w 66"/>
                <a:gd name="T5" fmla="*/ 18 h 27"/>
                <a:gd name="T6" fmla="*/ 56 w 66"/>
                <a:gd name="T7" fmla="*/ 22 h 27"/>
                <a:gd name="T8" fmla="*/ 46 w 66"/>
                <a:gd name="T9" fmla="*/ 25 h 27"/>
                <a:gd name="T10" fmla="*/ 34 w 66"/>
                <a:gd name="T11" fmla="*/ 27 h 27"/>
                <a:gd name="T12" fmla="*/ 22 w 66"/>
                <a:gd name="T13" fmla="*/ 25 h 27"/>
                <a:gd name="T14" fmla="*/ 10 w 66"/>
                <a:gd name="T15" fmla="*/ 24 h 27"/>
                <a:gd name="T16" fmla="*/ 2 w 66"/>
                <a:gd name="T17" fmla="*/ 19 h 27"/>
                <a:gd name="T18" fmla="*/ 0 w 66"/>
                <a:gd name="T19" fmla="*/ 14 h 27"/>
                <a:gd name="T20" fmla="*/ 4 w 66"/>
                <a:gd name="T21" fmla="*/ 9 h 27"/>
                <a:gd name="T22" fmla="*/ 10 w 66"/>
                <a:gd name="T23" fmla="*/ 5 h 27"/>
                <a:gd name="T24" fmla="*/ 22 w 66"/>
                <a:gd name="T25" fmla="*/ 2 h 27"/>
                <a:gd name="T26" fmla="*/ 34 w 66"/>
                <a:gd name="T27" fmla="*/ 0 h 27"/>
                <a:gd name="T28" fmla="*/ 46 w 66"/>
                <a:gd name="T29" fmla="*/ 2 h 27"/>
                <a:gd name="T30" fmla="*/ 58 w 66"/>
                <a:gd name="T31" fmla="*/ 3 h 27"/>
                <a:gd name="T32" fmla="*/ 64 w 66"/>
                <a:gd name="T33" fmla="*/ 8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27">
                  <a:moveTo>
                    <a:pt x="64" y="8"/>
                  </a:moveTo>
                  <a:lnTo>
                    <a:pt x="66" y="14"/>
                  </a:lnTo>
                  <a:lnTo>
                    <a:pt x="64" y="18"/>
                  </a:lnTo>
                  <a:lnTo>
                    <a:pt x="56" y="22"/>
                  </a:lnTo>
                  <a:lnTo>
                    <a:pt x="46" y="25"/>
                  </a:lnTo>
                  <a:lnTo>
                    <a:pt x="34" y="27"/>
                  </a:lnTo>
                  <a:lnTo>
                    <a:pt x="22" y="25"/>
                  </a:lnTo>
                  <a:lnTo>
                    <a:pt x="10" y="24"/>
                  </a:lnTo>
                  <a:lnTo>
                    <a:pt x="2" y="19"/>
                  </a:lnTo>
                  <a:lnTo>
                    <a:pt x="0" y="14"/>
                  </a:lnTo>
                  <a:lnTo>
                    <a:pt x="4" y="9"/>
                  </a:lnTo>
                  <a:lnTo>
                    <a:pt x="10" y="5"/>
                  </a:lnTo>
                  <a:lnTo>
                    <a:pt x="22" y="2"/>
                  </a:lnTo>
                  <a:lnTo>
                    <a:pt x="34" y="0"/>
                  </a:lnTo>
                  <a:lnTo>
                    <a:pt x="46" y="2"/>
                  </a:lnTo>
                  <a:lnTo>
                    <a:pt x="58" y="3"/>
                  </a:lnTo>
                  <a:lnTo>
                    <a:pt x="64" y="8"/>
                  </a:lnTo>
                  <a:close/>
                </a:path>
              </a:pathLst>
            </a:custGeom>
            <a:solidFill>
              <a:srgbClr val="D89B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1" name="Freeform 139"/>
            <p:cNvSpPr>
              <a:spLocks/>
            </p:cNvSpPr>
            <p:nvPr/>
          </p:nvSpPr>
          <p:spPr bwMode="auto">
            <a:xfrm>
              <a:off x="4196" y="2868"/>
              <a:ext cx="58" cy="22"/>
            </a:xfrm>
            <a:custGeom>
              <a:avLst/>
              <a:gdLst>
                <a:gd name="T0" fmla="*/ 56 w 58"/>
                <a:gd name="T1" fmla="*/ 6 h 22"/>
                <a:gd name="T2" fmla="*/ 58 w 58"/>
                <a:gd name="T3" fmla="*/ 10 h 22"/>
                <a:gd name="T4" fmla="*/ 56 w 58"/>
                <a:gd name="T5" fmla="*/ 15 h 22"/>
                <a:gd name="T6" fmla="*/ 50 w 58"/>
                <a:gd name="T7" fmla="*/ 17 h 22"/>
                <a:gd name="T8" fmla="*/ 40 w 58"/>
                <a:gd name="T9" fmla="*/ 20 h 22"/>
                <a:gd name="T10" fmla="*/ 28 w 58"/>
                <a:gd name="T11" fmla="*/ 22 h 22"/>
                <a:gd name="T12" fmla="*/ 18 w 58"/>
                <a:gd name="T13" fmla="*/ 20 h 22"/>
                <a:gd name="T14" fmla="*/ 8 w 58"/>
                <a:gd name="T15" fmla="*/ 19 h 22"/>
                <a:gd name="T16" fmla="*/ 2 w 58"/>
                <a:gd name="T17" fmla="*/ 16 h 22"/>
                <a:gd name="T18" fmla="*/ 0 w 58"/>
                <a:gd name="T19" fmla="*/ 12 h 22"/>
                <a:gd name="T20" fmla="*/ 2 w 58"/>
                <a:gd name="T21" fmla="*/ 7 h 22"/>
                <a:gd name="T22" fmla="*/ 8 w 58"/>
                <a:gd name="T23" fmla="*/ 3 h 22"/>
                <a:gd name="T24" fmla="*/ 18 w 58"/>
                <a:gd name="T25" fmla="*/ 0 h 22"/>
                <a:gd name="T26" fmla="*/ 30 w 58"/>
                <a:gd name="T27" fmla="*/ 0 h 22"/>
                <a:gd name="T28" fmla="*/ 40 w 58"/>
                <a:gd name="T29" fmla="*/ 0 h 22"/>
                <a:gd name="T30" fmla="*/ 50 w 58"/>
                <a:gd name="T31" fmla="*/ 3 h 22"/>
                <a:gd name="T32" fmla="*/ 56 w 58"/>
                <a:gd name="T33" fmla="*/ 6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8" h="22">
                  <a:moveTo>
                    <a:pt x="56" y="6"/>
                  </a:moveTo>
                  <a:lnTo>
                    <a:pt x="58" y="10"/>
                  </a:lnTo>
                  <a:lnTo>
                    <a:pt x="56" y="15"/>
                  </a:lnTo>
                  <a:lnTo>
                    <a:pt x="50" y="17"/>
                  </a:lnTo>
                  <a:lnTo>
                    <a:pt x="40" y="20"/>
                  </a:lnTo>
                  <a:lnTo>
                    <a:pt x="28" y="22"/>
                  </a:lnTo>
                  <a:lnTo>
                    <a:pt x="18" y="20"/>
                  </a:lnTo>
                  <a:lnTo>
                    <a:pt x="8" y="19"/>
                  </a:lnTo>
                  <a:lnTo>
                    <a:pt x="2" y="16"/>
                  </a:lnTo>
                  <a:lnTo>
                    <a:pt x="0" y="12"/>
                  </a:lnTo>
                  <a:lnTo>
                    <a:pt x="2" y="7"/>
                  </a:lnTo>
                  <a:lnTo>
                    <a:pt x="8" y="3"/>
                  </a:lnTo>
                  <a:lnTo>
                    <a:pt x="18" y="0"/>
                  </a:lnTo>
                  <a:lnTo>
                    <a:pt x="30" y="0"/>
                  </a:lnTo>
                  <a:lnTo>
                    <a:pt x="40" y="0"/>
                  </a:lnTo>
                  <a:lnTo>
                    <a:pt x="50" y="3"/>
                  </a:lnTo>
                  <a:lnTo>
                    <a:pt x="56" y="6"/>
                  </a:lnTo>
                  <a:close/>
                </a:path>
              </a:pathLst>
            </a:custGeom>
            <a:solidFill>
              <a:srgbClr val="DDA3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2" name="Freeform 140"/>
            <p:cNvSpPr>
              <a:spLocks/>
            </p:cNvSpPr>
            <p:nvPr/>
          </p:nvSpPr>
          <p:spPr bwMode="auto">
            <a:xfrm>
              <a:off x="4200" y="2868"/>
              <a:ext cx="52" cy="19"/>
            </a:xfrm>
            <a:custGeom>
              <a:avLst/>
              <a:gdLst>
                <a:gd name="T0" fmla="*/ 50 w 52"/>
                <a:gd name="T1" fmla="*/ 6 h 19"/>
                <a:gd name="T2" fmla="*/ 52 w 52"/>
                <a:gd name="T3" fmla="*/ 9 h 19"/>
                <a:gd name="T4" fmla="*/ 50 w 52"/>
                <a:gd name="T5" fmla="*/ 13 h 19"/>
                <a:gd name="T6" fmla="*/ 44 w 52"/>
                <a:gd name="T7" fmla="*/ 16 h 19"/>
                <a:gd name="T8" fmla="*/ 36 w 52"/>
                <a:gd name="T9" fmla="*/ 19 h 19"/>
                <a:gd name="T10" fmla="*/ 26 w 52"/>
                <a:gd name="T11" fmla="*/ 19 h 19"/>
                <a:gd name="T12" fmla="*/ 16 w 52"/>
                <a:gd name="T13" fmla="*/ 19 h 19"/>
                <a:gd name="T14" fmla="*/ 8 w 52"/>
                <a:gd name="T15" fmla="*/ 17 h 19"/>
                <a:gd name="T16" fmla="*/ 2 w 52"/>
                <a:gd name="T17" fmla="*/ 15 h 19"/>
                <a:gd name="T18" fmla="*/ 0 w 52"/>
                <a:gd name="T19" fmla="*/ 10 h 19"/>
                <a:gd name="T20" fmla="*/ 4 w 52"/>
                <a:gd name="T21" fmla="*/ 6 h 19"/>
                <a:gd name="T22" fmla="*/ 8 w 52"/>
                <a:gd name="T23" fmla="*/ 3 h 19"/>
                <a:gd name="T24" fmla="*/ 16 w 52"/>
                <a:gd name="T25" fmla="*/ 1 h 19"/>
                <a:gd name="T26" fmla="*/ 26 w 52"/>
                <a:gd name="T27" fmla="*/ 0 h 19"/>
                <a:gd name="T28" fmla="*/ 36 w 52"/>
                <a:gd name="T29" fmla="*/ 1 h 19"/>
                <a:gd name="T30" fmla="*/ 44 w 52"/>
                <a:gd name="T31" fmla="*/ 3 h 19"/>
                <a:gd name="T32" fmla="*/ 50 w 52"/>
                <a:gd name="T33" fmla="*/ 6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2" h="19">
                  <a:moveTo>
                    <a:pt x="50" y="6"/>
                  </a:moveTo>
                  <a:lnTo>
                    <a:pt x="52" y="9"/>
                  </a:lnTo>
                  <a:lnTo>
                    <a:pt x="50" y="13"/>
                  </a:lnTo>
                  <a:lnTo>
                    <a:pt x="44" y="16"/>
                  </a:lnTo>
                  <a:lnTo>
                    <a:pt x="36" y="19"/>
                  </a:lnTo>
                  <a:lnTo>
                    <a:pt x="26" y="19"/>
                  </a:lnTo>
                  <a:lnTo>
                    <a:pt x="16" y="19"/>
                  </a:lnTo>
                  <a:lnTo>
                    <a:pt x="8" y="17"/>
                  </a:lnTo>
                  <a:lnTo>
                    <a:pt x="2" y="15"/>
                  </a:lnTo>
                  <a:lnTo>
                    <a:pt x="0" y="10"/>
                  </a:lnTo>
                  <a:lnTo>
                    <a:pt x="4" y="6"/>
                  </a:lnTo>
                  <a:lnTo>
                    <a:pt x="8" y="3"/>
                  </a:lnTo>
                  <a:lnTo>
                    <a:pt x="16" y="1"/>
                  </a:lnTo>
                  <a:lnTo>
                    <a:pt x="26" y="0"/>
                  </a:lnTo>
                  <a:lnTo>
                    <a:pt x="36" y="1"/>
                  </a:lnTo>
                  <a:lnTo>
                    <a:pt x="44" y="3"/>
                  </a:lnTo>
                  <a:lnTo>
                    <a:pt x="50" y="6"/>
                  </a:lnTo>
                  <a:close/>
                </a:path>
              </a:pathLst>
            </a:custGeom>
            <a:solidFill>
              <a:srgbClr val="E0A5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3" name="Freeform 141"/>
            <p:cNvSpPr>
              <a:spLocks/>
            </p:cNvSpPr>
            <p:nvPr/>
          </p:nvSpPr>
          <p:spPr bwMode="auto">
            <a:xfrm>
              <a:off x="4206" y="2868"/>
              <a:ext cx="44" cy="17"/>
            </a:xfrm>
            <a:custGeom>
              <a:avLst/>
              <a:gdLst>
                <a:gd name="T0" fmla="*/ 42 w 44"/>
                <a:gd name="T1" fmla="*/ 6 h 17"/>
                <a:gd name="T2" fmla="*/ 44 w 44"/>
                <a:gd name="T3" fmla="*/ 9 h 17"/>
                <a:gd name="T4" fmla="*/ 42 w 44"/>
                <a:gd name="T5" fmla="*/ 12 h 17"/>
                <a:gd name="T6" fmla="*/ 38 w 44"/>
                <a:gd name="T7" fmla="*/ 15 h 17"/>
                <a:gd name="T8" fmla="*/ 30 w 44"/>
                <a:gd name="T9" fmla="*/ 16 h 17"/>
                <a:gd name="T10" fmla="*/ 22 w 44"/>
                <a:gd name="T11" fmla="*/ 17 h 17"/>
                <a:gd name="T12" fmla="*/ 14 w 44"/>
                <a:gd name="T13" fmla="*/ 16 h 17"/>
                <a:gd name="T14" fmla="*/ 6 w 44"/>
                <a:gd name="T15" fmla="*/ 15 h 17"/>
                <a:gd name="T16" fmla="*/ 2 w 44"/>
                <a:gd name="T17" fmla="*/ 13 h 17"/>
                <a:gd name="T18" fmla="*/ 0 w 44"/>
                <a:gd name="T19" fmla="*/ 10 h 17"/>
                <a:gd name="T20" fmla="*/ 2 w 44"/>
                <a:gd name="T21" fmla="*/ 6 h 17"/>
                <a:gd name="T22" fmla="*/ 6 w 44"/>
                <a:gd name="T23" fmla="*/ 3 h 17"/>
                <a:gd name="T24" fmla="*/ 14 w 44"/>
                <a:gd name="T25" fmla="*/ 1 h 17"/>
                <a:gd name="T26" fmla="*/ 22 w 44"/>
                <a:gd name="T27" fmla="*/ 0 h 17"/>
                <a:gd name="T28" fmla="*/ 32 w 44"/>
                <a:gd name="T29" fmla="*/ 1 h 17"/>
                <a:gd name="T30" fmla="*/ 38 w 44"/>
                <a:gd name="T31" fmla="*/ 3 h 17"/>
                <a:gd name="T32" fmla="*/ 42 w 44"/>
                <a:gd name="T33" fmla="*/ 6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4" h="17">
                  <a:moveTo>
                    <a:pt x="42" y="6"/>
                  </a:moveTo>
                  <a:lnTo>
                    <a:pt x="44" y="9"/>
                  </a:lnTo>
                  <a:lnTo>
                    <a:pt x="42" y="12"/>
                  </a:lnTo>
                  <a:lnTo>
                    <a:pt x="38" y="15"/>
                  </a:lnTo>
                  <a:lnTo>
                    <a:pt x="30" y="16"/>
                  </a:lnTo>
                  <a:lnTo>
                    <a:pt x="22" y="17"/>
                  </a:lnTo>
                  <a:lnTo>
                    <a:pt x="14" y="16"/>
                  </a:lnTo>
                  <a:lnTo>
                    <a:pt x="6" y="15"/>
                  </a:lnTo>
                  <a:lnTo>
                    <a:pt x="2" y="13"/>
                  </a:lnTo>
                  <a:lnTo>
                    <a:pt x="0" y="10"/>
                  </a:lnTo>
                  <a:lnTo>
                    <a:pt x="2" y="6"/>
                  </a:lnTo>
                  <a:lnTo>
                    <a:pt x="6" y="3"/>
                  </a:lnTo>
                  <a:lnTo>
                    <a:pt x="14" y="1"/>
                  </a:lnTo>
                  <a:lnTo>
                    <a:pt x="22" y="0"/>
                  </a:lnTo>
                  <a:lnTo>
                    <a:pt x="32" y="1"/>
                  </a:lnTo>
                  <a:lnTo>
                    <a:pt x="38" y="3"/>
                  </a:lnTo>
                  <a:lnTo>
                    <a:pt x="42" y="6"/>
                  </a:lnTo>
                  <a:close/>
                </a:path>
              </a:pathLst>
            </a:custGeom>
            <a:solidFill>
              <a:srgbClr val="E5AD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4" name="Freeform 142"/>
            <p:cNvSpPr>
              <a:spLocks/>
            </p:cNvSpPr>
            <p:nvPr/>
          </p:nvSpPr>
          <p:spPr bwMode="auto">
            <a:xfrm>
              <a:off x="4210" y="2869"/>
              <a:ext cx="38" cy="14"/>
            </a:xfrm>
            <a:custGeom>
              <a:avLst/>
              <a:gdLst>
                <a:gd name="T0" fmla="*/ 38 w 38"/>
                <a:gd name="T1" fmla="*/ 3 h 14"/>
                <a:gd name="T2" fmla="*/ 38 w 38"/>
                <a:gd name="T3" fmla="*/ 6 h 14"/>
                <a:gd name="T4" fmla="*/ 36 w 38"/>
                <a:gd name="T5" fmla="*/ 9 h 14"/>
                <a:gd name="T6" fmla="*/ 32 w 38"/>
                <a:gd name="T7" fmla="*/ 12 h 14"/>
                <a:gd name="T8" fmla="*/ 26 w 38"/>
                <a:gd name="T9" fmla="*/ 14 h 14"/>
                <a:gd name="T10" fmla="*/ 18 w 38"/>
                <a:gd name="T11" fmla="*/ 14 h 14"/>
                <a:gd name="T12" fmla="*/ 12 w 38"/>
                <a:gd name="T13" fmla="*/ 14 h 14"/>
                <a:gd name="T14" fmla="*/ 6 w 38"/>
                <a:gd name="T15" fmla="*/ 12 h 14"/>
                <a:gd name="T16" fmla="*/ 2 w 38"/>
                <a:gd name="T17" fmla="*/ 9 h 14"/>
                <a:gd name="T18" fmla="*/ 0 w 38"/>
                <a:gd name="T19" fmla="*/ 6 h 14"/>
                <a:gd name="T20" fmla="*/ 2 w 38"/>
                <a:gd name="T21" fmla="*/ 5 h 14"/>
                <a:gd name="T22" fmla="*/ 6 w 38"/>
                <a:gd name="T23" fmla="*/ 2 h 14"/>
                <a:gd name="T24" fmla="*/ 12 w 38"/>
                <a:gd name="T25" fmla="*/ 0 h 14"/>
                <a:gd name="T26" fmla="*/ 20 w 38"/>
                <a:gd name="T27" fmla="*/ 0 h 14"/>
                <a:gd name="T28" fmla="*/ 28 w 38"/>
                <a:gd name="T29" fmla="*/ 0 h 14"/>
                <a:gd name="T30" fmla="*/ 34 w 38"/>
                <a:gd name="T31" fmla="*/ 2 h 14"/>
                <a:gd name="T32" fmla="*/ 38 w 38"/>
                <a:gd name="T33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8" h="14">
                  <a:moveTo>
                    <a:pt x="38" y="3"/>
                  </a:moveTo>
                  <a:lnTo>
                    <a:pt x="38" y="6"/>
                  </a:lnTo>
                  <a:lnTo>
                    <a:pt x="36" y="9"/>
                  </a:lnTo>
                  <a:lnTo>
                    <a:pt x="32" y="12"/>
                  </a:lnTo>
                  <a:lnTo>
                    <a:pt x="26" y="14"/>
                  </a:lnTo>
                  <a:lnTo>
                    <a:pt x="18" y="14"/>
                  </a:lnTo>
                  <a:lnTo>
                    <a:pt x="12" y="14"/>
                  </a:lnTo>
                  <a:lnTo>
                    <a:pt x="6" y="12"/>
                  </a:lnTo>
                  <a:lnTo>
                    <a:pt x="2" y="9"/>
                  </a:lnTo>
                  <a:lnTo>
                    <a:pt x="0" y="6"/>
                  </a:lnTo>
                  <a:lnTo>
                    <a:pt x="2" y="5"/>
                  </a:lnTo>
                  <a:lnTo>
                    <a:pt x="6" y="2"/>
                  </a:lnTo>
                  <a:lnTo>
                    <a:pt x="12" y="0"/>
                  </a:lnTo>
                  <a:lnTo>
                    <a:pt x="20" y="0"/>
                  </a:lnTo>
                  <a:lnTo>
                    <a:pt x="28" y="0"/>
                  </a:lnTo>
                  <a:lnTo>
                    <a:pt x="34" y="2"/>
                  </a:lnTo>
                  <a:lnTo>
                    <a:pt x="38" y="3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5" name="Freeform 143"/>
            <p:cNvSpPr>
              <a:spLocks/>
            </p:cNvSpPr>
            <p:nvPr/>
          </p:nvSpPr>
          <p:spPr bwMode="auto">
            <a:xfrm>
              <a:off x="3783" y="2076"/>
              <a:ext cx="130" cy="105"/>
            </a:xfrm>
            <a:custGeom>
              <a:avLst/>
              <a:gdLst>
                <a:gd name="T0" fmla="*/ 64 w 130"/>
                <a:gd name="T1" fmla="*/ 0 h 105"/>
                <a:gd name="T2" fmla="*/ 78 w 130"/>
                <a:gd name="T3" fmla="*/ 2 h 105"/>
                <a:gd name="T4" fmla="*/ 90 w 130"/>
                <a:gd name="T5" fmla="*/ 5 h 105"/>
                <a:gd name="T6" fmla="*/ 100 w 130"/>
                <a:gd name="T7" fmla="*/ 9 h 105"/>
                <a:gd name="T8" fmla="*/ 110 w 130"/>
                <a:gd name="T9" fmla="*/ 15 h 105"/>
                <a:gd name="T10" fmla="*/ 118 w 130"/>
                <a:gd name="T11" fmla="*/ 24 h 105"/>
                <a:gd name="T12" fmla="*/ 124 w 130"/>
                <a:gd name="T13" fmla="*/ 33 h 105"/>
                <a:gd name="T14" fmla="*/ 128 w 130"/>
                <a:gd name="T15" fmla="*/ 42 h 105"/>
                <a:gd name="T16" fmla="*/ 130 w 130"/>
                <a:gd name="T17" fmla="*/ 52 h 105"/>
                <a:gd name="T18" fmla="*/ 128 w 130"/>
                <a:gd name="T19" fmla="*/ 62 h 105"/>
                <a:gd name="T20" fmla="*/ 124 w 130"/>
                <a:gd name="T21" fmla="*/ 72 h 105"/>
                <a:gd name="T22" fmla="*/ 118 w 130"/>
                <a:gd name="T23" fmla="*/ 81 h 105"/>
                <a:gd name="T24" fmla="*/ 110 w 130"/>
                <a:gd name="T25" fmla="*/ 89 h 105"/>
                <a:gd name="T26" fmla="*/ 100 w 130"/>
                <a:gd name="T27" fmla="*/ 96 h 105"/>
                <a:gd name="T28" fmla="*/ 90 w 130"/>
                <a:gd name="T29" fmla="*/ 101 h 105"/>
                <a:gd name="T30" fmla="*/ 78 w 130"/>
                <a:gd name="T31" fmla="*/ 103 h 105"/>
                <a:gd name="T32" fmla="*/ 64 w 130"/>
                <a:gd name="T33" fmla="*/ 105 h 105"/>
                <a:gd name="T34" fmla="*/ 52 w 130"/>
                <a:gd name="T35" fmla="*/ 103 h 105"/>
                <a:gd name="T36" fmla="*/ 40 w 130"/>
                <a:gd name="T37" fmla="*/ 101 h 105"/>
                <a:gd name="T38" fmla="*/ 28 w 130"/>
                <a:gd name="T39" fmla="*/ 96 h 105"/>
                <a:gd name="T40" fmla="*/ 20 w 130"/>
                <a:gd name="T41" fmla="*/ 89 h 105"/>
                <a:gd name="T42" fmla="*/ 12 w 130"/>
                <a:gd name="T43" fmla="*/ 81 h 105"/>
                <a:gd name="T44" fmla="*/ 6 w 130"/>
                <a:gd name="T45" fmla="*/ 72 h 105"/>
                <a:gd name="T46" fmla="*/ 2 w 130"/>
                <a:gd name="T47" fmla="*/ 62 h 105"/>
                <a:gd name="T48" fmla="*/ 0 w 130"/>
                <a:gd name="T49" fmla="*/ 52 h 105"/>
                <a:gd name="T50" fmla="*/ 2 w 130"/>
                <a:gd name="T51" fmla="*/ 42 h 105"/>
                <a:gd name="T52" fmla="*/ 6 w 130"/>
                <a:gd name="T53" fmla="*/ 33 h 105"/>
                <a:gd name="T54" fmla="*/ 12 w 130"/>
                <a:gd name="T55" fmla="*/ 24 h 105"/>
                <a:gd name="T56" fmla="*/ 20 w 130"/>
                <a:gd name="T57" fmla="*/ 15 h 105"/>
                <a:gd name="T58" fmla="*/ 28 w 130"/>
                <a:gd name="T59" fmla="*/ 9 h 105"/>
                <a:gd name="T60" fmla="*/ 40 w 130"/>
                <a:gd name="T61" fmla="*/ 5 h 105"/>
                <a:gd name="T62" fmla="*/ 52 w 130"/>
                <a:gd name="T63" fmla="*/ 2 h 105"/>
                <a:gd name="T64" fmla="*/ 64 w 130"/>
                <a:gd name="T65" fmla="*/ 0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05">
                  <a:moveTo>
                    <a:pt x="64" y="0"/>
                  </a:moveTo>
                  <a:lnTo>
                    <a:pt x="78" y="2"/>
                  </a:lnTo>
                  <a:lnTo>
                    <a:pt x="90" y="5"/>
                  </a:lnTo>
                  <a:lnTo>
                    <a:pt x="100" y="9"/>
                  </a:lnTo>
                  <a:lnTo>
                    <a:pt x="110" y="15"/>
                  </a:lnTo>
                  <a:lnTo>
                    <a:pt x="118" y="24"/>
                  </a:lnTo>
                  <a:lnTo>
                    <a:pt x="124" y="33"/>
                  </a:lnTo>
                  <a:lnTo>
                    <a:pt x="128" y="42"/>
                  </a:lnTo>
                  <a:lnTo>
                    <a:pt x="130" y="52"/>
                  </a:lnTo>
                  <a:lnTo>
                    <a:pt x="128" y="62"/>
                  </a:lnTo>
                  <a:lnTo>
                    <a:pt x="124" y="72"/>
                  </a:lnTo>
                  <a:lnTo>
                    <a:pt x="118" y="81"/>
                  </a:lnTo>
                  <a:lnTo>
                    <a:pt x="110" y="89"/>
                  </a:lnTo>
                  <a:lnTo>
                    <a:pt x="100" y="96"/>
                  </a:lnTo>
                  <a:lnTo>
                    <a:pt x="90" y="101"/>
                  </a:lnTo>
                  <a:lnTo>
                    <a:pt x="78" y="103"/>
                  </a:lnTo>
                  <a:lnTo>
                    <a:pt x="64" y="105"/>
                  </a:lnTo>
                  <a:lnTo>
                    <a:pt x="52" y="103"/>
                  </a:lnTo>
                  <a:lnTo>
                    <a:pt x="40" y="101"/>
                  </a:lnTo>
                  <a:lnTo>
                    <a:pt x="28" y="96"/>
                  </a:lnTo>
                  <a:lnTo>
                    <a:pt x="20" y="89"/>
                  </a:lnTo>
                  <a:lnTo>
                    <a:pt x="12" y="81"/>
                  </a:lnTo>
                  <a:lnTo>
                    <a:pt x="6" y="72"/>
                  </a:lnTo>
                  <a:lnTo>
                    <a:pt x="2" y="62"/>
                  </a:lnTo>
                  <a:lnTo>
                    <a:pt x="0" y="52"/>
                  </a:lnTo>
                  <a:lnTo>
                    <a:pt x="2" y="42"/>
                  </a:lnTo>
                  <a:lnTo>
                    <a:pt x="6" y="33"/>
                  </a:lnTo>
                  <a:lnTo>
                    <a:pt x="12" y="24"/>
                  </a:lnTo>
                  <a:lnTo>
                    <a:pt x="20" y="15"/>
                  </a:lnTo>
                  <a:lnTo>
                    <a:pt x="28" y="9"/>
                  </a:lnTo>
                  <a:lnTo>
                    <a:pt x="40" y="5"/>
                  </a:lnTo>
                  <a:lnTo>
                    <a:pt x="52" y="2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6" name="Freeform 144"/>
            <p:cNvSpPr>
              <a:spLocks/>
            </p:cNvSpPr>
            <p:nvPr/>
          </p:nvSpPr>
          <p:spPr bwMode="auto">
            <a:xfrm>
              <a:off x="3743" y="2367"/>
              <a:ext cx="50" cy="41"/>
            </a:xfrm>
            <a:custGeom>
              <a:avLst/>
              <a:gdLst>
                <a:gd name="T0" fmla="*/ 24 w 50"/>
                <a:gd name="T1" fmla="*/ 0 h 41"/>
                <a:gd name="T2" fmla="*/ 34 w 50"/>
                <a:gd name="T3" fmla="*/ 1 h 41"/>
                <a:gd name="T4" fmla="*/ 42 w 50"/>
                <a:gd name="T5" fmla="*/ 6 h 41"/>
                <a:gd name="T6" fmla="*/ 48 w 50"/>
                <a:gd name="T7" fmla="*/ 11 h 41"/>
                <a:gd name="T8" fmla="*/ 50 w 50"/>
                <a:gd name="T9" fmla="*/ 20 h 41"/>
                <a:gd name="T10" fmla="*/ 48 w 50"/>
                <a:gd name="T11" fmla="*/ 28 h 41"/>
                <a:gd name="T12" fmla="*/ 42 w 50"/>
                <a:gd name="T13" fmla="*/ 35 h 41"/>
                <a:gd name="T14" fmla="*/ 34 w 50"/>
                <a:gd name="T15" fmla="*/ 39 h 41"/>
                <a:gd name="T16" fmla="*/ 24 w 50"/>
                <a:gd name="T17" fmla="*/ 41 h 41"/>
                <a:gd name="T18" fmla="*/ 14 w 50"/>
                <a:gd name="T19" fmla="*/ 39 h 41"/>
                <a:gd name="T20" fmla="*/ 6 w 50"/>
                <a:gd name="T21" fmla="*/ 35 h 41"/>
                <a:gd name="T22" fmla="*/ 2 w 50"/>
                <a:gd name="T23" fmla="*/ 28 h 41"/>
                <a:gd name="T24" fmla="*/ 0 w 50"/>
                <a:gd name="T25" fmla="*/ 20 h 41"/>
                <a:gd name="T26" fmla="*/ 2 w 50"/>
                <a:gd name="T27" fmla="*/ 11 h 41"/>
                <a:gd name="T28" fmla="*/ 6 w 50"/>
                <a:gd name="T29" fmla="*/ 6 h 41"/>
                <a:gd name="T30" fmla="*/ 14 w 50"/>
                <a:gd name="T31" fmla="*/ 1 h 41"/>
                <a:gd name="T32" fmla="*/ 24 w 50"/>
                <a:gd name="T33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0" h="41">
                  <a:moveTo>
                    <a:pt x="24" y="0"/>
                  </a:moveTo>
                  <a:lnTo>
                    <a:pt x="34" y="1"/>
                  </a:lnTo>
                  <a:lnTo>
                    <a:pt x="42" y="6"/>
                  </a:lnTo>
                  <a:lnTo>
                    <a:pt x="48" y="11"/>
                  </a:lnTo>
                  <a:lnTo>
                    <a:pt x="50" y="20"/>
                  </a:lnTo>
                  <a:lnTo>
                    <a:pt x="48" y="28"/>
                  </a:lnTo>
                  <a:lnTo>
                    <a:pt x="42" y="35"/>
                  </a:lnTo>
                  <a:lnTo>
                    <a:pt x="34" y="39"/>
                  </a:lnTo>
                  <a:lnTo>
                    <a:pt x="24" y="41"/>
                  </a:lnTo>
                  <a:lnTo>
                    <a:pt x="14" y="39"/>
                  </a:lnTo>
                  <a:lnTo>
                    <a:pt x="6" y="35"/>
                  </a:lnTo>
                  <a:lnTo>
                    <a:pt x="2" y="28"/>
                  </a:lnTo>
                  <a:lnTo>
                    <a:pt x="0" y="20"/>
                  </a:lnTo>
                  <a:lnTo>
                    <a:pt x="2" y="11"/>
                  </a:lnTo>
                  <a:lnTo>
                    <a:pt x="6" y="6"/>
                  </a:lnTo>
                  <a:lnTo>
                    <a:pt x="14" y="1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7" name="Freeform 145"/>
            <p:cNvSpPr>
              <a:spLocks/>
            </p:cNvSpPr>
            <p:nvPr/>
          </p:nvSpPr>
          <p:spPr bwMode="auto">
            <a:xfrm>
              <a:off x="3322" y="3356"/>
              <a:ext cx="70" cy="56"/>
            </a:xfrm>
            <a:custGeom>
              <a:avLst/>
              <a:gdLst>
                <a:gd name="T0" fmla="*/ 34 w 70"/>
                <a:gd name="T1" fmla="*/ 0 h 56"/>
                <a:gd name="T2" fmla="*/ 48 w 70"/>
                <a:gd name="T3" fmla="*/ 1 h 56"/>
                <a:gd name="T4" fmla="*/ 60 w 70"/>
                <a:gd name="T5" fmla="*/ 7 h 56"/>
                <a:gd name="T6" fmla="*/ 68 w 70"/>
                <a:gd name="T7" fmla="*/ 16 h 56"/>
                <a:gd name="T8" fmla="*/ 70 w 70"/>
                <a:gd name="T9" fmla="*/ 28 h 56"/>
                <a:gd name="T10" fmla="*/ 68 w 70"/>
                <a:gd name="T11" fmla="*/ 38 h 56"/>
                <a:gd name="T12" fmla="*/ 60 w 70"/>
                <a:gd name="T13" fmla="*/ 47 h 56"/>
                <a:gd name="T14" fmla="*/ 48 w 70"/>
                <a:gd name="T15" fmla="*/ 53 h 56"/>
                <a:gd name="T16" fmla="*/ 34 w 70"/>
                <a:gd name="T17" fmla="*/ 56 h 56"/>
                <a:gd name="T18" fmla="*/ 22 w 70"/>
                <a:gd name="T19" fmla="*/ 53 h 56"/>
                <a:gd name="T20" fmla="*/ 10 w 70"/>
                <a:gd name="T21" fmla="*/ 47 h 56"/>
                <a:gd name="T22" fmla="*/ 2 w 70"/>
                <a:gd name="T23" fmla="*/ 38 h 56"/>
                <a:gd name="T24" fmla="*/ 0 w 70"/>
                <a:gd name="T25" fmla="*/ 28 h 56"/>
                <a:gd name="T26" fmla="*/ 2 w 70"/>
                <a:gd name="T27" fmla="*/ 16 h 56"/>
                <a:gd name="T28" fmla="*/ 10 w 70"/>
                <a:gd name="T29" fmla="*/ 7 h 56"/>
                <a:gd name="T30" fmla="*/ 22 w 70"/>
                <a:gd name="T31" fmla="*/ 1 h 56"/>
                <a:gd name="T32" fmla="*/ 34 w 70"/>
                <a:gd name="T33" fmla="*/ 0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0" h="56">
                  <a:moveTo>
                    <a:pt x="34" y="0"/>
                  </a:moveTo>
                  <a:lnTo>
                    <a:pt x="48" y="1"/>
                  </a:lnTo>
                  <a:lnTo>
                    <a:pt x="60" y="7"/>
                  </a:lnTo>
                  <a:lnTo>
                    <a:pt x="68" y="16"/>
                  </a:lnTo>
                  <a:lnTo>
                    <a:pt x="70" y="28"/>
                  </a:lnTo>
                  <a:lnTo>
                    <a:pt x="68" y="38"/>
                  </a:lnTo>
                  <a:lnTo>
                    <a:pt x="60" y="47"/>
                  </a:lnTo>
                  <a:lnTo>
                    <a:pt x="48" y="53"/>
                  </a:lnTo>
                  <a:lnTo>
                    <a:pt x="34" y="56"/>
                  </a:lnTo>
                  <a:lnTo>
                    <a:pt x="22" y="53"/>
                  </a:lnTo>
                  <a:lnTo>
                    <a:pt x="10" y="47"/>
                  </a:lnTo>
                  <a:lnTo>
                    <a:pt x="2" y="38"/>
                  </a:lnTo>
                  <a:lnTo>
                    <a:pt x="0" y="28"/>
                  </a:lnTo>
                  <a:lnTo>
                    <a:pt x="2" y="16"/>
                  </a:lnTo>
                  <a:lnTo>
                    <a:pt x="10" y="7"/>
                  </a:lnTo>
                  <a:lnTo>
                    <a:pt x="22" y="1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8" name="Freeform 146"/>
            <p:cNvSpPr>
              <a:spLocks/>
            </p:cNvSpPr>
            <p:nvPr/>
          </p:nvSpPr>
          <p:spPr bwMode="auto">
            <a:xfrm>
              <a:off x="4020" y="2894"/>
              <a:ext cx="803" cy="149"/>
            </a:xfrm>
            <a:custGeom>
              <a:avLst/>
              <a:gdLst>
                <a:gd name="T0" fmla="*/ 72 w 803"/>
                <a:gd name="T1" fmla="*/ 106 h 149"/>
                <a:gd name="T2" fmla="*/ 475 w 803"/>
                <a:gd name="T3" fmla="*/ 118 h 149"/>
                <a:gd name="T4" fmla="*/ 667 w 803"/>
                <a:gd name="T5" fmla="*/ 37 h 149"/>
                <a:gd name="T6" fmla="*/ 222 w 803"/>
                <a:gd name="T7" fmla="*/ 21 h 149"/>
                <a:gd name="T8" fmla="*/ 272 w 803"/>
                <a:gd name="T9" fmla="*/ 0 h 149"/>
                <a:gd name="T10" fmla="*/ 803 w 803"/>
                <a:gd name="T11" fmla="*/ 17 h 149"/>
                <a:gd name="T12" fmla="*/ 567 w 803"/>
                <a:gd name="T13" fmla="*/ 149 h 149"/>
                <a:gd name="T14" fmla="*/ 0 w 803"/>
                <a:gd name="T15" fmla="*/ 139 h 149"/>
                <a:gd name="T16" fmla="*/ 72 w 803"/>
                <a:gd name="T17" fmla="*/ 106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03" h="149">
                  <a:moveTo>
                    <a:pt x="72" y="106"/>
                  </a:moveTo>
                  <a:lnTo>
                    <a:pt x="475" y="118"/>
                  </a:lnTo>
                  <a:lnTo>
                    <a:pt x="667" y="37"/>
                  </a:lnTo>
                  <a:lnTo>
                    <a:pt x="222" y="21"/>
                  </a:lnTo>
                  <a:lnTo>
                    <a:pt x="272" y="0"/>
                  </a:lnTo>
                  <a:lnTo>
                    <a:pt x="803" y="17"/>
                  </a:lnTo>
                  <a:lnTo>
                    <a:pt x="567" y="149"/>
                  </a:lnTo>
                  <a:lnTo>
                    <a:pt x="0" y="139"/>
                  </a:lnTo>
                  <a:lnTo>
                    <a:pt x="72" y="106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9" name="Freeform 147"/>
            <p:cNvSpPr>
              <a:spLocks/>
            </p:cNvSpPr>
            <p:nvPr/>
          </p:nvSpPr>
          <p:spPr bwMode="auto">
            <a:xfrm>
              <a:off x="3791" y="3447"/>
              <a:ext cx="459" cy="117"/>
            </a:xfrm>
            <a:custGeom>
              <a:avLst/>
              <a:gdLst>
                <a:gd name="T0" fmla="*/ 10 w 459"/>
                <a:gd name="T1" fmla="*/ 0 h 117"/>
                <a:gd name="T2" fmla="*/ 459 w 459"/>
                <a:gd name="T3" fmla="*/ 30 h 117"/>
                <a:gd name="T4" fmla="*/ 449 w 459"/>
                <a:gd name="T5" fmla="*/ 117 h 117"/>
                <a:gd name="T6" fmla="*/ 0 w 459"/>
                <a:gd name="T7" fmla="*/ 87 h 117"/>
                <a:gd name="T8" fmla="*/ 10 w 459"/>
                <a:gd name="T9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9" h="117">
                  <a:moveTo>
                    <a:pt x="10" y="0"/>
                  </a:moveTo>
                  <a:lnTo>
                    <a:pt x="459" y="30"/>
                  </a:lnTo>
                  <a:lnTo>
                    <a:pt x="449" y="117"/>
                  </a:lnTo>
                  <a:lnTo>
                    <a:pt x="0" y="87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0" name="Freeform 148"/>
            <p:cNvSpPr>
              <a:spLocks/>
            </p:cNvSpPr>
            <p:nvPr/>
          </p:nvSpPr>
          <p:spPr bwMode="auto">
            <a:xfrm>
              <a:off x="3793" y="3468"/>
              <a:ext cx="455" cy="82"/>
            </a:xfrm>
            <a:custGeom>
              <a:avLst/>
              <a:gdLst>
                <a:gd name="T0" fmla="*/ 6 w 455"/>
                <a:gd name="T1" fmla="*/ 0 h 82"/>
                <a:gd name="T2" fmla="*/ 455 w 455"/>
                <a:gd name="T3" fmla="*/ 29 h 82"/>
                <a:gd name="T4" fmla="*/ 447 w 455"/>
                <a:gd name="T5" fmla="*/ 82 h 82"/>
                <a:gd name="T6" fmla="*/ 0 w 455"/>
                <a:gd name="T7" fmla="*/ 53 h 82"/>
                <a:gd name="T8" fmla="*/ 6 w 455"/>
                <a:gd name="T9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5" h="82">
                  <a:moveTo>
                    <a:pt x="6" y="0"/>
                  </a:moveTo>
                  <a:lnTo>
                    <a:pt x="455" y="29"/>
                  </a:lnTo>
                  <a:lnTo>
                    <a:pt x="447" y="82"/>
                  </a:lnTo>
                  <a:lnTo>
                    <a:pt x="0" y="53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1" name="Freeform 149"/>
            <p:cNvSpPr>
              <a:spLocks/>
            </p:cNvSpPr>
            <p:nvPr/>
          </p:nvSpPr>
          <p:spPr bwMode="auto">
            <a:xfrm>
              <a:off x="3795" y="3484"/>
              <a:ext cx="451" cy="50"/>
            </a:xfrm>
            <a:custGeom>
              <a:avLst/>
              <a:gdLst>
                <a:gd name="T0" fmla="*/ 2 w 451"/>
                <a:gd name="T1" fmla="*/ 0 h 50"/>
                <a:gd name="T2" fmla="*/ 451 w 451"/>
                <a:gd name="T3" fmla="*/ 29 h 50"/>
                <a:gd name="T4" fmla="*/ 447 w 451"/>
                <a:gd name="T5" fmla="*/ 50 h 50"/>
                <a:gd name="T6" fmla="*/ 0 w 451"/>
                <a:gd name="T7" fmla="*/ 21 h 50"/>
                <a:gd name="T8" fmla="*/ 2 w 451"/>
                <a:gd name="T9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1" h="50">
                  <a:moveTo>
                    <a:pt x="2" y="0"/>
                  </a:moveTo>
                  <a:lnTo>
                    <a:pt x="451" y="29"/>
                  </a:lnTo>
                  <a:lnTo>
                    <a:pt x="447" y="50"/>
                  </a:lnTo>
                  <a:lnTo>
                    <a:pt x="0" y="21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2" name="Freeform 150"/>
            <p:cNvSpPr>
              <a:spLocks/>
            </p:cNvSpPr>
            <p:nvPr/>
          </p:nvSpPr>
          <p:spPr bwMode="auto">
            <a:xfrm>
              <a:off x="4150" y="3453"/>
              <a:ext cx="178" cy="165"/>
            </a:xfrm>
            <a:custGeom>
              <a:avLst/>
              <a:gdLst>
                <a:gd name="T0" fmla="*/ 152 w 178"/>
                <a:gd name="T1" fmla="*/ 0 h 165"/>
                <a:gd name="T2" fmla="*/ 58 w 178"/>
                <a:gd name="T3" fmla="*/ 6 h 165"/>
                <a:gd name="T4" fmla="*/ 8 w 178"/>
                <a:gd name="T5" fmla="*/ 52 h 165"/>
                <a:gd name="T6" fmla="*/ 0 w 178"/>
                <a:gd name="T7" fmla="*/ 90 h 165"/>
                <a:gd name="T8" fmla="*/ 58 w 178"/>
                <a:gd name="T9" fmla="*/ 155 h 165"/>
                <a:gd name="T10" fmla="*/ 178 w 178"/>
                <a:gd name="T11" fmla="*/ 165 h 165"/>
                <a:gd name="T12" fmla="*/ 158 w 178"/>
                <a:gd name="T13" fmla="*/ 118 h 165"/>
                <a:gd name="T14" fmla="*/ 82 w 178"/>
                <a:gd name="T15" fmla="*/ 94 h 165"/>
                <a:gd name="T16" fmla="*/ 82 w 178"/>
                <a:gd name="T17" fmla="*/ 43 h 165"/>
                <a:gd name="T18" fmla="*/ 152 w 178"/>
                <a:gd name="T19" fmla="*/ 38 h 165"/>
                <a:gd name="T20" fmla="*/ 152 w 178"/>
                <a:gd name="T21" fmla="*/ 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8" h="165">
                  <a:moveTo>
                    <a:pt x="152" y="0"/>
                  </a:moveTo>
                  <a:lnTo>
                    <a:pt x="58" y="6"/>
                  </a:lnTo>
                  <a:lnTo>
                    <a:pt x="8" y="52"/>
                  </a:lnTo>
                  <a:lnTo>
                    <a:pt x="0" y="90"/>
                  </a:lnTo>
                  <a:lnTo>
                    <a:pt x="58" y="155"/>
                  </a:lnTo>
                  <a:lnTo>
                    <a:pt x="178" y="165"/>
                  </a:lnTo>
                  <a:lnTo>
                    <a:pt x="158" y="118"/>
                  </a:lnTo>
                  <a:lnTo>
                    <a:pt x="82" y="94"/>
                  </a:lnTo>
                  <a:lnTo>
                    <a:pt x="82" y="43"/>
                  </a:lnTo>
                  <a:lnTo>
                    <a:pt x="152" y="38"/>
                  </a:lnTo>
                  <a:lnTo>
                    <a:pt x="152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3" name="Freeform 151"/>
            <p:cNvSpPr>
              <a:spLocks/>
            </p:cNvSpPr>
            <p:nvPr/>
          </p:nvSpPr>
          <p:spPr bwMode="auto">
            <a:xfrm>
              <a:off x="4260" y="3393"/>
              <a:ext cx="299" cy="246"/>
            </a:xfrm>
            <a:custGeom>
              <a:avLst/>
              <a:gdLst>
                <a:gd name="T0" fmla="*/ 82 w 299"/>
                <a:gd name="T1" fmla="*/ 0 h 246"/>
                <a:gd name="T2" fmla="*/ 10 w 299"/>
                <a:gd name="T3" fmla="*/ 51 h 246"/>
                <a:gd name="T4" fmla="*/ 0 w 299"/>
                <a:gd name="T5" fmla="*/ 112 h 246"/>
                <a:gd name="T6" fmla="*/ 12 w 299"/>
                <a:gd name="T7" fmla="*/ 151 h 246"/>
                <a:gd name="T8" fmla="*/ 30 w 299"/>
                <a:gd name="T9" fmla="*/ 184 h 246"/>
                <a:gd name="T10" fmla="*/ 52 w 299"/>
                <a:gd name="T11" fmla="*/ 209 h 246"/>
                <a:gd name="T12" fmla="*/ 82 w 299"/>
                <a:gd name="T13" fmla="*/ 225 h 246"/>
                <a:gd name="T14" fmla="*/ 116 w 299"/>
                <a:gd name="T15" fmla="*/ 237 h 246"/>
                <a:gd name="T16" fmla="*/ 158 w 299"/>
                <a:gd name="T17" fmla="*/ 243 h 246"/>
                <a:gd name="T18" fmla="*/ 207 w 299"/>
                <a:gd name="T19" fmla="*/ 246 h 246"/>
                <a:gd name="T20" fmla="*/ 263 w 299"/>
                <a:gd name="T21" fmla="*/ 243 h 246"/>
                <a:gd name="T22" fmla="*/ 293 w 299"/>
                <a:gd name="T23" fmla="*/ 190 h 246"/>
                <a:gd name="T24" fmla="*/ 299 w 299"/>
                <a:gd name="T25" fmla="*/ 144 h 246"/>
                <a:gd name="T26" fmla="*/ 285 w 299"/>
                <a:gd name="T27" fmla="*/ 103 h 246"/>
                <a:gd name="T28" fmla="*/ 259 w 299"/>
                <a:gd name="T29" fmla="*/ 69 h 246"/>
                <a:gd name="T30" fmla="*/ 221 w 299"/>
                <a:gd name="T31" fmla="*/ 41 h 246"/>
                <a:gd name="T32" fmla="*/ 174 w 299"/>
                <a:gd name="T33" fmla="*/ 20 h 246"/>
                <a:gd name="T34" fmla="*/ 128 w 299"/>
                <a:gd name="T35" fmla="*/ 7 h 246"/>
                <a:gd name="T36" fmla="*/ 82 w 299"/>
                <a:gd name="T37" fmla="*/ 0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99" h="246">
                  <a:moveTo>
                    <a:pt x="82" y="0"/>
                  </a:moveTo>
                  <a:lnTo>
                    <a:pt x="10" y="51"/>
                  </a:lnTo>
                  <a:lnTo>
                    <a:pt x="0" y="112"/>
                  </a:lnTo>
                  <a:lnTo>
                    <a:pt x="12" y="151"/>
                  </a:lnTo>
                  <a:lnTo>
                    <a:pt x="30" y="184"/>
                  </a:lnTo>
                  <a:lnTo>
                    <a:pt x="52" y="209"/>
                  </a:lnTo>
                  <a:lnTo>
                    <a:pt x="82" y="225"/>
                  </a:lnTo>
                  <a:lnTo>
                    <a:pt x="116" y="237"/>
                  </a:lnTo>
                  <a:lnTo>
                    <a:pt x="158" y="243"/>
                  </a:lnTo>
                  <a:lnTo>
                    <a:pt x="207" y="246"/>
                  </a:lnTo>
                  <a:lnTo>
                    <a:pt x="263" y="243"/>
                  </a:lnTo>
                  <a:lnTo>
                    <a:pt x="293" y="190"/>
                  </a:lnTo>
                  <a:lnTo>
                    <a:pt x="299" y="144"/>
                  </a:lnTo>
                  <a:lnTo>
                    <a:pt x="285" y="103"/>
                  </a:lnTo>
                  <a:lnTo>
                    <a:pt x="259" y="69"/>
                  </a:lnTo>
                  <a:lnTo>
                    <a:pt x="221" y="41"/>
                  </a:lnTo>
                  <a:lnTo>
                    <a:pt x="174" y="20"/>
                  </a:lnTo>
                  <a:lnTo>
                    <a:pt x="128" y="7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4" name="Freeform 152"/>
            <p:cNvSpPr>
              <a:spLocks/>
            </p:cNvSpPr>
            <p:nvPr/>
          </p:nvSpPr>
          <p:spPr bwMode="auto">
            <a:xfrm>
              <a:off x="4328" y="3384"/>
              <a:ext cx="241" cy="249"/>
            </a:xfrm>
            <a:custGeom>
              <a:avLst/>
              <a:gdLst>
                <a:gd name="T0" fmla="*/ 38 w 241"/>
                <a:gd name="T1" fmla="*/ 4 h 249"/>
                <a:gd name="T2" fmla="*/ 56 w 241"/>
                <a:gd name="T3" fmla="*/ 0 h 249"/>
                <a:gd name="T4" fmla="*/ 78 w 241"/>
                <a:gd name="T5" fmla="*/ 1 h 249"/>
                <a:gd name="T6" fmla="*/ 100 w 241"/>
                <a:gd name="T7" fmla="*/ 7 h 249"/>
                <a:gd name="T8" fmla="*/ 123 w 241"/>
                <a:gd name="T9" fmla="*/ 16 h 249"/>
                <a:gd name="T10" fmla="*/ 145 w 241"/>
                <a:gd name="T11" fmla="*/ 31 h 249"/>
                <a:gd name="T12" fmla="*/ 167 w 241"/>
                <a:gd name="T13" fmla="*/ 48 h 249"/>
                <a:gd name="T14" fmla="*/ 189 w 241"/>
                <a:gd name="T15" fmla="*/ 68 h 249"/>
                <a:gd name="T16" fmla="*/ 207 w 241"/>
                <a:gd name="T17" fmla="*/ 91 h 249"/>
                <a:gd name="T18" fmla="*/ 233 w 241"/>
                <a:gd name="T19" fmla="*/ 140 h 249"/>
                <a:gd name="T20" fmla="*/ 241 w 241"/>
                <a:gd name="T21" fmla="*/ 185 h 249"/>
                <a:gd name="T22" fmla="*/ 231 w 241"/>
                <a:gd name="T23" fmla="*/ 222 h 249"/>
                <a:gd name="T24" fmla="*/ 203 w 241"/>
                <a:gd name="T25" fmla="*/ 244 h 249"/>
                <a:gd name="T26" fmla="*/ 185 w 241"/>
                <a:gd name="T27" fmla="*/ 249 h 249"/>
                <a:gd name="T28" fmla="*/ 163 w 241"/>
                <a:gd name="T29" fmla="*/ 247 h 249"/>
                <a:gd name="T30" fmla="*/ 141 w 241"/>
                <a:gd name="T31" fmla="*/ 241 h 249"/>
                <a:gd name="T32" fmla="*/ 119 w 241"/>
                <a:gd name="T33" fmla="*/ 231 h 249"/>
                <a:gd name="T34" fmla="*/ 96 w 241"/>
                <a:gd name="T35" fmla="*/ 218 h 249"/>
                <a:gd name="T36" fmla="*/ 74 w 241"/>
                <a:gd name="T37" fmla="*/ 200 h 249"/>
                <a:gd name="T38" fmla="*/ 52 w 241"/>
                <a:gd name="T39" fmla="*/ 180 h 249"/>
                <a:gd name="T40" fmla="*/ 34 w 241"/>
                <a:gd name="T41" fmla="*/ 156 h 249"/>
                <a:gd name="T42" fmla="*/ 8 w 241"/>
                <a:gd name="T43" fmla="*/ 107 h 249"/>
                <a:gd name="T44" fmla="*/ 0 w 241"/>
                <a:gd name="T45" fmla="*/ 62 h 249"/>
                <a:gd name="T46" fmla="*/ 10 w 241"/>
                <a:gd name="T47" fmla="*/ 26 h 249"/>
                <a:gd name="T48" fmla="*/ 38 w 241"/>
                <a:gd name="T49" fmla="*/ 4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41" h="249">
                  <a:moveTo>
                    <a:pt x="38" y="4"/>
                  </a:moveTo>
                  <a:lnTo>
                    <a:pt x="56" y="0"/>
                  </a:lnTo>
                  <a:lnTo>
                    <a:pt x="78" y="1"/>
                  </a:lnTo>
                  <a:lnTo>
                    <a:pt x="100" y="7"/>
                  </a:lnTo>
                  <a:lnTo>
                    <a:pt x="123" y="16"/>
                  </a:lnTo>
                  <a:lnTo>
                    <a:pt x="145" y="31"/>
                  </a:lnTo>
                  <a:lnTo>
                    <a:pt x="167" y="48"/>
                  </a:lnTo>
                  <a:lnTo>
                    <a:pt x="189" y="68"/>
                  </a:lnTo>
                  <a:lnTo>
                    <a:pt x="207" y="91"/>
                  </a:lnTo>
                  <a:lnTo>
                    <a:pt x="233" y="140"/>
                  </a:lnTo>
                  <a:lnTo>
                    <a:pt x="241" y="185"/>
                  </a:lnTo>
                  <a:lnTo>
                    <a:pt x="231" y="222"/>
                  </a:lnTo>
                  <a:lnTo>
                    <a:pt x="203" y="244"/>
                  </a:lnTo>
                  <a:lnTo>
                    <a:pt x="185" y="249"/>
                  </a:lnTo>
                  <a:lnTo>
                    <a:pt x="163" y="247"/>
                  </a:lnTo>
                  <a:lnTo>
                    <a:pt x="141" y="241"/>
                  </a:lnTo>
                  <a:lnTo>
                    <a:pt x="119" y="231"/>
                  </a:lnTo>
                  <a:lnTo>
                    <a:pt x="96" y="218"/>
                  </a:lnTo>
                  <a:lnTo>
                    <a:pt x="74" y="200"/>
                  </a:lnTo>
                  <a:lnTo>
                    <a:pt x="52" y="180"/>
                  </a:lnTo>
                  <a:lnTo>
                    <a:pt x="34" y="156"/>
                  </a:lnTo>
                  <a:lnTo>
                    <a:pt x="8" y="107"/>
                  </a:lnTo>
                  <a:lnTo>
                    <a:pt x="0" y="62"/>
                  </a:lnTo>
                  <a:lnTo>
                    <a:pt x="10" y="26"/>
                  </a:lnTo>
                  <a:lnTo>
                    <a:pt x="38" y="4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5" name="Freeform 153"/>
            <p:cNvSpPr>
              <a:spLocks/>
            </p:cNvSpPr>
            <p:nvPr/>
          </p:nvSpPr>
          <p:spPr bwMode="auto">
            <a:xfrm>
              <a:off x="4336" y="3391"/>
              <a:ext cx="229" cy="237"/>
            </a:xfrm>
            <a:custGeom>
              <a:avLst/>
              <a:gdLst>
                <a:gd name="T0" fmla="*/ 34 w 229"/>
                <a:gd name="T1" fmla="*/ 3 h 237"/>
                <a:gd name="T2" fmla="*/ 52 w 229"/>
                <a:gd name="T3" fmla="*/ 0 h 237"/>
                <a:gd name="T4" fmla="*/ 72 w 229"/>
                <a:gd name="T5" fmla="*/ 0 h 237"/>
                <a:gd name="T6" fmla="*/ 94 w 229"/>
                <a:gd name="T7" fmla="*/ 6 h 237"/>
                <a:gd name="T8" fmla="*/ 117 w 229"/>
                <a:gd name="T9" fmla="*/ 15 h 237"/>
                <a:gd name="T10" fmla="*/ 139 w 229"/>
                <a:gd name="T11" fmla="*/ 28 h 237"/>
                <a:gd name="T12" fmla="*/ 159 w 229"/>
                <a:gd name="T13" fmla="*/ 44 h 237"/>
                <a:gd name="T14" fmla="*/ 179 w 229"/>
                <a:gd name="T15" fmla="*/ 65 h 237"/>
                <a:gd name="T16" fmla="*/ 197 w 229"/>
                <a:gd name="T17" fmla="*/ 87 h 237"/>
                <a:gd name="T18" fmla="*/ 221 w 229"/>
                <a:gd name="T19" fmla="*/ 134 h 237"/>
                <a:gd name="T20" fmla="*/ 229 w 229"/>
                <a:gd name="T21" fmla="*/ 177 h 237"/>
                <a:gd name="T22" fmla="*/ 219 w 229"/>
                <a:gd name="T23" fmla="*/ 212 h 237"/>
                <a:gd name="T24" fmla="*/ 193 w 229"/>
                <a:gd name="T25" fmla="*/ 233 h 237"/>
                <a:gd name="T26" fmla="*/ 175 w 229"/>
                <a:gd name="T27" fmla="*/ 237 h 237"/>
                <a:gd name="T28" fmla="*/ 155 w 229"/>
                <a:gd name="T29" fmla="*/ 236 h 237"/>
                <a:gd name="T30" fmla="*/ 135 w 229"/>
                <a:gd name="T31" fmla="*/ 231 h 237"/>
                <a:gd name="T32" fmla="*/ 113 w 229"/>
                <a:gd name="T33" fmla="*/ 221 h 237"/>
                <a:gd name="T34" fmla="*/ 90 w 229"/>
                <a:gd name="T35" fmla="*/ 208 h 237"/>
                <a:gd name="T36" fmla="*/ 68 w 229"/>
                <a:gd name="T37" fmla="*/ 192 h 237"/>
                <a:gd name="T38" fmla="*/ 50 w 229"/>
                <a:gd name="T39" fmla="*/ 171 h 237"/>
                <a:gd name="T40" fmla="*/ 32 w 229"/>
                <a:gd name="T41" fmla="*/ 149 h 237"/>
                <a:gd name="T42" fmla="*/ 8 w 229"/>
                <a:gd name="T43" fmla="*/ 102 h 237"/>
                <a:gd name="T44" fmla="*/ 0 w 229"/>
                <a:gd name="T45" fmla="*/ 59 h 237"/>
                <a:gd name="T46" fmla="*/ 8 w 229"/>
                <a:gd name="T47" fmla="*/ 24 h 237"/>
                <a:gd name="T48" fmla="*/ 34 w 229"/>
                <a:gd name="T49" fmla="*/ 3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29" h="237">
                  <a:moveTo>
                    <a:pt x="34" y="3"/>
                  </a:moveTo>
                  <a:lnTo>
                    <a:pt x="52" y="0"/>
                  </a:lnTo>
                  <a:lnTo>
                    <a:pt x="72" y="0"/>
                  </a:lnTo>
                  <a:lnTo>
                    <a:pt x="94" y="6"/>
                  </a:lnTo>
                  <a:lnTo>
                    <a:pt x="117" y="15"/>
                  </a:lnTo>
                  <a:lnTo>
                    <a:pt x="139" y="28"/>
                  </a:lnTo>
                  <a:lnTo>
                    <a:pt x="159" y="44"/>
                  </a:lnTo>
                  <a:lnTo>
                    <a:pt x="179" y="65"/>
                  </a:lnTo>
                  <a:lnTo>
                    <a:pt x="197" y="87"/>
                  </a:lnTo>
                  <a:lnTo>
                    <a:pt x="221" y="134"/>
                  </a:lnTo>
                  <a:lnTo>
                    <a:pt x="229" y="177"/>
                  </a:lnTo>
                  <a:lnTo>
                    <a:pt x="219" y="212"/>
                  </a:lnTo>
                  <a:lnTo>
                    <a:pt x="193" y="233"/>
                  </a:lnTo>
                  <a:lnTo>
                    <a:pt x="175" y="237"/>
                  </a:lnTo>
                  <a:lnTo>
                    <a:pt x="155" y="236"/>
                  </a:lnTo>
                  <a:lnTo>
                    <a:pt x="135" y="231"/>
                  </a:lnTo>
                  <a:lnTo>
                    <a:pt x="113" y="221"/>
                  </a:lnTo>
                  <a:lnTo>
                    <a:pt x="90" y="208"/>
                  </a:lnTo>
                  <a:lnTo>
                    <a:pt x="68" y="192"/>
                  </a:lnTo>
                  <a:lnTo>
                    <a:pt x="50" y="171"/>
                  </a:lnTo>
                  <a:lnTo>
                    <a:pt x="32" y="149"/>
                  </a:lnTo>
                  <a:lnTo>
                    <a:pt x="8" y="102"/>
                  </a:lnTo>
                  <a:lnTo>
                    <a:pt x="0" y="59"/>
                  </a:lnTo>
                  <a:lnTo>
                    <a:pt x="8" y="24"/>
                  </a:lnTo>
                  <a:lnTo>
                    <a:pt x="34" y="3"/>
                  </a:lnTo>
                  <a:close/>
                </a:path>
              </a:pathLst>
            </a:custGeom>
            <a:solidFill>
              <a:srgbClr val="934F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6" name="Freeform 154"/>
            <p:cNvSpPr>
              <a:spLocks/>
            </p:cNvSpPr>
            <p:nvPr/>
          </p:nvSpPr>
          <p:spPr bwMode="auto">
            <a:xfrm>
              <a:off x="4342" y="3397"/>
              <a:ext cx="219" cy="227"/>
            </a:xfrm>
            <a:custGeom>
              <a:avLst/>
              <a:gdLst>
                <a:gd name="T0" fmla="*/ 32 w 219"/>
                <a:gd name="T1" fmla="*/ 4 h 227"/>
                <a:gd name="T2" fmla="*/ 50 w 219"/>
                <a:gd name="T3" fmla="*/ 0 h 227"/>
                <a:gd name="T4" fmla="*/ 70 w 219"/>
                <a:gd name="T5" fmla="*/ 1 h 227"/>
                <a:gd name="T6" fmla="*/ 90 w 219"/>
                <a:gd name="T7" fmla="*/ 6 h 227"/>
                <a:gd name="T8" fmla="*/ 111 w 219"/>
                <a:gd name="T9" fmla="*/ 15 h 227"/>
                <a:gd name="T10" fmla="*/ 133 w 219"/>
                <a:gd name="T11" fmla="*/ 28 h 227"/>
                <a:gd name="T12" fmla="*/ 153 w 219"/>
                <a:gd name="T13" fmla="*/ 44 h 227"/>
                <a:gd name="T14" fmla="*/ 173 w 219"/>
                <a:gd name="T15" fmla="*/ 62 h 227"/>
                <a:gd name="T16" fmla="*/ 189 w 219"/>
                <a:gd name="T17" fmla="*/ 84 h 227"/>
                <a:gd name="T18" fmla="*/ 213 w 219"/>
                <a:gd name="T19" fmla="*/ 130 h 227"/>
                <a:gd name="T20" fmla="*/ 219 w 219"/>
                <a:gd name="T21" fmla="*/ 171 h 227"/>
                <a:gd name="T22" fmla="*/ 211 w 219"/>
                <a:gd name="T23" fmla="*/ 203 h 227"/>
                <a:gd name="T24" fmla="*/ 185 w 219"/>
                <a:gd name="T25" fmla="*/ 224 h 227"/>
                <a:gd name="T26" fmla="*/ 169 w 219"/>
                <a:gd name="T27" fmla="*/ 227 h 227"/>
                <a:gd name="T28" fmla="*/ 149 w 219"/>
                <a:gd name="T29" fmla="*/ 227 h 227"/>
                <a:gd name="T30" fmla="*/ 129 w 219"/>
                <a:gd name="T31" fmla="*/ 221 h 227"/>
                <a:gd name="T32" fmla="*/ 109 w 219"/>
                <a:gd name="T33" fmla="*/ 212 h 227"/>
                <a:gd name="T34" fmla="*/ 86 w 219"/>
                <a:gd name="T35" fmla="*/ 199 h 227"/>
                <a:gd name="T36" fmla="*/ 66 w 219"/>
                <a:gd name="T37" fmla="*/ 183 h 227"/>
                <a:gd name="T38" fmla="*/ 46 w 219"/>
                <a:gd name="T39" fmla="*/ 165 h 227"/>
                <a:gd name="T40" fmla="*/ 30 w 219"/>
                <a:gd name="T41" fmla="*/ 143 h 227"/>
                <a:gd name="T42" fmla="*/ 6 w 219"/>
                <a:gd name="T43" fmla="*/ 99 h 227"/>
                <a:gd name="T44" fmla="*/ 0 w 219"/>
                <a:gd name="T45" fmla="*/ 57 h 227"/>
                <a:gd name="T46" fmla="*/ 8 w 219"/>
                <a:gd name="T47" fmla="*/ 25 h 227"/>
                <a:gd name="T48" fmla="*/ 32 w 219"/>
                <a:gd name="T49" fmla="*/ 4 h 2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19" h="227">
                  <a:moveTo>
                    <a:pt x="32" y="4"/>
                  </a:moveTo>
                  <a:lnTo>
                    <a:pt x="50" y="0"/>
                  </a:lnTo>
                  <a:lnTo>
                    <a:pt x="70" y="1"/>
                  </a:lnTo>
                  <a:lnTo>
                    <a:pt x="90" y="6"/>
                  </a:lnTo>
                  <a:lnTo>
                    <a:pt x="111" y="15"/>
                  </a:lnTo>
                  <a:lnTo>
                    <a:pt x="133" y="28"/>
                  </a:lnTo>
                  <a:lnTo>
                    <a:pt x="153" y="44"/>
                  </a:lnTo>
                  <a:lnTo>
                    <a:pt x="173" y="62"/>
                  </a:lnTo>
                  <a:lnTo>
                    <a:pt x="189" y="84"/>
                  </a:lnTo>
                  <a:lnTo>
                    <a:pt x="213" y="130"/>
                  </a:lnTo>
                  <a:lnTo>
                    <a:pt x="219" y="171"/>
                  </a:lnTo>
                  <a:lnTo>
                    <a:pt x="211" y="203"/>
                  </a:lnTo>
                  <a:lnTo>
                    <a:pt x="185" y="224"/>
                  </a:lnTo>
                  <a:lnTo>
                    <a:pt x="169" y="227"/>
                  </a:lnTo>
                  <a:lnTo>
                    <a:pt x="149" y="227"/>
                  </a:lnTo>
                  <a:lnTo>
                    <a:pt x="129" y="221"/>
                  </a:lnTo>
                  <a:lnTo>
                    <a:pt x="109" y="212"/>
                  </a:lnTo>
                  <a:lnTo>
                    <a:pt x="86" y="199"/>
                  </a:lnTo>
                  <a:lnTo>
                    <a:pt x="66" y="183"/>
                  </a:lnTo>
                  <a:lnTo>
                    <a:pt x="46" y="165"/>
                  </a:lnTo>
                  <a:lnTo>
                    <a:pt x="30" y="143"/>
                  </a:lnTo>
                  <a:lnTo>
                    <a:pt x="6" y="99"/>
                  </a:lnTo>
                  <a:lnTo>
                    <a:pt x="0" y="57"/>
                  </a:lnTo>
                  <a:lnTo>
                    <a:pt x="8" y="25"/>
                  </a:lnTo>
                  <a:lnTo>
                    <a:pt x="32" y="4"/>
                  </a:lnTo>
                  <a:close/>
                </a:path>
              </a:pathLst>
            </a:custGeom>
            <a:solidFill>
              <a:srgbClr val="9E59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7" name="Freeform 155"/>
            <p:cNvSpPr>
              <a:spLocks/>
            </p:cNvSpPr>
            <p:nvPr/>
          </p:nvSpPr>
          <p:spPr bwMode="auto">
            <a:xfrm>
              <a:off x="4348" y="3404"/>
              <a:ext cx="209" cy="217"/>
            </a:xfrm>
            <a:custGeom>
              <a:avLst/>
              <a:gdLst>
                <a:gd name="T0" fmla="*/ 34 w 209"/>
                <a:gd name="T1" fmla="*/ 3 h 217"/>
                <a:gd name="T2" fmla="*/ 50 w 209"/>
                <a:gd name="T3" fmla="*/ 0 h 217"/>
                <a:gd name="T4" fmla="*/ 68 w 209"/>
                <a:gd name="T5" fmla="*/ 0 h 217"/>
                <a:gd name="T6" fmla="*/ 86 w 209"/>
                <a:gd name="T7" fmla="*/ 6 h 217"/>
                <a:gd name="T8" fmla="*/ 107 w 209"/>
                <a:gd name="T9" fmla="*/ 15 h 217"/>
                <a:gd name="T10" fmla="*/ 127 w 209"/>
                <a:gd name="T11" fmla="*/ 27 h 217"/>
                <a:gd name="T12" fmla="*/ 147 w 209"/>
                <a:gd name="T13" fmla="*/ 42 h 217"/>
                <a:gd name="T14" fmla="*/ 165 w 209"/>
                <a:gd name="T15" fmla="*/ 59 h 217"/>
                <a:gd name="T16" fmla="*/ 181 w 209"/>
                <a:gd name="T17" fmla="*/ 80 h 217"/>
                <a:gd name="T18" fmla="*/ 203 w 209"/>
                <a:gd name="T19" fmla="*/ 123 h 217"/>
                <a:gd name="T20" fmla="*/ 209 w 209"/>
                <a:gd name="T21" fmla="*/ 162 h 217"/>
                <a:gd name="T22" fmla="*/ 201 w 209"/>
                <a:gd name="T23" fmla="*/ 193 h 217"/>
                <a:gd name="T24" fmla="*/ 177 w 209"/>
                <a:gd name="T25" fmla="*/ 213 h 217"/>
                <a:gd name="T26" fmla="*/ 161 w 209"/>
                <a:gd name="T27" fmla="*/ 217 h 217"/>
                <a:gd name="T28" fmla="*/ 143 w 209"/>
                <a:gd name="T29" fmla="*/ 216 h 217"/>
                <a:gd name="T30" fmla="*/ 123 w 209"/>
                <a:gd name="T31" fmla="*/ 211 h 217"/>
                <a:gd name="T32" fmla="*/ 103 w 209"/>
                <a:gd name="T33" fmla="*/ 202 h 217"/>
                <a:gd name="T34" fmla="*/ 82 w 209"/>
                <a:gd name="T35" fmla="*/ 189 h 217"/>
                <a:gd name="T36" fmla="*/ 62 w 209"/>
                <a:gd name="T37" fmla="*/ 174 h 217"/>
                <a:gd name="T38" fmla="*/ 44 w 209"/>
                <a:gd name="T39" fmla="*/ 157 h 217"/>
                <a:gd name="T40" fmla="*/ 28 w 209"/>
                <a:gd name="T41" fmla="*/ 136 h 217"/>
                <a:gd name="T42" fmla="*/ 6 w 209"/>
                <a:gd name="T43" fmla="*/ 93 h 217"/>
                <a:gd name="T44" fmla="*/ 0 w 209"/>
                <a:gd name="T45" fmla="*/ 53 h 217"/>
                <a:gd name="T46" fmla="*/ 10 w 209"/>
                <a:gd name="T47" fmla="*/ 22 h 217"/>
                <a:gd name="T48" fmla="*/ 34 w 209"/>
                <a:gd name="T49" fmla="*/ 3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9" h="217">
                  <a:moveTo>
                    <a:pt x="34" y="3"/>
                  </a:moveTo>
                  <a:lnTo>
                    <a:pt x="50" y="0"/>
                  </a:lnTo>
                  <a:lnTo>
                    <a:pt x="68" y="0"/>
                  </a:lnTo>
                  <a:lnTo>
                    <a:pt x="86" y="6"/>
                  </a:lnTo>
                  <a:lnTo>
                    <a:pt x="107" y="15"/>
                  </a:lnTo>
                  <a:lnTo>
                    <a:pt x="127" y="27"/>
                  </a:lnTo>
                  <a:lnTo>
                    <a:pt x="147" y="42"/>
                  </a:lnTo>
                  <a:lnTo>
                    <a:pt x="165" y="59"/>
                  </a:lnTo>
                  <a:lnTo>
                    <a:pt x="181" y="80"/>
                  </a:lnTo>
                  <a:lnTo>
                    <a:pt x="203" y="123"/>
                  </a:lnTo>
                  <a:lnTo>
                    <a:pt x="209" y="162"/>
                  </a:lnTo>
                  <a:lnTo>
                    <a:pt x="201" y="193"/>
                  </a:lnTo>
                  <a:lnTo>
                    <a:pt x="177" y="213"/>
                  </a:lnTo>
                  <a:lnTo>
                    <a:pt x="161" y="217"/>
                  </a:lnTo>
                  <a:lnTo>
                    <a:pt x="143" y="216"/>
                  </a:lnTo>
                  <a:lnTo>
                    <a:pt x="123" y="211"/>
                  </a:lnTo>
                  <a:lnTo>
                    <a:pt x="103" y="202"/>
                  </a:lnTo>
                  <a:lnTo>
                    <a:pt x="82" y="189"/>
                  </a:lnTo>
                  <a:lnTo>
                    <a:pt x="62" y="174"/>
                  </a:lnTo>
                  <a:lnTo>
                    <a:pt x="44" y="157"/>
                  </a:lnTo>
                  <a:lnTo>
                    <a:pt x="28" y="136"/>
                  </a:lnTo>
                  <a:lnTo>
                    <a:pt x="6" y="93"/>
                  </a:lnTo>
                  <a:lnTo>
                    <a:pt x="0" y="53"/>
                  </a:lnTo>
                  <a:lnTo>
                    <a:pt x="10" y="22"/>
                  </a:lnTo>
                  <a:lnTo>
                    <a:pt x="34" y="3"/>
                  </a:lnTo>
                  <a:close/>
                </a:path>
              </a:pathLst>
            </a:custGeom>
            <a:solidFill>
              <a:srgbClr val="A563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8" name="Freeform 156"/>
            <p:cNvSpPr>
              <a:spLocks/>
            </p:cNvSpPr>
            <p:nvPr/>
          </p:nvSpPr>
          <p:spPr bwMode="auto">
            <a:xfrm>
              <a:off x="4354" y="3410"/>
              <a:ext cx="199" cy="207"/>
            </a:xfrm>
            <a:custGeom>
              <a:avLst/>
              <a:gdLst>
                <a:gd name="T0" fmla="*/ 30 w 199"/>
                <a:gd name="T1" fmla="*/ 3 h 207"/>
                <a:gd name="T2" fmla="*/ 46 w 199"/>
                <a:gd name="T3" fmla="*/ 0 h 207"/>
                <a:gd name="T4" fmla="*/ 64 w 199"/>
                <a:gd name="T5" fmla="*/ 0 h 207"/>
                <a:gd name="T6" fmla="*/ 82 w 199"/>
                <a:gd name="T7" fmla="*/ 6 h 207"/>
                <a:gd name="T8" fmla="*/ 101 w 199"/>
                <a:gd name="T9" fmla="*/ 14 h 207"/>
                <a:gd name="T10" fmla="*/ 121 w 199"/>
                <a:gd name="T11" fmla="*/ 25 h 207"/>
                <a:gd name="T12" fmla="*/ 139 w 199"/>
                <a:gd name="T13" fmla="*/ 40 h 207"/>
                <a:gd name="T14" fmla="*/ 155 w 199"/>
                <a:gd name="T15" fmla="*/ 58 h 207"/>
                <a:gd name="T16" fmla="*/ 171 w 199"/>
                <a:gd name="T17" fmla="*/ 77 h 207"/>
                <a:gd name="T18" fmla="*/ 193 w 199"/>
                <a:gd name="T19" fmla="*/ 118 h 207"/>
                <a:gd name="T20" fmla="*/ 199 w 199"/>
                <a:gd name="T21" fmla="*/ 155 h 207"/>
                <a:gd name="T22" fmla="*/ 191 w 199"/>
                <a:gd name="T23" fmla="*/ 186 h 207"/>
                <a:gd name="T24" fmla="*/ 169 w 199"/>
                <a:gd name="T25" fmla="*/ 204 h 207"/>
                <a:gd name="T26" fmla="*/ 153 w 199"/>
                <a:gd name="T27" fmla="*/ 207 h 207"/>
                <a:gd name="T28" fmla="*/ 137 w 199"/>
                <a:gd name="T29" fmla="*/ 207 h 207"/>
                <a:gd name="T30" fmla="*/ 119 w 199"/>
                <a:gd name="T31" fmla="*/ 202 h 207"/>
                <a:gd name="T32" fmla="*/ 99 w 199"/>
                <a:gd name="T33" fmla="*/ 193 h 207"/>
                <a:gd name="T34" fmla="*/ 80 w 199"/>
                <a:gd name="T35" fmla="*/ 182 h 207"/>
                <a:gd name="T36" fmla="*/ 62 w 199"/>
                <a:gd name="T37" fmla="*/ 167 h 207"/>
                <a:gd name="T38" fmla="*/ 44 w 199"/>
                <a:gd name="T39" fmla="*/ 149 h 207"/>
                <a:gd name="T40" fmla="*/ 30 w 199"/>
                <a:gd name="T41" fmla="*/ 130 h 207"/>
                <a:gd name="T42" fmla="*/ 8 w 199"/>
                <a:gd name="T43" fmla="*/ 89 h 207"/>
                <a:gd name="T44" fmla="*/ 0 w 199"/>
                <a:gd name="T45" fmla="*/ 52 h 207"/>
                <a:gd name="T46" fmla="*/ 8 w 199"/>
                <a:gd name="T47" fmla="*/ 22 h 207"/>
                <a:gd name="T48" fmla="*/ 30 w 199"/>
                <a:gd name="T49" fmla="*/ 3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99" h="207">
                  <a:moveTo>
                    <a:pt x="30" y="3"/>
                  </a:moveTo>
                  <a:lnTo>
                    <a:pt x="46" y="0"/>
                  </a:lnTo>
                  <a:lnTo>
                    <a:pt x="64" y="0"/>
                  </a:lnTo>
                  <a:lnTo>
                    <a:pt x="82" y="6"/>
                  </a:lnTo>
                  <a:lnTo>
                    <a:pt x="101" y="14"/>
                  </a:lnTo>
                  <a:lnTo>
                    <a:pt x="121" y="25"/>
                  </a:lnTo>
                  <a:lnTo>
                    <a:pt x="139" y="40"/>
                  </a:lnTo>
                  <a:lnTo>
                    <a:pt x="155" y="58"/>
                  </a:lnTo>
                  <a:lnTo>
                    <a:pt x="171" y="77"/>
                  </a:lnTo>
                  <a:lnTo>
                    <a:pt x="193" y="118"/>
                  </a:lnTo>
                  <a:lnTo>
                    <a:pt x="199" y="155"/>
                  </a:lnTo>
                  <a:lnTo>
                    <a:pt x="191" y="186"/>
                  </a:lnTo>
                  <a:lnTo>
                    <a:pt x="169" y="204"/>
                  </a:lnTo>
                  <a:lnTo>
                    <a:pt x="153" y="207"/>
                  </a:lnTo>
                  <a:lnTo>
                    <a:pt x="137" y="207"/>
                  </a:lnTo>
                  <a:lnTo>
                    <a:pt x="119" y="202"/>
                  </a:lnTo>
                  <a:lnTo>
                    <a:pt x="99" y="193"/>
                  </a:lnTo>
                  <a:lnTo>
                    <a:pt x="80" y="182"/>
                  </a:lnTo>
                  <a:lnTo>
                    <a:pt x="62" y="167"/>
                  </a:lnTo>
                  <a:lnTo>
                    <a:pt x="44" y="149"/>
                  </a:lnTo>
                  <a:lnTo>
                    <a:pt x="30" y="130"/>
                  </a:lnTo>
                  <a:lnTo>
                    <a:pt x="8" y="89"/>
                  </a:lnTo>
                  <a:lnTo>
                    <a:pt x="0" y="52"/>
                  </a:lnTo>
                  <a:lnTo>
                    <a:pt x="8" y="22"/>
                  </a:lnTo>
                  <a:lnTo>
                    <a:pt x="30" y="3"/>
                  </a:lnTo>
                  <a:close/>
                </a:path>
              </a:pathLst>
            </a:custGeom>
            <a:solidFill>
              <a:srgbClr val="AD6D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9" name="Freeform 157"/>
            <p:cNvSpPr>
              <a:spLocks/>
            </p:cNvSpPr>
            <p:nvPr/>
          </p:nvSpPr>
          <p:spPr bwMode="auto">
            <a:xfrm>
              <a:off x="4360" y="3418"/>
              <a:ext cx="189" cy="194"/>
            </a:xfrm>
            <a:custGeom>
              <a:avLst/>
              <a:gdLst>
                <a:gd name="T0" fmla="*/ 30 w 189"/>
                <a:gd name="T1" fmla="*/ 3 h 194"/>
                <a:gd name="T2" fmla="*/ 44 w 189"/>
                <a:gd name="T3" fmla="*/ 0 h 194"/>
                <a:gd name="T4" fmla="*/ 60 w 189"/>
                <a:gd name="T5" fmla="*/ 0 h 194"/>
                <a:gd name="T6" fmla="*/ 78 w 189"/>
                <a:gd name="T7" fmla="*/ 4 h 194"/>
                <a:gd name="T8" fmla="*/ 97 w 189"/>
                <a:gd name="T9" fmla="*/ 11 h 194"/>
                <a:gd name="T10" fmla="*/ 115 w 189"/>
                <a:gd name="T11" fmla="*/ 23 h 194"/>
                <a:gd name="T12" fmla="*/ 133 w 189"/>
                <a:gd name="T13" fmla="*/ 36 h 194"/>
                <a:gd name="T14" fmla="*/ 149 w 189"/>
                <a:gd name="T15" fmla="*/ 53 h 194"/>
                <a:gd name="T16" fmla="*/ 163 w 189"/>
                <a:gd name="T17" fmla="*/ 72 h 194"/>
                <a:gd name="T18" fmla="*/ 183 w 189"/>
                <a:gd name="T19" fmla="*/ 110 h 194"/>
                <a:gd name="T20" fmla="*/ 189 w 189"/>
                <a:gd name="T21" fmla="*/ 146 h 194"/>
                <a:gd name="T22" fmla="*/ 183 w 189"/>
                <a:gd name="T23" fmla="*/ 174 h 194"/>
                <a:gd name="T24" fmla="*/ 161 w 189"/>
                <a:gd name="T25" fmla="*/ 191 h 194"/>
                <a:gd name="T26" fmla="*/ 145 w 189"/>
                <a:gd name="T27" fmla="*/ 194 h 194"/>
                <a:gd name="T28" fmla="*/ 129 w 189"/>
                <a:gd name="T29" fmla="*/ 194 h 194"/>
                <a:gd name="T30" fmla="*/ 111 w 189"/>
                <a:gd name="T31" fmla="*/ 190 h 194"/>
                <a:gd name="T32" fmla="*/ 95 w 189"/>
                <a:gd name="T33" fmla="*/ 182 h 194"/>
                <a:gd name="T34" fmla="*/ 76 w 189"/>
                <a:gd name="T35" fmla="*/ 171 h 194"/>
                <a:gd name="T36" fmla="*/ 58 w 189"/>
                <a:gd name="T37" fmla="*/ 157 h 194"/>
                <a:gd name="T38" fmla="*/ 42 w 189"/>
                <a:gd name="T39" fmla="*/ 141 h 194"/>
                <a:gd name="T40" fmla="*/ 26 w 189"/>
                <a:gd name="T41" fmla="*/ 122 h 194"/>
                <a:gd name="T42" fmla="*/ 6 w 189"/>
                <a:gd name="T43" fmla="*/ 84 h 194"/>
                <a:gd name="T44" fmla="*/ 0 w 189"/>
                <a:gd name="T45" fmla="*/ 48 h 194"/>
                <a:gd name="T46" fmla="*/ 8 w 189"/>
                <a:gd name="T47" fmla="*/ 20 h 194"/>
                <a:gd name="T48" fmla="*/ 30 w 189"/>
                <a:gd name="T49" fmla="*/ 3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89" h="194">
                  <a:moveTo>
                    <a:pt x="30" y="3"/>
                  </a:moveTo>
                  <a:lnTo>
                    <a:pt x="44" y="0"/>
                  </a:lnTo>
                  <a:lnTo>
                    <a:pt x="60" y="0"/>
                  </a:lnTo>
                  <a:lnTo>
                    <a:pt x="78" y="4"/>
                  </a:lnTo>
                  <a:lnTo>
                    <a:pt x="97" y="11"/>
                  </a:lnTo>
                  <a:lnTo>
                    <a:pt x="115" y="23"/>
                  </a:lnTo>
                  <a:lnTo>
                    <a:pt x="133" y="36"/>
                  </a:lnTo>
                  <a:lnTo>
                    <a:pt x="149" y="53"/>
                  </a:lnTo>
                  <a:lnTo>
                    <a:pt x="163" y="72"/>
                  </a:lnTo>
                  <a:lnTo>
                    <a:pt x="183" y="110"/>
                  </a:lnTo>
                  <a:lnTo>
                    <a:pt x="189" y="146"/>
                  </a:lnTo>
                  <a:lnTo>
                    <a:pt x="183" y="174"/>
                  </a:lnTo>
                  <a:lnTo>
                    <a:pt x="161" y="191"/>
                  </a:lnTo>
                  <a:lnTo>
                    <a:pt x="145" y="194"/>
                  </a:lnTo>
                  <a:lnTo>
                    <a:pt x="129" y="194"/>
                  </a:lnTo>
                  <a:lnTo>
                    <a:pt x="111" y="190"/>
                  </a:lnTo>
                  <a:lnTo>
                    <a:pt x="95" y="182"/>
                  </a:lnTo>
                  <a:lnTo>
                    <a:pt x="76" y="171"/>
                  </a:lnTo>
                  <a:lnTo>
                    <a:pt x="58" y="157"/>
                  </a:lnTo>
                  <a:lnTo>
                    <a:pt x="42" y="141"/>
                  </a:lnTo>
                  <a:lnTo>
                    <a:pt x="26" y="122"/>
                  </a:lnTo>
                  <a:lnTo>
                    <a:pt x="6" y="84"/>
                  </a:lnTo>
                  <a:lnTo>
                    <a:pt x="0" y="48"/>
                  </a:lnTo>
                  <a:lnTo>
                    <a:pt x="8" y="20"/>
                  </a:lnTo>
                  <a:lnTo>
                    <a:pt x="30" y="3"/>
                  </a:lnTo>
                  <a:close/>
                </a:path>
              </a:pathLst>
            </a:custGeom>
            <a:solidFill>
              <a:srgbClr val="B777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90" name="Freeform 158"/>
            <p:cNvSpPr>
              <a:spLocks/>
            </p:cNvSpPr>
            <p:nvPr/>
          </p:nvSpPr>
          <p:spPr bwMode="auto">
            <a:xfrm>
              <a:off x="4366" y="3424"/>
              <a:ext cx="181" cy="185"/>
            </a:xfrm>
            <a:custGeom>
              <a:avLst/>
              <a:gdLst>
                <a:gd name="T0" fmla="*/ 28 w 181"/>
                <a:gd name="T1" fmla="*/ 2 h 185"/>
                <a:gd name="T2" fmla="*/ 42 w 181"/>
                <a:gd name="T3" fmla="*/ 0 h 185"/>
                <a:gd name="T4" fmla="*/ 58 w 181"/>
                <a:gd name="T5" fmla="*/ 0 h 185"/>
                <a:gd name="T6" fmla="*/ 74 w 181"/>
                <a:gd name="T7" fmla="*/ 4 h 185"/>
                <a:gd name="T8" fmla="*/ 93 w 181"/>
                <a:gd name="T9" fmla="*/ 11 h 185"/>
                <a:gd name="T10" fmla="*/ 109 w 181"/>
                <a:gd name="T11" fmla="*/ 22 h 185"/>
                <a:gd name="T12" fmla="*/ 127 w 181"/>
                <a:gd name="T13" fmla="*/ 35 h 185"/>
                <a:gd name="T14" fmla="*/ 141 w 181"/>
                <a:gd name="T15" fmla="*/ 51 h 185"/>
                <a:gd name="T16" fmla="*/ 155 w 181"/>
                <a:gd name="T17" fmla="*/ 69 h 185"/>
                <a:gd name="T18" fmla="*/ 175 w 181"/>
                <a:gd name="T19" fmla="*/ 106 h 185"/>
                <a:gd name="T20" fmla="*/ 181 w 181"/>
                <a:gd name="T21" fmla="*/ 138 h 185"/>
                <a:gd name="T22" fmla="*/ 173 w 181"/>
                <a:gd name="T23" fmla="*/ 166 h 185"/>
                <a:gd name="T24" fmla="*/ 153 w 181"/>
                <a:gd name="T25" fmla="*/ 182 h 185"/>
                <a:gd name="T26" fmla="*/ 139 w 181"/>
                <a:gd name="T27" fmla="*/ 185 h 185"/>
                <a:gd name="T28" fmla="*/ 123 w 181"/>
                <a:gd name="T29" fmla="*/ 185 h 185"/>
                <a:gd name="T30" fmla="*/ 107 w 181"/>
                <a:gd name="T31" fmla="*/ 181 h 185"/>
                <a:gd name="T32" fmla="*/ 89 w 181"/>
                <a:gd name="T33" fmla="*/ 173 h 185"/>
                <a:gd name="T34" fmla="*/ 72 w 181"/>
                <a:gd name="T35" fmla="*/ 163 h 185"/>
                <a:gd name="T36" fmla="*/ 54 w 181"/>
                <a:gd name="T37" fmla="*/ 150 h 185"/>
                <a:gd name="T38" fmla="*/ 40 w 181"/>
                <a:gd name="T39" fmla="*/ 134 h 185"/>
                <a:gd name="T40" fmla="*/ 26 w 181"/>
                <a:gd name="T41" fmla="*/ 116 h 185"/>
                <a:gd name="T42" fmla="*/ 6 w 181"/>
                <a:gd name="T43" fmla="*/ 79 h 185"/>
                <a:gd name="T44" fmla="*/ 0 w 181"/>
                <a:gd name="T45" fmla="*/ 45 h 185"/>
                <a:gd name="T46" fmla="*/ 8 w 181"/>
                <a:gd name="T47" fmla="*/ 19 h 185"/>
                <a:gd name="T48" fmla="*/ 28 w 181"/>
                <a:gd name="T49" fmla="*/ 2 h 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81" h="185">
                  <a:moveTo>
                    <a:pt x="28" y="2"/>
                  </a:moveTo>
                  <a:lnTo>
                    <a:pt x="42" y="0"/>
                  </a:lnTo>
                  <a:lnTo>
                    <a:pt x="58" y="0"/>
                  </a:lnTo>
                  <a:lnTo>
                    <a:pt x="74" y="4"/>
                  </a:lnTo>
                  <a:lnTo>
                    <a:pt x="93" y="11"/>
                  </a:lnTo>
                  <a:lnTo>
                    <a:pt x="109" y="22"/>
                  </a:lnTo>
                  <a:lnTo>
                    <a:pt x="127" y="35"/>
                  </a:lnTo>
                  <a:lnTo>
                    <a:pt x="141" y="51"/>
                  </a:lnTo>
                  <a:lnTo>
                    <a:pt x="155" y="69"/>
                  </a:lnTo>
                  <a:lnTo>
                    <a:pt x="175" y="106"/>
                  </a:lnTo>
                  <a:lnTo>
                    <a:pt x="181" y="138"/>
                  </a:lnTo>
                  <a:lnTo>
                    <a:pt x="173" y="166"/>
                  </a:lnTo>
                  <a:lnTo>
                    <a:pt x="153" y="182"/>
                  </a:lnTo>
                  <a:lnTo>
                    <a:pt x="139" y="185"/>
                  </a:lnTo>
                  <a:lnTo>
                    <a:pt x="123" y="185"/>
                  </a:lnTo>
                  <a:lnTo>
                    <a:pt x="107" y="181"/>
                  </a:lnTo>
                  <a:lnTo>
                    <a:pt x="89" y="173"/>
                  </a:lnTo>
                  <a:lnTo>
                    <a:pt x="72" y="163"/>
                  </a:lnTo>
                  <a:lnTo>
                    <a:pt x="54" y="150"/>
                  </a:lnTo>
                  <a:lnTo>
                    <a:pt x="40" y="134"/>
                  </a:lnTo>
                  <a:lnTo>
                    <a:pt x="26" y="116"/>
                  </a:lnTo>
                  <a:lnTo>
                    <a:pt x="6" y="79"/>
                  </a:lnTo>
                  <a:lnTo>
                    <a:pt x="0" y="45"/>
                  </a:lnTo>
                  <a:lnTo>
                    <a:pt x="8" y="19"/>
                  </a:lnTo>
                  <a:lnTo>
                    <a:pt x="28" y="2"/>
                  </a:lnTo>
                  <a:close/>
                </a:path>
              </a:pathLst>
            </a:custGeom>
            <a:solidFill>
              <a:srgbClr val="BF82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91" name="Freeform 159"/>
            <p:cNvSpPr>
              <a:spLocks/>
            </p:cNvSpPr>
            <p:nvPr/>
          </p:nvSpPr>
          <p:spPr bwMode="auto">
            <a:xfrm>
              <a:off x="4374" y="3431"/>
              <a:ext cx="171" cy="174"/>
            </a:xfrm>
            <a:custGeom>
              <a:avLst/>
              <a:gdLst>
                <a:gd name="T0" fmla="*/ 24 w 171"/>
                <a:gd name="T1" fmla="*/ 3 h 174"/>
                <a:gd name="T2" fmla="*/ 38 w 171"/>
                <a:gd name="T3" fmla="*/ 0 h 174"/>
                <a:gd name="T4" fmla="*/ 52 w 171"/>
                <a:gd name="T5" fmla="*/ 0 h 174"/>
                <a:gd name="T6" fmla="*/ 68 w 171"/>
                <a:gd name="T7" fmla="*/ 4 h 174"/>
                <a:gd name="T8" fmla="*/ 85 w 171"/>
                <a:gd name="T9" fmla="*/ 12 h 174"/>
                <a:gd name="T10" fmla="*/ 101 w 171"/>
                <a:gd name="T11" fmla="*/ 21 h 174"/>
                <a:gd name="T12" fmla="*/ 117 w 171"/>
                <a:gd name="T13" fmla="*/ 34 h 174"/>
                <a:gd name="T14" fmla="*/ 133 w 171"/>
                <a:gd name="T15" fmla="*/ 49 h 174"/>
                <a:gd name="T16" fmla="*/ 145 w 171"/>
                <a:gd name="T17" fmla="*/ 65 h 174"/>
                <a:gd name="T18" fmla="*/ 165 w 171"/>
                <a:gd name="T19" fmla="*/ 99 h 174"/>
                <a:gd name="T20" fmla="*/ 171 w 171"/>
                <a:gd name="T21" fmla="*/ 131 h 174"/>
                <a:gd name="T22" fmla="*/ 163 w 171"/>
                <a:gd name="T23" fmla="*/ 156 h 174"/>
                <a:gd name="T24" fmla="*/ 143 w 171"/>
                <a:gd name="T25" fmla="*/ 171 h 174"/>
                <a:gd name="T26" fmla="*/ 129 w 171"/>
                <a:gd name="T27" fmla="*/ 174 h 174"/>
                <a:gd name="T28" fmla="*/ 115 w 171"/>
                <a:gd name="T29" fmla="*/ 174 h 174"/>
                <a:gd name="T30" fmla="*/ 99 w 171"/>
                <a:gd name="T31" fmla="*/ 169 h 174"/>
                <a:gd name="T32" fmla="*/ 83 w 171"/>
                <a:gd name="T33" fmla="*/ 162 h 174"/>
                <a:gd name="T34" fmla="*/ 66 w 171"/>
                <a:gd name="T35" fmla="*/ 153 h 174"/>
                <a:gd name="T36" fmla="*/ 50 w 171"/>
                <a:gd name="T37" fmla="*/ 140 h 174"/>
                <a:gd name="T38" fmla="*/ 36 w 171"/>
                <a:gd name="T39" fmla="*/ 125 h 174"/>
                <a:gd name="T40" fmla="*/ 22 w 171"/>
                <a:gd name="T41" fmla="*/ 109 h 174"/>
                <a:gd name="T42" fmla="*/ 4 w 171"/>
                <a:gd name="T43" fmla="*/ 75 h 174"/>
                <a:gd name="T44" fmla="*/ 0 w 171"/>
                <a:gd name="T45" fmla="*/ 43 h 174"/>
                <a:gd name="T46" fmla="*/ 6 w 171"/>
                <a:gd name="T47" fmla="*/ 18 h 174"/>
                <a:gd name="T48" fmla="*/ 24 w 171"/>
                <a:gd name="T49" fmla="*/ 3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71" h="174">
                  <a:moveTo>
                    <a:pt x="24" y="3"/>
                  </a:moveTo>
                  <a:lnTo>
                    <a:pt x="38" y="0"/>
                  </a:lnTo>
                  <a:lnTo>
                    <a:pt x="52" y="0"/>
                  </a:lnTo>
                  <a:lnTo>
                    <a:pt x="68" y="4"/>
                  </a:lnTo>
                  <a:lnTo>
                    <a:pt x="85" y="12"/>
                  </a:lnTo>
                  <a:lnTo>
                    <a:pt x="101" y="21"/>
                  </a:lnTo>
                  <a:lnTo>
                    <a:pt x="117" y="34"/>
                  </a:lnTo>
                  <a:lnTo>
                    <a:pt x="133" y="49"/>
                  </a:lnTo>
                  <a:lnTo>
                    <a:pt x="145" y="65"/>
                  </a:lnTo>
                  <a:lnTo>
                    <a:pt x="165" y="99"/>
                  </a:lnTo>
                  <a:lnTo>
                    <a:pt x="171" y="131"/>
                  </a:lnTo>
                  <a:lnTo>
                    <a:pt x="163" y="156"/>
                  </a:lnTo>
                  <a:lnTo>
                    <a:pt x="143" y="171"/>
                  </a:lnTo>
                  <a:lnTo>
                    <a:pt x="129" y="174"/>
                  </a:lnTo>
                  <a:lnTo>
                    <a:pt x="115" y="174"/>
                  </a:lnTo>
                  <a:lnTo>
                    <a:pt x="99" y="169"/>
                  </a:lnTo>
                  <a:lnTo>
                    <a:pt x="83" y="162"/>
                  </a:lnTo>
                  <a:lnTo>
                    <a:pt x="66" y="153"/>
                  </a:lnTo>
                  <a:lnTo>
                    <a:pt x="50" y="140"/>
                  </a:lnTo>
                  <a:lnTo>
                    <a:pt x="36" y="125"/>
                  </a:lnTo>
                  <a:lnTo>
                    <a:pt x="22" y="109"/>
                  </a:lnTo>
                  <a:lnTo>
                    <a:pt x="4" y="75"/>
                  </a:lnTo>
                  <a:lnTo>
                    <a:pt x="0" y="43"/>
                  </a:lnTo>
                  <a:lnTo>
                    <a:pt x="6" y="18"/>
                  </a:lnTo>
                  <a:lnTo>
                    <a:pt x="24" y="3"/>
                  </a:lnTo>
                  <a:close/>
                </a:path>
              </a:pathLst>
            </a:custGeom>
            <a:solidFill>
              <a:srgbClr val="C98C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92" name="Freeform 160"/>
            <p:cNvSpPr>
              <a:spLocks/>
            </p:cNvSpPr>
            <p:nvPr/>
          </p:nvSpPr>
          <p:spPr bwMode="auto">
            <a:xfrm>
              <a:off x="4380" y="3437"/>
              <a:ext cx="159" cy="165"/>
            </a:xfrm>
            <a:custGeom>
              <a:avLst/>
              <a:gdLst>
                <a:gd name="T0" fmla="*/ 24 w 159"/>
                <a:gd name="T1" fmla="*/ 3 h 165"/>
                <a:gd name="T2" fmla="*/ 36 w 159"/>
                <a:gd name="T3" fmla="*/ 0 h 165"/>
                <a:gd name="T4" fmla="*/ 50 w 159"/>
                <a:gd name="T5" fmla="*/ 1 h 165"/>
                <a:gd name="T6" fmla="*/ 67 w 159"/>
                <a:gd name="T7" fmla="*/ 4 h 165"/>
                <a:gd name="T8" fmla="*/ 81 w 159"/>
                <a:gd name="T9" fmla="*/ 12 h 165"/>
                <a:gd name="T10" fmla="*/ 97 w 159"/>
                <a:gd name="T11" fmla="*/ 20 h 165"/>
                <a:gd name="T12" fmla="*/ 111 w 159"/>
                <a:gd name="T13" fmla="*/ 32 h 165"/>
                <a:gd name="T14" fmla="*/ 125 w 159"/>
                <a:gd name="T15" fmla="*/ 45 h 165"/>
                <a:gd name="T16" fmla="*/ 137 w 159"/>
                <a:gd name="T17" fmla="*/ 60 h 165"/>
                <a:gd name="T18" fmla="*/ 153 w 159"/>
                <a:gd name="T19" fmla="*/ 93 h 165"/>
                <a:gd name="T20" fmla="*/ 159 w 159"/>
                <a:gd name="T21" fmla="*/ 124 h 165"/>
                <a:gd name="T22" fmla="*/ 153 w 159"/>
                <a:gd name="T23" fmla="*/ 147 h 165"/>
                <a:gd name="T24" fmla="*/ 135 w 159"/>
                <a:gd name="T25" fmla="*/ 162 h 165"/>
                <a:gd name="T26" fmla="*/ 123 w 159"/>
                <a:gd name="T27" fmla="*/ 165 h 165"/>
                <a:gd name="T28" fmla="*/ 109 w 159"/>
                <a:gd name="T29" fmla="*/ 163 h 165"/>
                <a:gd name="T30" fmla="*/ 93 w 159"/>
                <a:gd name="T31" fmla="*/ 160 h 165"/>
                <a:gd name="T32" fmla="*/ 79 w 159"/>
                <a:gd name="T33" fmla="*/ 153 h 165"/>
                <a:gd name="T34" fmla="*/ 62 w 159"/>
                <a:gd name="T35" fmla="*/ 144 h 165"/>
                <a:gd name="T36" fmla="*/ 48 w 159"/>
                <a:gd name="T37" fmla="*/ 132 h 165"/>
                <a:gd name="T38" fmla="*/ 34 w 159"/>
                <a:gd name="T39" fmla="*/ 119 h 165"/>
                <a:gd name="T40" fmla="*/ 22 w 159"/>
                <a:gd name="T41" fmla="*/ 103 h 165"/>
                <a:gd name="T42" fmla="*/ 6 w 159"/>
                <a:gd name="T43" fmla="*/ 71 h 165"/>
                <a:gd name="T44" fmla="*/ 0 w 159"/>
                <a:gd name="T45" fmla="*/ 41 h 165"/>
                <a:gd name="T46" fmla="*/ 6 w 159"/>
                <a:gd name="T47" fmla="*/ 17 h 165"/>
                <a:gd name="T48" fmla="*/ 24 w 159"/>
                <a:gd name="T49" fmla="*/ 3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59" h="165">
                  <a:moveTo>
                    <a:pt x="24" y="3"/>
                  </a:moveTo>
                  <a:lnTo>
                    <a:pt x="36" y="0"/>
                  </a:lnTo>
                  <a:lnTo>
                    <a:pt x="50" y="1"/>
                  </a:lnTo>
                  <a:lnTo>
                    <a:pt x="67" y="4"/>
                  </a:lnTo>
                  <a:lnTo>
                    <a:pt x="81" y="12"/>
                  </a:lnTo>
                  <a:lnTo>
                    <a:pt x="97" y="20"/>
                  </a:lnTo>
                  <a:lnTo>
                    <a:pt x="111" y="32"/>
                  </a:lnTo>
                  <a:lnTo>
                    <a:pt x="125" y="45"/>
                  </a:lnTo>
                  <a:lnTo>
                    <a:pt x="137" y="60"/>
                  </a:lnTo>
                  <a:lnTo>
                    <a:pt x="153" y="93"/>
                  </a:lnTo>
                  <a:lnTo>
                    <a:pt x="159" y="124"/>
                  </a:lnTo>
                  <a:lnTo>
                    <a:pt x="153" y="147"/>
                  </a:lnTo>
                  <a:lnTo>
                    <a:pt x="135" y="162"/>
                  </a:lnTo>
                  <a:lnTo>
                    <a:pt x="123" y="165"/>
                  </a:lnTo>
                  <a:lnTo>
                    <a:pt x="109" y="163"/>
                  </a:lnTo>
                  <a:lnTo>
                    <a:pt x="93" y="160"/>
                  </a:lnTo>
                  <a:lnTo>
                    <a:pt x="79" y="153"/>
                  </a:lnTo>
                  <a:lnTo>
                    <a:pt x="62" y="144"/>
                  </a:lnTo>
                  <a:lnTo>
                    <a:pt x="48" y="132"/>
                  </a:lnTo>
                  <a:lnTo>
                    <a:pt x="34" y="119"/>
                  </a:lnTo>
                  <a:lnTo>
                    <a:pt x="22" y="103"/>
                  </a:lnTo>
                  <a:lnTo>
                    <a:pt x="6" y="71"/>
                  </a:lnTo>
                  <a:lnTo>
                    <a:pt x="0" y="41"/>
                  </a:lnTo>
                  <a:lnTo>
                    <a:pt x="6" y="17"/>
                  </a:lnTo>
                  <a:lnTo>
                    <a:pt x="24" y="3"/>
                  </a:lnTo>
                  <a:close/>
                </a:path>
              </a:pathLst>
            </a:custGeom>
            <a:solidFill>
              <a:srgbClr val="D196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93" name="Freeform 161"/>
            <p:cNvSpPr>
              <a:spLocks/>
            </p:cNvSpPr>
            <p:nvPr/>
          </p:nvSpPr>
          <p:spPr bwMode="auto">
            <a:xfrm>
              <a:off x="4386" y="3443"/>
              <a:ext cx="149" cy="154"/>
            </a:xfrm>
            <a:custGeom>
              <a:avLst/>
              <a:gdLst>
                <a:gd name="T0" fmla="*/ 22 w 149"/>
                <a:gd name="T1" fmla="*/ 3 h 154"/>
                <a:gd name="T2" fmla="*/ 34 w 149"/>
                <a:gd name="T3" fmla="*/ 0 h 154"/>
                <a:gd name="T4" fmla="*/ 48 w 149"/>
                <a:gd name="T5" fmla="*/ 1 h 154"/>
                <a:gd name="T6" fmla="*/ 63 w 149"/>
                <a:gd name="T7" fmla="*/ 4 h 154"/>
                <a:gd name="T8" fmla="*/ 77 w 149"/>
                <a:gd name="T9" fmla="*/ 10 h 154"/>
                <a:gd name="T10" fmla="*/ 91 w 149"/>
                <a:gd name="T11" fmla="*/ 19 h 154"/>
                <a:gd name="T12" fmla="*/ 105 w 149"/>
                <a:gd name="T13" fmla="*/ 29 h 154"/>
                <a:gd name="T14" fmla="*/ 117 w 149"/>
                <a:gd name="T15" fmla="*/ 42 h 154"/>
                <a:gd name="T16" fmla="*/ 129 w 149"/>
                <a:gd name="T17" fmla="*/ 57 h 154"/>
                <a:gd name="T18" fmla="*/ 145 w 149"/>
                <a:gd name="T19" fmla="*/ 88 h 154"/>
                <a:gd name="T20" fmla="*/ 149 w 149"/>
                <a:gd name="T21" fmla="*/ 116 h 154"/>
                <a:gd name="T22" fmla="*/ 143 w 149"/>
                <a:gd name="T23" fmla="*/ 138 h 154"/>
                <a:gd name="T24" fmla="*/ 127 w 149"/>
                <a:gd name="T25" fmla="*/ 151 h 154"/>
                <a:gd name="T26" fmla="*/ 115 w 149"/>
                <a:gd name="T27" fmla="*/ 154 h 154"/>
                <a:gd name="T28" fmla="*/ 103 w 149"/>
                <a:gd name="T29" fmla="*/ 154 h 154"/>
                <a:gd name="T30" fmla="*/ 89 w 149"/>
                <a:gd name="T31" fmla="*/ 150 h 154"/>
                <a:gd name="T32" fmla="*/ 75 w 149"/>
                <a:gd name="T33" fmla="*/ 144 h 154"/>
                <a:gd name="T34" fmla="*/ 58 w 149"/>
                <a:gd name="T35" fmla="*/ 135 h 154"/>
                <a:gd name="T36" fmla="*/ 46 w 149"/>
                <a:gd name="T37" fmla="*/ 125 h 154"/>
                <a:gd name="T38" fmla="*/ 32 w 149"/>
                <a:gd name="T39" fmla="*/ 113 h 154"/>
                <a:gd name="T40" fmla="*/ 20 w 149"/>
                <a:gd name="T41" fmla="*/ 98 h 154"/>
                <a:gd name="T42" fmla="*/ 4 w 149"/>
                <a:gd name="T43" fmla="*/ 67 h 154"/>
                <a:gd name="T44" fmla="*/ 0 w 149"/>
                <a:gd name="T45" fmla="*/ 39 h 154"/>
                <a:gd name="T46" fmla="*/ 6 w 149"/>
                <a:gd name="T47" fmla="*/ 17 h 154"/>
                <a:gd name="T48" fmla="*/ 22 w 149"/>
                <a:gd name="T49" fmla="*/ 3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49" h="154">
                  <a:moveTo>
                    <a:pt x="22" y="3"/>
                  </a:moveTo>
                  <a:lnTo>
                    <a:pt x="34" y="0"/>
                  </a:lnTo>
                  <a:lnTo>
                    <a:pt x="48" y="1"/>
                  </a:lnTo>
                  <a:lnTo>
                    <a:pt x="63" y="4"/>
                  </a:lnTo>
                  <a:lnTo>
                    <a:pt x="77" y="10"/>
                  </a:lnTo>
                  <a:lnTo>
                    <a:pt x="91" y="19"/>
                  </a:lnTo>
                  <a:lnTo>
                    <a:pt x="105" y="29"/>
                  </a:lnTo>
                  <a:lnTo>
                    <a:pt x="117" y="42"/>
                  </a:lnTo>
                  <a:lnTo>
                    <a:pt x="129" y="57"/>
                  </a:lnTo>
                  <a:lnTo>
                    <a:pt x="145" y="88"/>
                  </a:lnTo>
                  <a:lnTo>
                    <a:pt x="149" y="116"/>
                  </a:lnTo>
                  <a:lnTo>
                    <a:pt x="143" y="138"/>
                  </a:lnTo>
                  <a:lnTo>
                    <a:pt x="127" y="151"/>
                  </a:lnTo>
                  <a:lnTo>
                    <a:pt x="115" y="154"/>
                  </a:lnTo>
                  <a:lnTo>
                    <a:pt x="103" y="154"/>
                  </a:lnTo>
                  <a:lnTo>
                    <a:pt x="89" y="150"/>
                  </a:lnTo>
                  <a:lnTo>
                    <a:pt x="75" y="144"/>
                  </a:lnTo>
                  <a:lnTo>
                    <a:pt x="58" y="135"/>
                  </a:lnTo>
                  <a:lnTo>
                    <a:pt x="46" y="125"/>
                  </a:lnTo>
                  <a:lnTo>
                    <a:pt x="32" y="113"/>
                  </a:lnTo>
                  <a:lnTo>
                    <a:pt x="20" y="98"/>
                  </a:lnTo>
                  <a:lnTo>
                    <a:pt x="4" y="67"/>
                  </a:lnTo>
                  <a:lnTo>
                    <a:pt x="0" y="39"/>
                  </a:lnTo>
                  <a:lnTo>
                    <a:pt x="6" y="17"/>
                  </a:lnTo>
                  <a:lnTo>
                    <a:pt x="22" y="3"/>
                  </a:lnTo>
                  <a:close/>
                </a:path>
              </a:pathLst>
            </a:custGeom>
            <a:solidFill>
              <a:srgbClr val="D8A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94" name="Freeform 162"/>
            <p:cNvSpPr>
              <a:spLocks/>
            </p:cNvSpPr>
            <p:nvPr/>
          </p:nvSpPr>
          <p:spPr bwMode="auto">
            <a:xfrm>
              <a:off x="4392" y="3450"/>
              <a:ext cx="139" cy="144"/>
            </a:xfrm>
            <a:custGeom>
              <a:avLst/>
              <a:gdLst>
                <a:gd name="T0" fmla="*/ 22 w 139"/>
                <a:gd name="T1" fmla="*/ 3 h 144"/>
                <a:gd name="T2" fmla="*/ 32 w 139"/>
                <a:gd name="T3" fmla="*/ 0 h 144"/>
                <a:gd name="T4" fmla="*/ 44 w 139"/>
                <a:gd name="T5" fmla="*/ 2 h 144"/>
                <a:gd name="T6" fmla="*/ 59 w 139"/>
                <a:gd name="T7" fmla="*/ 4 h 144"/>
                <a:gd name="T8" fmla="*/ 71 w 139"/>
                <a:gd name="T9" fmla="*/ 10 h 144"/>
                <a:gd name="T10" fmla="*/ 85 w 139"/>
                <a:gd name="T11" fmla="*/ 18 h 144"/>
                <a:gd name="T12" fmla="*/ 97 w 139"/>
                <a:gd name="T13" fmla="*/ 28 h 144"/>
                <a:gd name="T14" fmla="*/ 109 w 139"/>
                <a:gd name="T15" fmla="*/ 40 h 144"/>
                <a:gd name="T16" fmla="*/ 121 w 139"/>
                <a:gd name="T17" fmla="*/ 53 h 144"/>
                <a:gd name="T18" fmla="*/ 135 w 139"/>
                <a:gd name="T19" fmla="*/ 81 h 144"/>
                <a:gd name="T20" fmla="*/ 139 w 139"/>
                <a:gd name="T21" fmla="*/ 108 h 144"/>
                <a:gd name="T22" fmla="*/ 133 w 139"/>
                <a:gd name="T23" fmla="*/ 128 h 144"/>
                <a:gd name="T24" fmla="*/ 119 w 139"/>
                <a:gd name="T25" fmla="*/ 142 h 144"/>
                <a:gd name="T26" fmla="*/ 107 w 139"/>
                <a:gd name="T27" fmla="*/ 144 h 144"/>
                <a:gd name="T28" fmla="*/ 95 w 139"/>
                <a:gd name="T29" fmla="*/ 143 h 144"/>
                <a:gd name="T30" fmla="*/ 83 w 139"/>
                <a:gd name="T31" fmla="*/ 140 h 144"/>
                <a:gd name="T32" fmla="*/ 69 w 139"/>
                <a:gd name="T33" fmla="*/ 134 h 144"/>
                <a:gd name="T34" fmla="*/ 57 w 139"/>
                <a:gd name="T35" fmla="*/ 127 h 144"/>
                <a:gd name="T36" fmla="*/ 42 w 139"/>
                <a:gd name="T37" fmla="*/ 116 h 144"/>
                <a:gd name="T38" fmla="*/ 30 w 139"/>
                <a:gd name="T39" fmla="*/ 105 h 144"/>
                <a:gd name="T40" fmla="*/ 20 w 139"/>
                <a:gd name="T41" fmla="*/ 91 h 144"/>
                <a:gd name="T42" fmla="*/ 6 w 139"/>
                <a:gd name="T43" fmla="*/ 63 h 144"/>
                <a:gd name="T44" fmla="*/ 0 w 139"/>
                <a:gd name="T45" fmla="*/ 37 h 144"/>
                <a:gd name="T46" fmla="*/ 6 w 139"/>
                <a:gd name="T47" fmla="*/ 16 h 144"/>
                <a:gd name="T48" fmla="*/ 22 w 139"/>
                <a:gd name="T49" fmla="*/ 3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9" h="144">
                  <a:moveTo>
                    <a:pt x="22" y="3"/>
                  </a:moveTo>
                  <a:lnTo>
                    <a:pt x="32" y="0"/>
                  </a:lnTo>
                  <a:lnTo>
                    <a:pt x="44" y="2"/>
                  </a:lnTo>
                  <a:lnTo>
                    <a:pt x="59" y="4"/>
                  </a:lnTo>
                  <a:lnTo>
                    <a:pt x="71" y="10"/>
                  </a:lnTo>
                  <a:lnTo>
                    <a:pt x="85" y="18"/>
                  </a:lnTo>
                  <a:lnTo>
                    <a:pt x="97" y="28"/>
                  </a:lnTo>
                  <a:lnTo>
                    <a:pt x="109" y="40"/>
                  </a:lnTo>
                  <a:lnTo>
                    <a:pt x="121" y="53"/>
                  </a:lnTo>
                  <a:lnTo>
                    <a:pt x="135" y="81"/>
                  </a:lnTo>
                  <a:lnTo>
                    <a:pt x="139" y="108"/>
                  </a:lnTo>
                  <a:lnTo>
                    <a:pt x="133" y="128"/>
                  </a:lnTo>
                  <a:lnTo>
                    <a:pt x="119" y="142"/>
                  </a:lnTo>
                  <a:lnTo>
                    <a:pt x="107" y="144"/>
                  </a:lnTo>
                  <a:lnTo>
                    <a:pt x="95" y="143"/>
                  </a:lnTo>
                  <a:lnTo>
                    <a:pt x="83" y="140"/>
                  </a:lnTo>
                  <a:lnTo>
                    <a:pt x="69" y="134"/>
                  </a:lnTo>
                  <a:lnTo>
                    <a:pt x="57" y="127"/>
                  </a:lnTo>
                  <a:lnTo>
                    <a:pt x="42" y="116"/>
                  </a:lnTo>
                  <a:lnTo>
                    <a:pt x="30" y="105"/>
                  </a:lnTo>
                  <a:lnTo>
                    <a:pt x="20" y="91"/>
                  </a:lnTo>
                  <a:lnTo>
                    <a:pt x="6" y="63"/>
                  </a:lnTo>
                  <a:lnTo>
                    <a:pt x="0" y="37"/>
                  </a:lnTo>
                  <a:lnTo>
                    <a:pt x="6" y="16"/>
                  </a:lnTo>
                  <a:lnTo>
                    <a:pt x="22" y="3"/>
                  </a:lnTo>
                  <a:close/>
                </a:path>
              </a:pathLst>
            </a:custGeom>
            <a:solidFill>
              <a:srgbClr val="E2AA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95" name="Freeform 163"/>
            <p:cNvSpPr>
              <a:spLocks/>
            </p:cNvSpPr>
            <p:nvPr/>
          </p:nvSpPr>
          <p:spPr bwMode="auto">
            <a:xfrm>
              <a:off x="4398" y="3457"/>
              <a:ext cx="131" cy="133"/>
            </a:xfrm>
            <a:custGeom>
              <a:avLst/>
              <a:gdLst>
                <a:gd name="T0" fmla="*/ 20 w 131"/>
                <a:gd name="T1" fmla="*/ 2 h 133"/>
                <a:gd name="T2" fmla="*/ 30 w 131"/>
                <a:gd name="T3" fmla="*/ 0 h 133"/>
                <a:gd name="T4" fmla="*/ 42 w 131"/>
                <a:gd name="T5" fmla="*/ 0 h 133"/>
                <a:gd name="T6" fmla="*/ 55 w 131"/>
                <a:gd name="T7" fmla="*/ 3 h 133"/>
                <a:gd name="T8" fmla="*/ 67 w 131"/>
                <a:gd name="T9" fmla="*/ 9 h 133"/>
                <a:gd name="T10" fmla="*/ 79 w 131"/>
                <a:gd name="T11" fmla="*/ 17 h 133"/>
                <a:gd name="T12" fmla="*/ 91 w 131"/>
                <a:gd name="T13" fmla="*/ 25 h 133"/>
                <a:gd name="T14" fmla="*/ 103 w 131"/>
                <a:gd name="T15" fmla="*/ 36 h 133"/>
                <a:gd name="T16" fmla="*/ 113 w 131"/>
                <a:gd name="T17" fmla="*/ 49 h 133"/>
                <a:gd name="T18" fmla="*/ 127 w 131"/>
                <a:gd name="T19" fmla="*/ 76 h 133"/>
                <a:gd name="T20" fmla="*/ 131 w 131"/>
                <a:gd name="T21" fmla="*/ 99 h 133"/>
                <a:gd name="T22" fmla="*/ 125 w 131"/>
                <a:gd name="T23" fmla="*/ 118 h 133"/>
                <a:gd name="T24" fmla="*/ 113 w 131"/>
                <a:gd name="T25" fmla="*/ 130 h 133"/>
                <a:gd name="T26" fmla="*/ 101 w 131"/>
                <a:gd name="T27" fmla="*/ 133 h 133"/>
                <a:gd name="T28" fmla="*/ 91 w 131"/>
                <a:gd name="T29" fmla="*/ 132 h 133"/>
                <a:gd name="T30" fmla="*/ 77 w 131"/>
                <a:gd name="T31" fmla="*/ 130 h 133"/>
                <a:gd name="T32" fmla="*/ 65 w 131"/>
                <a:gd name="T33" fmla="*/ 124 h 133"/>
                <a:gd name="T34" fmla="*/ 53 w 131"/>
                <a:gd name="T35" fmla="*/ 117 h 133"/>
                <a:gd name="T36" fmla="*/ 40 w 131"/>
                <a:gd name="T37" fmla="*/ 108 h 133"/>
                <a:gd name="T38" fmla="*/ 28 w 131"/>
                <a:gd name="T39" fmla="*/ 98 h 133"/>
                <a:gd name="T40" fmla="*/ 18 w 131"/>
                <a:gd name="T41" fmla="*/ 84 h 133"/>
                <a:gd name="T42" fmla="*/ 4 w 131"/>
                <a:gd name="T43" fmla="*/ 58 h 133"/>
                <a:gd name="T44" fmla="*/ 0 w 131"/>
                <a:gd name="T45" fmla="*/ 34 h 133"/>
                <a:gd name="T46" fmla="*/ 6 w 131"/>
                <a:gd name="T47" fmla="*/ 14 h 133"/>
                <a:gd name="T48" fmla="*/ 20 w 131"/>
                <a:gd name="T49" fmla="*/ 2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1" h="133">
                  <a:moveTo>
                    <a:pt x="20" y="2"/>
                  </a:moveTo>
                  <a:lnTo>
                    <a:pt x="30" y="0"/>
                  </a:lnTo>
                  <a:lnTo>
                    <a:pt x="42" y="0"/>
                  </a:lnTo>
                  <a:lnTo>
                    <a:pt x="55" y="3"/>
                  </a:lnTo>
                  <a:lnTo>
                    <a:pt x="67" y="9"/>
                  </a:lnTo>
                  <a:lnTo>
                    <a:pt x="79" y="17"/>
                  </a:lnTo>
                  <a:lnTo>
                    <a:pt x="91" y="25"/>
                  </a:lnTo>
                  <a:lnTo>
                    <a:pt x="103" y="36"/>
                  </a:lnTo>
                  <a:lnTo>
                    <a:pt x="113" y="49"/>
                  </a:lnTo>
                  <a:lnTo>
                    <a:pt x="127" y="76"/>
                  </a:lnTo>
                  <a:lnTo>
                    <a:pt x="131" y="99"/>
                  </a:lnTo>
                  <a:lnTo>
                    <a:pt x="125" y="118"/>
                  </a:lnTo>
                  <a:lnTo>
                    <a:pt x="113" y="130"/>
                  </a:lnTo>
                  <a:lnTo>
                    <a:pt x="101" y="133"/>
                  </a:lnTo>
                  <a:lnTo>
                    <a:pt x="91" y="132"/>
                  </a:lnTo>
                  <a:lnTo>
                    <a:pt x="77" y="130"/>
                  </a:lnTo>
                  <a:lnTo>
                    <a:pt x="65" y="124"/>
                  </a:lnTo>
                  <a:lnTo>
                    <a:pt x="53" y="117"/>
                  </a:lnTo>
                  <a:lnTo>
                    <a:pt x="40" y="108"/>
                  </a:lnTo>
                  <a:lnTo>
                    <a:pt x="28" y="98"/>
                  </a:lnTo>
                  <a:lnTo>
                    <a:pt x="18" y="84"/>
                  </a:lnTo>
                  <a:lnTo>
                    <a:pt x="4" y="58"/>
                  </a:lnTo>
                  <a:lnTo>
                    <a:pt x="0" y="34"/>
                  </a:lnTo>
                  <a:lnTo>
                    <a:pt x="6" y="14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8597" name="Text Box 165"/>
          <p:cNvSpPr txBox="1">
            <a:spLocks noChangeArrowheads="1"/>
          </p:cNvSpPr>
          <p:nvPr/>
        </p:nvSpPr>
        <p:spPr bwMode="auto">
          <a:xfrm>
            <a:off x="5580063" y="1773238"/>
            <a:ext cx="64135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altLang="cs-CZ" sz="1200" b="1"/>
              <a:t>okulár</a:t>
            </a:r>
          </a:p>
        </p:txBody>
      </p:sp>
      <p:sp>
        <p:nvSpPr>
          <p:cNvPr id="18598" name="Text Box 166"/>
          <p:cNvSpPr txBox="1">
            <a:spLocks noChangeArrowheads="1"/>
          </p:cNvSpPr>
          <p:nvPr/>
        </p:nvSpPr>
        <p:spPr bwMode="auto">
          <a:xfrm>
            <a:off x="4356100" y="2205038"/>
            <a:ext cx="60007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altLang="cs-CZ" sz="1200" b="1"/>
              <a:t>tubus</a:t>
            </a:r>
          </a:p>
        </p:txBody>
      </p:sp>
      <p:sp>
        <p:nvSpPr>
          <p:cNvPr id="18599" name="Text Box 167"/>
          <p:cNvSpPr txBox="1">
            <a:spLocks noChangeArrowheads="1"/>
          </p:cNvSpPr>
          <p:nvPr/>
        </p:nvSpPr>
        <p:spPr bwMode="auto">
          <a:xfrm>
            <a:off x="6227763" y="3789363"/>
            <a:ext cx="760412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altLang="cs-CZ" sz="1200" b="1"/>
              <a:t>objektiv</a:t>
            </a:r>
          </a:p>
        </p:txBody>
      </p:sp>
      <p:sp>
        <p:nvSpPr>
          <p:cNvPr id="18600" name="Text Box 168"/>
          <p:cNvSpPr txBox="1">
            <a:spLocks noChangeArrowheads="1"/>
          </p:cNvSpPr>
          <p:nvPr/>
        </p:nvSpPr>
        <p:spPr bwMode="auto">
          <a:xfrm>
            <a:off x="6424613" y="4529138"/>
            <a:ext cx="1544637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altLang="cs-CZ" sz="1200" b="1"/>
              <a:t>stolek se svorkami</a:t>
            </a:r>
          </a:p>
        </p:txBody>
      </p:sp>
      <p:sp>
        <p:nvSpPr>
          <p:cNvPr id="18601" name="Text Box 169"/>
          <p:cNvSpPr txBox="1">
            <a:spLocks noChangeArrowheads="1"/>
          </p:cNvSpPr>
          <p:nvPr/>
        </p:nvSpPr>
        <p:spPr bwMode="auto">
          <a:xfrm>
            <a:off x="4767263" y="4962525"/>
            <a:ext cx="955675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altLang="cs-CZ" sz="1200" b="1"/>
              <a:t>kondenzor</a:t>
            </a:r>
          </a:p>
        </p:txBody>
      </p:sp>
      <p:sp>
        <p:nvSpPr>
          <p:cNvPr id="18603" name="Text Box 171"/>
          <p:cNvSpPr txBox="1">
            <a:spLocks noChangeArrowheads="1"/>
          </p:cNvSpPr>
          <p:nvPr/>
        </p:nvSpPr>
        <p:spPr bwMode="auto">
          <a:xfrm>
            <a:off x="5559425" y="5394325"/>
            <a:ext cx="776288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altLang="cs-CZ" sz="1200" b="1"/>
              <a:t>kolektor</a:t>
            </a:r>
          </a:p>
        </p:txBody>
      </p:sp>
      <p:sp>
        <p:nvSpPr>
          <p:cNvPr id="18604" name="Text Box 172"/>
          <p:cNvSpPr txBox="1">
            <a:spLocks noChangeArrowheads="1"/>
          </p:cNvSpPr>
          <p:nvPr/>
        </p:nvSpPr>
        <p:spPr bwMode="auto">
          <a:xfrm>
            <a:off x="2843213" y="3860800"/>
            <a:ext cx="633412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altLang="cs-CZ" sz="1200" b="1"/>
              <a:t>stojan</a:t>
            </a:r>
          </a:p>
        </p:txBody>
      </p:sp>
      <p:sp>
        <p:nvSpPr>
          <p:cNvPr id="18605" name="Text Box 173"/>
          <p:cNvSpPr txBox="1">
            <a:spLocks noChangeArrowheads="1"/>
          </p:cNvSpPr>
          <p:nvPr/>
        </p:nvSpPr>
        <p:spPr bwMode="auto">
          <a:xfrm>
            <a:off x="2679700" y="560863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s-CZ" altLang="cs-CZ"/>
          </a:p>
        </p:txBody>
      </p:sp>
      <p:sp>
        <p:nvSpPr>
          <p:cNvPr id="18606" name="Text Box 174"/>
          <p:cNvSpPr txBox="1">
            <a:spLocks noChangeArrowheads="1"/>
          </p:cNvSpPr>
          <p:nvPr/>
        </p:nvSpPr>
        <p:spPr bwMode="auto">
          <a:xfrm>
            <a:off x="1908175" y="5157788"/>
            <a:ext cx="1487488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altLang="cs-CZ" sz="1200" b="1"/>
              <a:t>zaostřovací šroub</a:t>
            </a:r>
          </a:p>
        </p:txBody>
      </p:sp>
    </p:spTree>
    <p:extLst>
      <p:ext uri="{BB962C8B-B14F-4D97-AF65-F5344CB8AC3E}">
        <p14:creationId xmlns="" xmlns:p14="http://schemas.microsoft.com/office/powerpoint/2010/main" val="665996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908720"/>
            <a:ext cx="8219256" cy="521744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Úkol: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Co nazýváme makrosvět?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 čemu používáme mikroskop?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539552" y="980728"/>
            <a:ext cx="7848872" cy="5145435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Odpověď: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Makrosvět je vše to co můžeme vidět pouhým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okem (květiny – listy, živočichové – velikost).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Mikroskop používáme ke zkoumání částí, které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nemůžeme vidět okem ( vnitřní části rostlin,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živočichů).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Zdroje :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Černík Vladimír, Hamerská </a:t>
            </a:r>
            <a:r>
              <a:rPr lang="cs-CZ" sz="2000" b="1" dirty="0" smtClean="0"/>
              <a:t>M</a:t>
            </a:r>
            <a:r>
              <a:rPr lang="cs-CZ" sz="2000" b="1" dirty="0" smtClean="0">
                <a:solidFill>
                  <a:schemeClr val="tx1"/>
                </a:solidFill>
              </a:rPr>
              <a:t>arta,  Martinec Zdeněk, </a:t>
            </a:r>
            <a:r>
              <a:rPr lang="cs-CZ" sz="2000" b="1" dirty="0" smtClean="0"/>
              <a:t>V</a:t>
            </a:r>
            <a:r>
              <a:rPr lang="cs-CZ" sz="2000" b="1" dirty="0" smtClean="0">
                <a:solidFill>
                  <a:schemeClr val="tx1"/>
                </a:solidFill>
              </a:rPr>
              <a:t>aněk Jan, Přírodopis 6 pro základní školy, Zoologie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a  botanika, 1. vyd. Praha: SPN – pedagogické nakladatelství, akciová společnost  2007,120 s. ISBN 978-80-7235-374-3.</a:t>
            </a: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Obrázky: Klipart: Microsoft Office  PowerPoint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9948001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213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Životní prostředí - makrosvět a mikrosvět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4</cp:revision>
  <dcterms:created xsi:type="dcterms:W3CDTF">2014-04-13T19:03:27Z</dcterms:created>
  <dcterms:modified xsi:type="dcterms:W3CDTF">2014-05-05T10:50:12Z</dcterms:modified>
</cp:coreProperties>
</file>