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265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3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201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000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850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285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441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280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880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528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02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DC5CB-8A32-44EB-8EFC-C1F985AE0385}" type="datetimeFigureOut">
              <a:rPr lang="cs-CZ" smtClean="0"/>
              <a:t>14.4.2014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1C704-60AD-47DE-870C-1FBAB055B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045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157192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VY_12_INOVACE_OS.6.Cer.23_Zivoni_prostredi_stavba_organismu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</a:t>
            </a:r>
            <a:r>
              <a:rPr lang="cs-CZ" sz="1100" b="1" dirty="0" smtClean="0">
                <a:solidFill>
                  <a:schemeClr val="tx1"/>
                </a:solidFill>
              </a:rPr>
              <a:t>22.1.2014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ŽIVOTNÍ PROSTŘEDÍ – STAVBAÍ ORGANISMŮ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stavba organismů.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Citace : Černík Vladimír, Hamerská </a:t>
            </a:r>
            <a:r>
              <a:rPr lang="cs-CZ" sz="1100" b="1" dirty="0"/>
              <a:t>M</a:t>
            </a:r>
            <a:r>
              <a:rPr lang="cs-CZ" sz="11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1100" b="1" dirty="0"/>
              <a:t>V</a:t>
            </a:r>
            <a:r>
              <a:rPr lang="cs-CZ" sz="11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631676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492375"/>
            <a:ext cx="8229600" cy="1296988"/>
          </a:xfrm>
        </p:spPr>
        <p:txBody>
          <a:bodyPr/>
          <a:lstStyle/>
          <a:p>
            <a:r>
              <a:rPr lang="cs-CZ" altLang="cs-CZ" sz="3200"/>
              <a:t>Stavba organismů</a:t>
            </a:r>
          </a:p>
        </p:txBody>
      </p:sp>
    </p:spTree>
    <p:extLst>
      <p:ext uri="{BB962C8B-B14F-4D97-AF65-F5344CB8AC3E}">
        <p14:creationId xmlns:p14="http://schemas.microsoft.com/office/powerpoint/2010/main" val="3456942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Vše co je kolem nás živé, je složeno z buněk.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Organismy jejichž tělo je tvořeno jednou buňkou nazýváme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jednobuněční </a:t>
            </a:r>
            <a:r>
              <a:rPr lang="cs-CZ" altLang="cs-CZ" sz="2000"/>
              <a:t>( bakterie, prvoci).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Naopak organismy jejichž tělo je tvořeno i z několika miliard buněk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nazýváme </a:t>
            </a:r>
            <a:r>
              <a:rPr lang="cs-CZ" altLang="cs-CZ" sz="2000" b="1"/>
              <a:t>mnohobuněční</a:t>
            </a:r>
            <a:r>
              <a:rPr lang="cs-CZ" altLang="cs-CZ" sz="200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Buňka je základní funkční a stavební jednotkou organismů.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Je schopna samostatného života, vykonává důležité životní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funkce.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Obsah buňky je vyplněn polotekutou hmotou –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altLang="cs-CZ" sz="2000" b="1"/>
              <a:t>cytoplazmou. </a:t>
            </a:r>
            <a:r>
              <a:rPr lang="cs-CZ" altLang="cs-CZ" sz="2000"/>
              <a:t>V cytoplazmě jsou rozmístěny buněčné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ústroječky nebo-li </a:t>
            </a:r>
            <a:r>
              <a:rPr lang="cs-CZ" altLang="cs-CZ" sz="2000" b="1"/>
              <a:t>organely, </a:t>
            </a:r>
            <a:r>
              <a:rPr lang="cs-CZ" altLang="cs-CZ" sz="2000"/>
              <a:t>které zajišťují životně důležité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funkce.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altLang="cs-CZ" sz="2000"/>
          </a:p>
        </p:txBody>
      </p:sp>
    </p:spTree>
    <p:extLst>
      <p:ext uri="{BB962C8B-B14F-4D97-AF65-F5344CB8AC3E}">
        <p14:creationId xmlns:p14="http://schemas.microsoft.com/office/powerpoint/2010/main" val="663455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620713"/>
            <a:ext cx="8518525" cy="5722937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Každá buňka obsahuje: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Cytoplazma</a:t>
            </a:r>
            <a:r>
              <a:rPr lang="cs-CZ" altLang="cs-CZ" sz="2000"/>
              <a:t> – ohraničena cytoplazmatickou membránou, zajišťuje styk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s okolím buňky.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Cytoplazmatická membrána</a:t>
            </a:r>
            <a:r>
              <a:rPr lang="cs-CZ" altLang="cs-CZ" sz="2000"/>
              <a:t> – propouští jen některé látky ven a dovnitř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buňky, proto jí říkáme </a:t>
            </a:r>
            <a:r>
              <a:rPr lang="cs-CZ" altLang="cs-CZ" sz="2000" b="1"/>
              <a:t>polopropustná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Jádro -  </a:t>
            </a:r>
            <a:r>
              <a:rPr lang="cs-CZ" altLang="cs-CZ" sz="2000"/>
              <a:t>zpravidla ve středu buňky</a:t>
            </a:r>
            <a:r>
              <a:rPr lang="cs-CZ" altLang="cs-CZ" sz="2000" b="1"/>
              <a:t>, </a:t>
            </a:r>
            <a:r>
              <a:rPr lang="cs-CZ" altLang="cs-CZ" sz="2000"/>
              <a:t>nese dědičné informace a řídí činnost</a:t>
            </a:r>
            <a:r>
              <a:rPr lang="cs-CZ" altLang="cs-CZ" sz="2000" b="1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buňky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Mitochondrie</a:t>
            </a:r>
            <a:r>
              <a:rPr lang="cs-CZ" altLang="cs-CZ" sz="2000"/>
              <a:t> – organely, které buňce zajišťují energii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Rostlinná buňka má navíc: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 </a:t>
            </a:r>
            <a:r>
              <a:rPr lang="cs-CZ" altLang="cs-CZ" sz="2000" b="1"/>
              <a:t>Chlorplasty </a:t>
            </a:r>
            <a:r>
              <a:rPr lang="cs-CZ" altLang="cs-CZ" sz="2000"/>
              <a:t>– probíhá  vnich fotosyntéza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b="1"/>
              <a:t>Vakuoly </a:t>
            </a:r>
            <a:r>
              <a:rPr lang="cs-CZ" altLang="cs-CZ" sz="2000"/>
              <a:t>– v mikroskopu je vidíme jako ohraničené prostory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obsahují buněčnou šťávu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Bakteriální buňka se liší nedokonalým jádrem.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 b="1"/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 b="1"/>
          </a:p>
        </p:txBody>
      </p:sp>
    </p:spTree>
    <p:extLst>
      <p:ext uri="{BB962C8B-B14F-4D97-AF65-F5344CB8AC3E}">
        <p14:creationId xmlns:p14="http://schemas.microsoft.com/office/powerpoint/2010/main" val="1935316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765175"/>
            <a:ext cx="8229600" cy="538956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Vysvětli jakou funkci má buněčné jádro.</a:t>
            </a: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Které části má navíc rostlinná buňka?</a:t>
            </a: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Jak nazýváme organismy, které mají stavbu těla i z </a:t>
            </a: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několika miliard buněk.</a:t>
            </a: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Co je to cytoplazma a její funkce?</a:t>
            </a:r>
          </a:p>
        </p:txBody>
      </p:sp>
    </p:spTree>
    <p:extLst>
      <p:ext uri="{BB962C8B-B14F-4D97-AF65-F5344CB8AC3E}">
        <p14:creationId xmlns:p14="http://schemas.microsoft.com/office/powerpoint/2010/main" val="336407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Odpověď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Vysvětli jakou funkci má buněčné jádro.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/>
              <a:t>Řídí činnost buňky, nese dědičné informace.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Které části má navíc rostlinná buňka?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/>
              <a:t>Vakuoly  a   chloroplasty.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Jak nazýváme organismy, které mají stavbu těla i z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několika miliard buněk.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/>
              <a:t>Mnohobuněční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0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Co je to cytoplazma a její funkce?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 dirty="0"/>
              <a:t>Zajišťuje styk buňky s okolím, je to polotekutá hmota tvořící obsah buňky. </a:t>
            </a:r>
          </a:p>
          <a:p>
            <a:pPr>
              <a:lnSpc>
                <a:spcPct val="90000"/>
              </a:lnSpc>
            </a:pPr>
            <a:endParaRPr lang="cs-CZ" altLang="cs-CZ" sz="2000" dirty="0"/>
          </a:p>
        </p:txBody>
      </p:sp>
    </p:spTree>
    <p:extLst>
      <p:ext uri="{BB962C8B-B14F-4D97-AF65-F5344CB8AC3E}">
        <p14:creationId xmlns:p14="http://schemas.microsoft.com/office/powerpoint/2010/main" val="2822385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Zdroje :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Černík Vladimír, Hamerská 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2000" b="1" dirty="0" smtClean="0"/>
              <a:t>V</a:t>
            </a:r>
            <a:r>
              <a:rPr lang="cs-CZ" sz="20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788533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325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Stavba organismů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</cp:revision>
  <dcterms:created xsi:type="dcterms:W3CDTF">2014-04-13T19:06:19Z</dcterms:created>
  <dcterms:modified xsi:type="dcterms:W3CDTF">2014-04-14T22:00:13Z</dcterms:modified>
</cp:coreProperties>
</file>