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7281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2794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1806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8347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9846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9143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6490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0853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721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2847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7657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767D80-CD0F-4A83-9099-753CE7FE7A8E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1F916-BF0F-4551-B3F9-56FBCEC66B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4632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157192"/>
          </a:xfrm>
        </p:spPr>
        <p:txBody>
          <a:bodyPr/>
          <a:lstStyle/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VY_12_INOVACE_OS.6.Cer.24_Zivoni_prostredi_viry_bakterie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22.1.2014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ŽIVOTNÍ PROSTŘEDÍ – TŘÍDĚNÍ ORGANISMŮ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viry, bakterie.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Citace : Černík Vladimír, Hamerská </a:t>
            </a:r>
            <a:r>
              <a:rPr lang="cs-CZ" sz="1100" b="1" dirty="0"/>
              <a:t>M</a:t>
            </a:r>
            <a:r>
              <a:rPr lang="cs-CZ" sz="1100" b="1" dirty="0" smtClean="0">
                <a:solidFill>
                  <a:schemeClr val="tx1"/>
                </a:solidFill>
              </a:rPr>
              <a:t>arta,  Martinec Zdeněk, </a:t>
            </a:r>
            <a:r>
              <a:rPr lang="cs-CZ" sz="1100" b="1" dirty="0"/>
              <a:t>V</a:t>
            </a:r>
            <a:r>
              <a:rPr lang="cs-CZ" sz="1100" b="1" dirty="0" smtClean="0">
                <a:solidFill>
                  <a:schemeClr val="tx1"/>
                </a:solidFill>
              </a:rPr>
              <a:t>aněk Jan, Přírodopis 6 pro základní školy, Zoologie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  botanika, 1. vyd. Praha: SPN – pedagogické nakladatelství, akciová společnost  2007,120 s. ISBN 978-80-7235-374-3.</a:t>
            </a:r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7277492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36838"/>
            <a:ext cx="8229600" cy="1152525"/>
          </a:xfrm>
        </p:spPr>
        <p:txBody>
          <a:bodyPr/>
          <a:lstStyle/>
          <a:p>
            <a:r>
              <a:rPr lang="cs-CZ" altLang="cs-CZ" sz="3200" dirty="0" smtClean="0"/>
              <a:t>Životní prostředí - viry</a:t>
            </a:r>
            <a:r>
              <a:rPr lang="cs-CZ" altLang="cs-CZ" sz="3200" dirty="0"/>
              <a:t>, bakterie</a:t>
            </a:r>
          </a:p>
        </p:txBody>
      </p:sp>
    </p:spTree>
    <p:extLst>
      <p:ext uri="{BB962C8B-B14F-4D97-AF65-F5344CB8AC3E}">
        <p14:creationId xmlns:p14="http://schemas.microsoft.com/office/powerpoint/2010/main" xmlns="" val="54111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/>
              <a:t>Viry řadíme do nebuněčné formy života. </a:t>
            </a:r>
          </a:p>
          <a:p>
            <a:pPr>
              <a:buFontTx/>
              <a:buNone/>
            </a:pPr>
            <a:endParaRPr lang="cs-CZ" altLang="cs-CZ" sz="2400"/>
          </a:p>
          <a:p>
            <a:pPr>
              <a:buFontTx/>
              <a:buNone/>
            </a:pPr>
            <a:r>
              <a:rPr lang="cs-CZ" altLang="cs-CZ" sz="2400"/>
              <a:t>Samostatně nemohou vykonávat většinu důležitých</a:t>
            </a:r>
          </a:p>
          <a:p>
            <a:pPr>
              <a:buFontTx/>
              <a:buNone/>
            </a:pPr>
            <a:r>
              <a:rPr lang="cs-CZ" altLang="cs-CZ" sz="2400"/>
              <a:t>životních funkcí. </a:t>
            </a:r>
          </a:p>
          <a:p>
            <a:pPr>
              <a:buFontTx/>
              <a:buNone/>
            </a:pPr>
            <a:r>
              <a:rPr lang="cs-CZ" altLang="cs-CZ" sz="2400"/>
              <a:t>Žijí jako cizopasníci (paraziti) uvnitř živočišných nebo</a:t>
            </a:r>
          </a:p>
          <a:p>
            <a:pPr>
              <a:buFontTx/>
              <a:buNone/>
            </a:pPr>
            <a:r>
              <a:rPr lang="cs-CZ" altLang="cs-CZ" sz="2400"/>
              <a:t>rostlinných buněk, kde mají vhodné prostředí k rozmnožo-</a:t>
            </a:r>
          </a:p>
          <a:p>
            <a:pPr>
              <a:buFontTx/>
              <a:buNone/>
            </a:pPr>
            <a:r>
              <a:rPr lang="cs-CZ" altLang="cs-CZ" sz="2400"/>
              <a:t>vání.</a:t>
            </a:r>
          </a:p>
          <a:p>
            <a:pPr>
              <a:buFontTx/>
              <a:buNone/>
            </a:pPr>
            <a:r>
              <a:rPr lang="cs-CZ" altLang="cs-CZ" sz="2400"/>
              <a:t>Způsobují onemocnění zvířat, rostlin a člověka. Mezi</a:t>
            </a:r>
          </a:p>
          <a:p>
            <a:pPr>
              <a:buFontTx/>
              <a:buNone/>
            </a:pPr>
            <a:r>
              <a:rPr lang="cs-CZ" altLang="cs-CZ" sz="2400"/>
              <a:t>nejrozšířenější virové onemocnění patří chřipka.</a:t>
            </a:r>
          </a:p>
          <a:p>
            <a:pPr>
              <a:buFontTx/>
              <a:buNone/>
            </a:pPr>
            <a:r>
              <a:rPr lang="cs-CZ" altLang="cs-CZ" sz="2400"/>
              <a:t>Některé viry dokážeme dobře vyléčit pomocí antivirotik,</a:t>
            </a:r>
          </a:p>
          <a:p>
            <a:pPr>
              <a:buFontTx/>
              <a:buNone/>
            </a:pPr>
            <a:r>
              <a:rPr lang="cs-CZ" altLang="cs-CZ" sz="2400"/>
              <a:t>jiné viry nás dokáží zabít.  </a:t>
            </a:r>
          </a:p>
          <a:p>
            <a:pPr>
              <a:buFontTx/>
              <a:buNone/>
            </a:pPr>
            <a:r>
              <a:rPr lang="cs-CZ" altLang="cs-CZ" sz="2400"/>
              <a:t>Jedinou ochranou proti virům je očkování.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64296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cs-CZ" altLang="cs-CZ" sz="1800"/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/>
              <a:t>Nejmenší jednobuněčné organismy jsou bakterie.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altLang="cs-CZ" sz="1800"/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/>
              <a:t>Bakterie se vyskytují ve vodě, v půdě a ve vzduchu. Žijí uvnitř i na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/>
              <a:t>povrchu těla mnoha organismů. K životu potřebují vhodné podmínky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/>
              <a:t>jako je vhodná teplota,vlhko a vodné organické látky, kterými se živý.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/>
              <a:t>Podle toho, kde získávají živiny, rozdělujeme bakterie na :</a:t>
            </a:r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altLang="cs-CZ" sz="1800"/>
              <a:t>Rozkladače (reducenty) – živý se organickými látkami z odumřelých těl jiných organismů, podporují oběh látek v přírodě (kompost) </a:t>
            </a:r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altLang="cs-CZ" sz="1800"/>
              <a:t>Parazity – žijí v hostitelském těle, způsobují mnoho onemocnění, k jejich léčbě používáme antibiotika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altLang="cs-CZ" sz="1800"/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/>
              <a:t>Ne všechny bakterie jsou škodlivé.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/>
              <a:t>Některé svým organismům prospívají. Tomuto vztahu mezi různými organismy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/>
              <a:t>říkáme symbióza.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/>
              <a:t>Jejich využití je například v mléčném průmyslu (jogurty), při výrobě octa,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/>
              <a:t>kysaného zelí. Některé druhy se používají při likvidaci ropných havárií.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/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altLang="cs-CZ" sz="1800"/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2000"/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altLang="cs-CZ" sz="2000"/>
          </a:p>
          <a:p>
            <a:pPr>
              <a:lnSpc>
                <a:spcPct val="80000"/>
              </a:lnSpc>
              <a:buFontTx/>
              <a:buNone/>
            </a:pPr>
            <a:endParaRPr lang="cs-CZ" altLang="cs-CZ" sz="2000"/>
          </a:p>
        </p:txBody>
      </p:sp>
    </p:spTree>
    <p:extLst>
      <p:ext uri="{BB962C8B-B14F-4D97-AF65-F5344CB8AC3E}">
        <p14:creationId xmlns:p14="http://schemas.microsoft.com/office/powerpoint/2010/main" xmlns="" val="1272531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Napiš rozdíl mezi virem a bakterií.</a:t>
            </a: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Jakou funkci mají bakterie v </a:t>
            </a:r>
            <a:r>
              <a:rPr lang="cs-CZ" altLang="cs-CZ" sz="2400" dirty="0" smtClean="0">
                <a:solidFill>
                  <a:srgbClr val="0070C0"/>
                </a:solidFill>
              </a:rPr>
              <a:t>přírodě?</a:t>
            </a: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Čím se můžeme bránit před </a:t>
            </a:r>
            <a:r>
              <a:rPr lang="cs-CZ" altLang="cs-CZ" sz="2400" dirty="0" smtClean="0">
                <a:solidFill>
                  <a:srgbClr val="0070C0"/>
                </a:solidFill>
              </a:rPr>
              <a:t>viry?</a:t>
            </a: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Do jakých dvou skupin rozdělujeme </a:t>
            </a:r>
            <a:r>
              <a:rPr lang="cs-CZ" altLang="cs-CZ" sz="2400" dirty="0" smtClean="0">
                <a:solidFill>
                  <a:srgbClr val="0070C0"/>
                </a:solidFill>
              </a:rPr>
              <a:t>bakterie? </a:t>
            </a: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4308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692150"/>
            <a:ext cx="8229600" cy="5391150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dirty="0"/>
              <a:t>Odpověď</a:t>
            </a:r>
          </a:p>
          <a:p>
            <a:pPr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Napiš rozdíl mezi virem a bakterií.</a:t>
            </a:r>
          </a:p>
          <a:p>
            <a:pPr>
              <a:buFontTx/>
              <a:buNone/>
            </a:pPr>
            <a:r>
              <a:rPr lang="cs-CZ" altLang="cs-CZ" sz="2000" dirty="0"/>
              <a:t>Viry patří do nebuněčné formy života. Žijí jen jako paraziti.</a:t>
            </a:r>
          </a:p>
          <a:p>
            <a:pPr>
              <a:buFontTx/>
              <a:buNone/>
            </a:pPr>
            <a:r>
              <a:rPr lang="cs-CZ" altLang="cs-CZ" sz="2000" dirty="0"/>
              <a:t>Bakterie jsou nejmenší jednobuněčné organismy</a:t>
            </a:r>
          </a:p>
          <a:p>
            <a:pPr>
              <a:buFontTx/>
              <a:buNone/>
            </a:pPr>
            <a:endParaRPr lang="cs-CZ" altLang="cs-CZ" sz="2000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Jakou funkci mají bakterie v </a:t>
            </a:r>
            <a:r>
              <a:rPr lang="cs-CZ" altLang="cs-CZ" sz="2000" dirty="0" smtClean="0">
                <a:solidFill>
                  <a:srgbClr val="0070C0"/>
                </a:solidFill>
              </a:rPr>
              <a:t>přírodě?</a:t>
            </a:r>
            <a:endParaRPr lang="cs-CZ" altLang="cs-CZ" sz="20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r>
              <a:rPr lang="cs-CZ" altLang="cs-CZ" sz="2000" dirty="0"/>
              <a:t>Zajišťují oběh látek v přírodě</a:t>
            </a:r>
          </a:p>
          <a:p>
            <a:pPr>
              <a:buFontTx/>
              <a:buNone/>
            </a:pPr>
            <a:endParaRPr lang="cs-CZ" altLang="cs-CZ" sz="2000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Čím se můžeme bránit před </a:t>
            </a:r>
            <a:r>
              <a:rPr lang="cs-CZ" altLang="cs-CZ" sz="2000" dirty="0" smtClean="0">
                <a:solidFill>
                  <a:srgbClr val="0070C0"/>
                </a:solidFill>
              </a:rPr>
              <a:t>viry?</a:t>
            </a:r>
            <a:endParaRPr lang="cs-CZ" altLang="cs-CZ" sz="20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r>
              <a:rPr lang="cs-CZ" altLang="cs-CZ" sz="2000" dirty="0"/>
              <a:t>Očkováním</a:t>
            </a:r>
          </a:p>
          <a:p>
            <a:pPr>
              <a:buFontTx/>
              <a:buNone/>
            </a:pPr>
            <a:endParaRPr lang="cs-CZ" altLang="cs-CZ" sz="2000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Do jakých dvou skupin rozdělujeme </a:t>
            </a:r>
            <a:r>
              <a:rPr lang="cs-CZ" altLang="cs-CZ" sz="2000" dirty="0" smtClean="0">
                <a:solidFill>
                  <a:srgbClr val="0070C0"/>
                </a:solidFill>
              </a:rPr>
              <a:t>bakterie?</a:t>
            </a:r>
            <a:endParaRPr lang="cs-CZ" altLang="cs-CZ" sz="20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r>
              <a:rPr lang="cs-CZ" altLang="cs-CZ" sz="2000" dirty="0"/>
              <a:t>Bakterie dělíme: </a:t>
            </a:r>
            <a:r>
              <a:rPr lang="cs-CZ" altLang="cs-CZ" sz="2000" dirty="0" err="1"/>
              <a:t>rozkladače</a:t>
            </a:r>
            <a:r>
              <a:rPr lang="cs-CZ" altLang="cs-CZ" sz="2000" dirty="0"/>
              <a:t>  </a:t>
            </a:r>
            <a:r>
              <a:rPr lang="cs-CZ" altLang="cs-CZ" sz="2000" dirty="0" smtClean="0"/>
              <a:t>a parazity</a:t>
            </a:r>
            <a:r>
              <a:rPr lang="cs-CZ" altLang="cs-CZ" sz="2000" dirty="0">
                <a:solidFill>
                  <a:schemeClr val="accent2"/>
                </a:solidFill>
              </a:rPr>
              <a:t>. </a:t>
            </a:r>
          </a:p>
          <a:p>
            <a:pPr>
              <a:buFontTx/>
              <a:buNone/>
            </a:pPr>
            <a:endParaRPr lang="cs-CZ" altLang="cs-CZ" sz="2000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endParaRPr lang="cs-CZ" altLang="cs-CZ" sz="2000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endParaRPr lang="cs-CZ" altLang="cs-CZ" sz="2400" dirty="0"/>
          </a:p>
          <a:p>
            <a:pPr>
              <a:buFontTx/>
              <a:buNone/>
            </a:pPr>
            <a:endParaRPr lang="cs-CZ" altLang="cs-CZ" sz="2400" dirty="0"/>
          </a:p>
          <a:p>
            <a:pPr>
              <a:buFontTx/>
              <a:buNone/>
            </a:pPr>
            <a:endParaRPr lang="cs-CZ" alt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36736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Zdroje :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Černík Vladimír, Hamerská </a:t>
            </a:r>
            <a:r>
              <a:rPr lang="cs-CZ" sz="2000" b="1" dirty="0" smtClean="0"/>
              <a:t>M</a:t>
            </a:r>
            <a:r>
              <a:rPr lang="cs-CZ" sz="2000" b="1" dirty="0" smtClean="0">
                <a:solidFill>
                  <a:schemeClr val="tx1"/>
                </a:solidFill>
              </a:rPr>
              <a:t>arta,  Martinec Zdeněk, </a:t>
            </a:r>
            <a:r>
              <a:rPr lang="cs-CZ" sz="2000" b="1" dirty="0" smtClean="0"/>
              <a:t>V</a:t>
            </a:r>
            <a:r>
              <a:rPr lang="cs-CZ" sz="2000" b="1" dirty="0" smtClean="0">
                <a:solidFill>
                  <a:schemeClr val="tx1"/>
                </a:solidFill>
              </a:rPr>
              <a:t>aněk Jan, Přírodopis 6 pro základní školy, Zoologie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a  botanika, 1. vyd. Praha: SPN – pedagogické nakladatelství, akciová společnost  2007,120 s. ISBN 978-80-7235-374-3.</a:t>
            </a: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7173326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362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Životní prostředí - viry, bakterie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4</cp:revision>
  <dcterms:created xsi:type="dcterms:W3CDTF">2014-04-13T19:08:30Z</dcterms:created>
  <dcterms:modified xsi:type="dcterms:W3CDTF">2014-05-05T10:46:19Z</dcterms:modified>
</cp:coreProperties>
</file>