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59" r:id="rId4"/>
    <p:sldId id="265" r:id="rId5"/>
    <p:sldId id="260" r:id="rId6"/>
    <p:sldId id="261" r:id="rId7"/>
    <p:sldId id="266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VY_32_INOVACE_18_Konverzace v Aj 6.ročník_The UK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Téma:The</a:t>
          </a:r>
          <a:r>
            <a:rPr lang="cs-CZ" sz="2000" dirty="0" smtClean="0"/>
            <a:t> UK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C6D959-A781-4380-B5EB-43214D0B2C68}" type="presOf" srcId="{D1B46980-6531-4606-95E6-44980827E919}" destId="{2BE915AB-18AA-4053-B92C-3BFC9ED204BB}" srcOrd="1" destOrd="0" presId="urn:microsoft.com/office/officeart/2005/8/layout/target3"/>
    <dgm:cxn modelId="{267D24DE-F02E-4950-BBC7-E99CADFD9C17}" type="presOf" srcId="{D1B46980-6531-4606-95E6-44980827E919}" destId="{6140AFEC-043D-4C43-A2F9-D0F5331DF3A3}" srcOrd="0" destOrd="0" presId="urn:microsoft.com/office/officeart/2005/8/layout/target3"/>
    <dgm:cxn modelId="{6A61CA87-D062-463B-AFEB-557363D81FB6}" type="presOf" srcId="{4C35D32F-0EAB-4CD7-82EE-45574DC2A586}" destId="{890E4F0B-2866-4A3F-A3C7-2A14B1797930}" srcOrd="1" destOrd="0" presId="urn:microsoft.com/office/officeart/2005/8/layout/target3"/>
    <dgm:cxn modelId="{59A3E17E-4DE1-42CA-B490-1E1B8012AAB3}" type="presOf" srcId="{4C35D32F-0EAB-4CD7-82EE-45574DC2A586}" destId="{8BEBB6EC-1DAA-4CAC-8A25-BC0FCBD5DBD5}" srcOrd="0" destOrd="0" presId="urn:microsoft.com/office/officeart/2005/8/layout/target3"/>
    <dgm:cxn modelId="{FEA96D76-37CF-4441-B8C5-A1C111C846D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384F7AD-E01E-4FBF-A8D8-601FB2C6C41B}" type="presOf" srcId="{B651F6E3-6281-48DB-9319-2AEAFDAE7572}" destId="{619D679B-A015-4ECF-8348-D1034C574F40}" srcOrd="0" destOrd="0" presId="urn:microsoft.com/office/officeart/2005/8/layout/target3"/>
    <dgm:cxn modelId="{FC3C9F36-647D-41C0-B9B0-CFAECDD07A2C}" type="presOf" srcId="{757F3AB3-0718-4624-B441-E567A8F0AB56}" destId="{333A1088-737F-45CB-B68E-254E46348037}" srcOrd="0" destOrd="0" presId="urn:microsoft.com/office/officeart/2005/8/layout/target3"/>
    <dgm:cxn modelId="{202BF680-73A5-408D-8EE5-B2A8D652A228}" type="presOf" srcId="{B651F6E3-6281-48DB-9319-2AEAFDAE7572}" destId="{6BB5E863-4638-4E1D-BFDE-399D028AC4ED}" srcOrd="1" destOrd="0" presId="urn:microsoft.com/office/officeart/2005/8/layout/target3"/>
    <dgm:cxn modelId="{2AA16F72-1EA0-43B0-A85D-653E1EAB2DC8}" type="presOf" srcId="{D8197B8C-B260-4A16-BDF4-0947B075E274}" destId="{5A5FFA88-C948-4069-8E93-59FA12366E83}" srcOrd="1" destOrd="0" presId="urn:microsoft.com/office/officeart/2005/8/layout/target3"/>
    <dgm:cxn modelId="{81475DC1-3330-4B9F-9CAD-5E76BE27E0B1}" type="presOf" srcId="{D1D4F407-5343-4D3F-B5B9-D407B03CAEB4}" destId="{AED2198E-93D5-4001-81B4-73124B309672}" srcOrd="1" destOrd="0" presId="urn:microsoft.com/office/officeart/2005/8/layout/target3"/>
    <dgm:cxn modelId="{5FA6A31E-8747-43AF-A428-3AE9CFABAEBD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F6C442-0D15-423F-9919-9D8393BFFFAA}" type="presParOf" srcId="{333A1088-737F-45CB-B68E-254E46348037}" destId="{F5ABB229-8D3B-4694-996A-96F23CF14429}" srcOrd="0" destOrd="0" presId="urn:microsoft.com/office/officeart/2005/8/layout/target3"/>
    <dgm:cxn modelId="{8EB03555-FA22-42C6-BAFA-6B19A4BF74AB}" type="presParOf" srcId="{333A1088-737F-45CB-B68E-254E46348037}" destId="{F41139FD-01EE-4571-8B17-4FB00FC51163}" srcOrd="1" destOrd="0" presId="urn:microsoft.com/office/officeart/2005/8/layout/target3"/>
    <dgm:cxn modelId="{2E36903C-8195-47D6-8076-F57AB1D0F1DE}" type="presParOf" srcId="{333A1088-737F-45CB-B68E-254E46348037}" destId="{D005CE8C-CC26-4C3E-AC11-E15060ECD759}" srcOrd="2" destOrd="0" presId="urn:microsoft.com/office/officeart/2005/8/layout/target3"/>
    <dgm:cxn modelId="{E18C843C-D944-4ED1-A69E-1E9ADA406F72}" type="presParOf" srcId="{333A1088-737F-45CB-B68E-254E46348037}" destId="{2C702D82-9B77-49B7-9568-BB8EB47C3372}" srcOrd="3" destOrd="0" presId="urn:microsoft.com/office/officeart/2005/8/layout/target3"/>
    <dgm:cxn modelId="{068DFC07-9F55-4971-A913-BEA107BDEE31}" type="presParOf" srcId="{333A1088-737F-45CB-B68E-254E46348037}" destId="{A52A0455-90FF-4808-ABD0-F02540D31D5A}" srcOrd="4" destOrd="0" presId="urn:microsoft.com/office/officeart/2005/8/layout/target3"/>
    <dgm:cxn modelId="{D46EFF02-8F23-4045-A1DA-EA57AAFF4B8A}" type="presParOf" srcId="{333A1088-737F-45CB-B68E-254E46348037}" destId="{6140AFEC-043D-4C43-A2F9-D0F5331DF3A3}" srcOrd="5" destOrd="0" presId="urn:microsoft.com/office/officeart/2005/8/layout/target3"/>
    <dgm:cxn modelId="{91575EB6-5072-4EF2-88E7-7DF02DD4720F}" type="presParOf" srcId="{333A1088-737F-45CB-B68E-254E46348037}" destId="{9358AC05-5D7D-4327-9F80-1AD486AEA664}" srcOrd="6" destOrd="0" presId="urn:microsoft.com/office/officeart/2005/8/layout/target3"/>
    <dgm:cxn modelId="{0BCB845A-172D-4AD0-91A3-DC2B4BC77D30}" type="presParOf" srcId="{333A1088-737F-45CB-B68E-254E46348037}" destId="{313FC574-E1CD-4FB4-B054-0B805CE0447D}" srcOrd="7" destOrd="0" presId="urn:microsoft.com/office/officeart/2005/8/layout/target3"/>
    <dgm:cxn modelId="{FF78AD85-120F-44D4-A15B-F81345939CB8}" type="presParOf" srcId="{333A1088-737F-45CB-B68E-254E46348037}" destId="{619D679B-A015-4ECF-8348-D1034C574F40}" srcOrd="8" destOrd="0" presId="urn:microsoft.com/office/officeart/2005/8/layout/target3"/>
    <dgm:cxn modelId="{0E7308DE-1293-434F-B289-A9A8E085D4C4}" type="presParOf" srcId="{333A1088-737F-45CB-B68E-254E46348037}" destId="{322283A8-4A27-4CDA-BAE3-F381106A9174}" srcOrd="9" destOrd="0" presId="urn:microsoft.com/office/officeart/2005/8/layout/target3"/>
    <dgm:cxn modelId="{76FA41E2-C44C-4FC0-AB2A-29D2658B6736}" type="presParOf" srcId="{333A1088-737F-45CB-B68E-254E46348037}" destId="{FFC9F71D-1B4F-4AD9-A4A6-86ADEFC8AF5C}" srcOrd="10" destOrd="0" presId="urn:microsoft.com/office/officeart/2005/8/layout/target3"/>
    <dgm:cxn modelId="{2BE4EFA4-4CA0-4061-B8FA-7A8BD3BEF96B}" type="presParOf" srcId="{333A1088-737F-45CB-B68E-254E46348037}" destId="{25B08C86-7E15-44DC-BE7F-FFB55DD49D12}" srcOrd="11" destOrd="0" presId="urn:microsoft.com/office/officeart/2005/8/layout/target3"/>
    <dgm:cxn modelId="{2E2FF2B0-93F9-401D-86B2-CFC2137C5BD0}" type="presParOf" srcId="{333A1088-737F-45CB-B68E-254E46348037}" destId="{76644BE8-9D7C-4C09-B250-3D10AF48CBB7}" srcOrd="12" destOrd="0" presId="urn:microsoft.com/office/officeart/2005/8/layout/target3"/>
    <dgm:cxn modelId="{90DC31AF-42DA-446A-A862-3FE61F29F571}" type="presParOf" srcId="{333A1088-737F-45CB-B68E-254E46348037}" destId="{EE85B701-7295-41C0-BA7A-34D3756A2AE6}" srcOrd="13" destOrd="0" presId="urn:microsoft.com/office/officeart/2005/8/layout/target3"/>
    <dgm:cxn modelId="{78BB2DC6-E752-44F8-AA6B-D7F5982C95BE}" type="presParOf" srcId="{333A1088-737F-45CB-B68E-254E46348037}" destId="{8BEBB6EC-1DAA-4CAC-8A25-BC0FCBD5DBD5}" srcOrd="14" destOrd="0" presId="urn:microsoft.com/office/officeart/2005/8/layout/target3"/>
    <dgm:cxn modelId="{6B8E3B86-A9C6-4D62-9B0F-FD501504FF10}" type="presParOf" srcId="{333A1088-737F-45CB-B68E-254E46348037}" destId="{AED2198E-93D5-4001-81B4-73124B309672}" srcOrd="15" destOrd="0" presId="urn:microsoft.com/office/officeart/2005/8/layout/target3"/>
    <dgm:cxn modelId="{0159381B-C395-4720-BDF9-A2746FF9BA94}" type="presParOf" srcId="{333A1088-737F-45CB-B68E-254E46348037}" destId="{2BE915AB-18AA-4053-B92C-3BFC9ED204BB}" srcOrd="16" destOrd="0" presId="urn:microsoft.com/office/officeart/2005/8/layout/target3"/>
    <dgm:cxn modelId="{65FECB9A-C310-4046-ACB4-57BE2262A3BA}" type="presParOf" srcId="{333A1088-737F-45CB-B68E-254E46348037}" destId="{6BB5E863-4638-4E1D-BFDE-399D028AC4ED}" srcOrd="17" destOrd="0" presId="urn:microsoft.com/office/officeart/2005/8/layout/target3"/>
    <dgm:cxn modelId="{F36C4ECF-4E62-47D7-B559-71B0DA0157CB}" type="presParOf" srcId="{333A1088-737F-45CB-B68E-254E46348037}" destId="{5A5FFA88-C948-4069-8E93-59FA12366E83}" srcOrd="18" destOrd="0" presId="urn:microsoft.com/office/officeart/2005/8/layout/target3"/>
    <dgm:cxn modelId="{7BE5D3EF-3031-47D7-A255-0A135790B09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VY_32_INOVACE_18_Konverzace v Aj 6.ročník_The UK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Téma:The</a:t>
          </a:r>
          <a:r>
            <a:rPr lang="cs-CZ" sz="2000" kern="1200" dirty="0" smtClean="0"/>
            <a:t> UK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5C009E-DF93-4E93-AD31-CD7ABF85EA77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F13EC-D0B3-45BE-8DB1-B44639233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660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093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1465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7105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866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0760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2729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1843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391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3F13EC-D0B3-45BE-8DB1-B44639233A6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244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0722866-68FD-4CA2-9234-DDC027B9C4E5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FF6F239-A3E8-4213-BB64-81B765CCA6F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830063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76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51707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Konverzace v AJ, 6. ročník,  </a:t>
            </a:r>
            <a:r>
              <a:rPr lang="cs-CZ" sz="2800" dirty="0" err="1" smtClean="0"/>
              <a:t>The</a:t>
            </a:r>
            <a:r>
              <a:rPr lang="cs-CZ" sz="2800" dirty="0" smtClean="0"/>
              <a:t> UK</a:t>
            </a:r>
          </a:p>
          <a:p>
            <a:endParaRPr lang="cs-CZ" sz="2800" dirty="0"/>
          </a:p>
          <a:p>
            <a:r>
              <a:rPr lang="cs-CZ" sz="2800" dirty="0" smtClean="0"/>
              <a:t>Procvičení informací o Spojeném království – otázky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869160"/>
            <a:ext cx="59055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Pomůcky: fixy na interaktivní tabuli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8444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0"/>
            <a:ext cx="66247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The</a:t>
            </a:r>
            <a:r>
              <a:rPr lang="cs-CZ" sz="2800" b="1" u="sng" dirty="0" smtClean="0">
                <a:solidFill>
                  <a:srgbClr val="FF0000"/>
                </a:solidFill>
              </a:rPr>
              <a:t>  United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Kingdom</a:t>
            </a:r>
            <a:r>
              <a:rPr lang="cs-CZ" sz="2800" b="1" u="sng" dirty="0" smtClean="0">
                <a:solidFill>
                  <a:srgbClr val="FF0000"/>
                </a:solidFill>
              </a:rPr>
              <a:t>  </a:t>
            </a:r>
          </a:p>
          <a:p>
            <a:endParaRPr lang="cs-CZ" sz="2800" b="1" u="sng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endParaRPr lang="cs-CZ" sz="2800" dirty="0" smtClean="0"/>
          </a:p>
          <a:p>
            <a:r>
              <a:rPr lang="cs-CZ" sz="2800" dirty="0" smtClean="0"/>
              <a:t>1)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official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UK?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429000"/>
            <a:ext cx="81235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United </a:t>
            </a:r>
            <a:r>
              <a:rPr lang="cs-CZ" sz="2800" b="1" dirty="0" err="1">
                <a:solidFill>
                  <a:srgbClr val="FF0000"/>
                </a:solidFill>
              </a:rPr>
              <a:t>K</a:t>
            </a:r>
            <a:r>
              <a:rPr lang="cs-CZ" sz="2800" b="1" dirty="0" err="1" smtClean="0">
                <a:solidFill>
                  <a:srgbClr val="FF0000"/>
                </a:solidFill>
              </a:rPr>
              <a:t>ingdom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Great </a:t>
            </a:r>
            <a:r>
              <a:rPr lang="cs-CZ" sz="2800" b="1" dirty="0" err="1" smtClean="0">
                <a:solidFill>
                  <a:srgbClr val="FF0000"/>
                </a:solidFill>
              </a:rPr>
              <a:t>Britain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Northern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Ireland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8538" y="73997"/>
            <a:ext cx="1676761" cy="2061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424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57217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2)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/>
              <a:t>countries</a:t>
            </a:r>
            <a:r>
              <a:rPr lang="cs-CZ" sz="2800" dirty="0"/>
              <a:t> are in </a:t>
            </a:r>
            <a:r>
              <a:rPr lang="cs-CZ" sz="2800" dirty="0" err="1"/>
              <a:t>the</a:t>
            </a:r>
            <a:r>
              <a:rPr lang="cs-CZ" sz="2800" dirty="0"/>
              <a:t> UK?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728" y="1340768"/>
            <a:ext cx="4199245" cy="2625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4437112"/>
            <a:ext cx="269573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England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Scotland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Wales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Northern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Ireland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811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488524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r>
              <a:rPr lang="cs-CZ" sz="2800" dirty="0" smtClean="0"/>
              <a:t>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4</a:t>
            </a:r>
            <a:r>
              <a:rPr lang="cs-CZ" sz="2800" dirty="0" smtClean="0"/>
              <a:t>) </a:t>
            </a:r>
            <a:r>
              <a:rPr lang="cs-CZ" sz="2800" dirty="0" err="1" smtClean="0"/>
              <a:t>Who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head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UK?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1457110" cy="2185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73016"/>
            <a:ext cx="3240360" cy="202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1700808"/>
            <a:ext cx="4241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London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077072"/>
            <a:ext cx="3967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Queen</a:t>
            </a:r>
            <a:r>
              <a:rPr lang="cs-CZ" sz="2800" b="1" dirty="0" smtClean="0">
                <a:solidFill>
                  <a:srgbClr val="FF0000"/>
                </a:solidFill>
              </a:rPr>
              <a:t> Elizabeth II.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18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101513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: </a:t>
            </a:r>
            <a:r>
              <a:rPr lang="cs-CZ" sz="2800" dirty="0" err="1" smtClean="0"/>
              <a:t>England</a:t>
            </a:r>
            <a:r>
              <a:rPr lang="cs-CZ" sz="2800" dirty="0" smtClean="0"/>
              <a:t>, Scotland, Wales and</a:t>
            </a:r>
          </a:p>
          <a:p>
            <a:r>
              <a:rPr lang="cs-CZ" sz="2800" dirty="0" err="1" smtClean="0"/>
              <a:t>Northern</a:t>
            </a:r>
            <a:r>
              <a:rPr lang="cs-CZ" sz="2800" dirty="0" smtClean="0"/>
              <a:t> </a:t>
            </a:r>
            <a:r>
              <a:rPr lang="cs-CZ" sz="2800" dirty="0" err="1" smtClean="0"/>
              <a:t>Ireland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err="1" smtClean="0"/>
              <a:t>Complete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capitals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r>
              <a:rPr lang="cs-CZ" sz="2800" dirty="0" err="1" smtClean="0"/>
              <a:t>England</a:t>
            </a:r>
            <a:r>
              <a:rPr lang="cs-CZ" sz="2800" dirty="0" smtClean="0"/>
              <a:t>               ………………………………………..</a:t>
            </a:r>
          </a:p>
          <a:p>
            <a:endParaRPr lang="cs-CZ" sz="2800" dirty="0"/>
          </a:p>
          <a:p>
            <a:r>
              <a:rPr lang="cs-CZ" sz="2800" dirty="0" smtClean="0"/>
              <a:t>Scotland              …………………………………………</a:t>
            </a:r>
          </a:p>
          <a:p>
            <a:endParaRPr lang="cs-CZ" sz="2800" dirty="0"/>
          </a:p>
          <a:p>
            <a:r>
              <a:rPr lang="cs-CZ" sz="2800" dirty="0" smtClean="0"/>
              <a:t>Wales                    ……………………………………….</a:t>
            </a:r>
          </a:p>
          <a:p>
            <a:endParaRPr lang="cs-CZ" sz="2800" dirty="0"/>
          </a:p>
          <a:p>
            <a:r>
              <a:rPr lang="cs-CZ" sz="2800" dirty="0" err="1" smtClean="0"/>
              <a:t>Northern</a:t>
            </a:r>
            <a:r>
              <a:rPr lang="cs-CZ" sz="2800" dirty="0" smtClean="0"/>
              <a:t> </a:t>
            </a:r>
            <a:r>
              <a:rPr lang="cs-CZ" sz="2800" dirty="0" err="1" smtClean="0"/>
              <a:t>Ireland</a:t>
            </a:r>
            <a:r>
              <a:rPr lang="cs-CZ" sz="2800" dirty="0" smtClean="0"/>
              <a:t>   ……………………………………..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990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82089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6)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/>
              <a:t>lake</a:t>
            </a:r>
            <a:r>
              <a:rPr lang="cs-CZ" sz="2800" dirty="0"/>
              <a:t> in Scotland </a:t>
            </a:r>
            <a:r>
              <a:rPr lang="cs-CZ" sz="2800" dirty="0" err="1"/>
              <a:t>is</a:t>
            </a:r>
            <a:r>
              <a:rPr lang="cs-CZ" sz="2800" dirty="0"/>
              <a:t> very </a:t>
            </a:r>
            <a:r>
              <a:rPr lang="cs-CZ" sz="2800" dirty="0" err="1"/>
              <a:t>famous</a:t>
            </a:r>
            <a:r>
              <a:rPr lang="cs-CZ" sz="2800" dirty="0"/>
              <a:t>? And </a:t>
            </a:r>
            <a:r>
              <a:rPr lang="cs-CZ" sz="2800" dirty="0" err="1"/>
              <a:t>what</a:t>
            </a:r>
            <a:r>
              <a:rPr lang="cs-CZ" sz="2800" dirty="0"/>
              <a:t> do</a:t>
            </a:r>
          </a:p>
          <a:p>
            <a:r>
              <a:rPr lang="cs-CZ" sz="2800" dirty="0" err="1"/>
              <a:t>people</a:t>
            </a:r>
            <a:r>
              <a:rPr lang="cs-CZ" sz="2800" dirty="0"/>
              <a:t> </a:t>
            </a:r>
            <a:r>
              <a:rPr lang="cs-CZ" sz="2800" dirty="0" err="1"/>
              <a:t>say</a:t>
            </a:r>
            <a:r>
              <a:rPr lang="cs-CZ" sz="2800" dirty="0"/>
              <a:t> </a:t>
            </a:r>
            <a:r>
              <a:rPr lang="cs-CZ" sz="2800" dirty="0" err="1"/>
              <a:t>about</a:t>
            </a:r>
            <a:r>
              <a:rPr lang="cs-CZ" sz="2800" dirty="0"/>
              <a:t> </a:t>
            </a:r>
            <a:r>
              <a:rPr lang="cs-CZ" sz="2800" dirty="0" err="1"/>
              <a:t>it</a:t>
            </a:r>
            <a:r>
              <a:rPr lang="cs-CZ" sz="2800" dirty="0"/>
              <a:t>?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20" y="4653136"/>
            <a:ext cx="3024336" cy="189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http://ts1.mm.bing.net/images/thumbnail.aspx?q=4542203289928140&amp;id=ab338fc4b469bf5611e9e793af51a761&amp;url=http%3a%2f%2fupload.wikimedia.org%2fwikipedia%2fcommons%2fthumb%2f5%2f51%2fLochNessUrquhart.jpg%2f280px-LochNessUrquhar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20" y="2204864"/>
            <a:ext cx="2760712" cy="183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2924944"/>
            <a:ext cx="1657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Loch Ness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5229200"/>
            <a:ext cx="33636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 monster </a:t>
            </a:r>
            <a:r>
              <a:rPr lang="cs-CZ" sz="2800" b="1" dirty="0" err="1" smtClean="0">
                <a:solidFill>
                  <a:srgbClr val="FF0000"/>
                </a:solidFill>
              </a:rPr>
              <a:t>lives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there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51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672671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7</a:t>
            </a:r>
            <a:r>
              <a:rPr lang="cs-CZ" sz="2800" dirty="0" smtClean="0"/>
              <a:t>)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Republic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Ireland</a:t>
            </a:r>
            <a:r>
              <a:rPr lang="cs-CZ" sz="2800" dirty="0" smtClean="0"/>
              <a:t> a part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dirty="0" smtClean="0"/>
              <a:t>8)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highest</a:t>
            </a:r>
            <a:r>
              <a:rPr lang="cs-CZ" sz="2800" dirty="0" smtClean="0"/>
              <a:t> </a:t>
            </a:r>
            <a:r>
              <a:rPr lang="cs-CZ" sz="2800" dirty="0" err="1" smtClean="0"/>
              <a:t>mountain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UK?</a:t>
            </a:r>
            <a:endParaRPr lang="cs-CZ" sz="2800" dirty="0"/>
          </a:p>
        </p:txBody>
      </p:sp>
      <p:pic>
        <p:nvPicPr>
          <p:cNvPr id="4098" name="Picture 2" descr="http://ts2.mm.bing.net/images/thumbnail.aspx?q=4895627563500309&amp;id=17e320df719fb305e8f85113ed02d77a&amp;url=http%3a%2f%2ftoms3peaksfundraiser.co.uk%2fwp-content%2fuploads%2f2010%2f04%2fBen_Nevis_south_fa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65104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s3.mm.bing.net/images/thumbnail.aspx?q=4612928505119274&amp;id=a5c3417745a0737baec54c9b558adb4a&amp;url=http%3a%2f%2fwww.agency4study.cz%2fimg%2fIrsk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660" y="1124744"/>
            <a:ext cx="1944216" cy="230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7984" y="1988840"/>
            <a:ext cx="1830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No, </a:t>
            </a:r>
            <a:r>
              <a:rPr lang="cs-CZ" sz="2800" b="1" dirty="0" err="1" smtClean="0">
                <a:solidFill>
                  <a:srgbClr val="FF0000"/>
                </a:solidFill>
              </a:rPr>
              <a:t>it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isn´t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5085184"/>
            <a:ext cx="16593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Ben Nevis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13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4970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9</a:t>
            </a:r>
            <a:r>
              <a:rPr lang="cs-CZ" sz="2800" dirty="0" smtClean="0"/>
              <a:t>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ocean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near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UK?</a:t>
            </a:r>
            <a:endParaRPr lang="cs-CZ" sz="2800" dirty="0"/>
          </a:p>
        </p:txBody>
      </p:sp>
      <p:pic>
        <p:nvPicPr>
          <p:cNvPr id="5122" name="Picture 2" descr="http://ts1.mm.bing.net/images/thumbnail.aspx?q=4663205410572408&amp;id=c363cfdd96b6317241144116a4480719&amp;url=http%3a%2f%2fdsc.invia.cz%2fimg%2fatlas%2fcountries%2fmaps%2f100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00808"/>
            <a:ext cx="2281436" cy="146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2430867"/>
            <a:ext cx="2941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Atlantic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Ocean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356992"/>
            <a:ext cx="753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10) 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does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British</a:t>
            </a:r>
            <a:r>
              <a:rPr lang="cs-CZ" sz="2800" dirty="0" smtClean="0"/>
              <a:t> </a:t>
            </a:r>
            <a:r>
              <a:rPr lang="cs-CZ" sz="2800" dirty="0" err="1" smtClean="0"/>
              <a:t>Queen</a:t>
            </a:r>
            <a:r>
              <a:rPr lang="cs-CZ" sz="2800" dirty="0" smtClean="0"/>
              <a:t> live in London?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10164"/>
            <a:ext cx="2410016" cy="1606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31840" y="5013176"/>
            <a:ext cx="48985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in Buckingham </a:t>
            </a:r>
            <a:r>
              <a:rPr lang="cs-CZ" sz="2800" b="1" dirty="0" err="1" smtClean="0">
                <a:solidFill>
                  <a:srgbClr val="FF0000"/>
                </a:solidFill>
              </a:rPr>
              <a:t>Palace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04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327576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sz="2800" dirty="0" smtClean="0"/>
          </a:p>
          <a:p>
            <a:r>
              <a:rPr lang="cs-CZ" sz="2800" smtClean="0"/>
              <a:t>http://microsoft.com</a:t>
            </a:r>
          </a:p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496790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80</TotalTime>
  <Words>233</Words>
  <Application>Microsoft Office PowerPoint</Application>
  <PresentationFormat>Předvádění na obrazovce (4:3)</PresentationFormat>
  <Paragraphs>74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11</cp:revision>
  <dcterms:created xsi:type="dcterms:W3CDTF">2012-03-25T19:16:30Z</dcterms:created>
  <dcterms:modified xsi:type="dcterms:W3CDTF">2012-04-02T19:20:06Z</dcterms:modified>
</cp:coreProperties>
</file>