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8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D50A7-E477-4F10-9A27-62EE8BBDCBEB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365C2-DF26-4811-84C2-F2EE64C59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1446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D50A7-E477-4F10-9A27-62EE8BBDCBEB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365C2-DF26-4811-84C2-F2EE64C59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2992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D50A7-E477-4F10-9A27-62EE8BBDCBEB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365C2-DF26-4811-84C2-F2EE64C59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2181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D50A7-E477-4F10-9A27-62EE8BBDCBEB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365C2-DF26-4811-84C2-F2EE64C59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44672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D50A7-E477-4F10-9A27-62EE8BBDCBEB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365C2-DF26-4811-84C2-F2EE64C59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2594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D50A7-E477-4F10-9A27-62EE8BBDCBEB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365C2-DF26-4811-84C2-F2EE64C59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6132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D50A7-E477-4F10-9A27-62EE8BBDCBEB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365C2-DF26-4811-84C2-F2EE64C59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80275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D50A7-E477-4F10-9A27-62EE8BBDCBEB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365C2-DF26-4811-84C2-F2EE64C59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9914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D50A7-E477-4F10-9A27-62EE8BBDCBEB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365C2-DF26-4811-84C2-F2EE64C59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8946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D50A7-E477-4F10-9A27-62EE8BBDCBEB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365C2-DF26-4811-84C2-F2EE64C59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7858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D50A7-E477-4F10-9A27-62EE8BBDCBEB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E365C2-DF26-4811-84C2-F2EE64C59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7001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DD50A7-E477-4F10-9A27-62EE8BBDCBEB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E365C2-DF26-4811-84C2-F2EE64C5963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192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Parlament_%C4%8Cesk%C3%A9_republiky" TargetMode="External"/><Relationship Id="rId2" Type="http://schemas.openxmlformats.org/officeDocument/2006/relationships/hyperlink" Target="https://cs.wikipedia.org/wiki/Sen%C3%A1t_%C4%8CR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16832"/>
            <a:ext cx="6400800" cy="4941168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VY_12_INOVACE_OS.6.Cer.28_Senat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28.1.2014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SENÁT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senát.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4013616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1224136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Senát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xmlns="" val="1134561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206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</a:t>
            </a:r>
            <a:r>
              <a:rPr lang="cs-CZ" sz="2400" dirty="0" smtClean="0"/>
              <a:t>Senát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Projednává zákony, které mu podstoupila Poslanecká sněmovna.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Zákony může:</a:t>
            </a:r>
          </a:p>
          <a:p>
            <a:r>
              <a:rPr lang="cs-CZ" sz="2400" dirty="0" smtClean="0"/>
              <a:t>Schválit – návrh zákona je podstoupen prezidentovi republiky</a:t>
            </a:r>
          </a:p>
          <a:p>
            <a:r>
              <a:rPr lang="cs-CZ" sz="2400" dirty="0" smtClean="0"/>
              <a:t>Zamítnout -  návrh zákona jde zpět do PS, ta může senátory přehlasovat nadpoloviční většinou všech poslanců</a:t>
            </a:r>
          </a:p>
          <a:p>
            <a:r>
              <a:rPr lang="cs-CZ" sz="2400" dirty="0" smtClean="0"/>
              <a:t>Vrátit s pozměňovacím návrhem - do PS, která se změnami zabývá a buď je přijme v plném znění nebo se vrátí k původnímu návrhu a hlasuje o něm znovu</a:t>
            </a:r>
          </a:p>
          <a:p>
            <a:r>
              <a:rPr lang="cs-CZ" sz="2400" dirty="0" smtClean="0"/>
              <a:t>Vyjádřit vůli se tím zákonem nezabývat</a:t>
            </a:r>
          </a:p>
          <a:p>
            <a:r>
              <a:rPr lang="cs-CZ" sz="2400" dirty="0" smtClean="0"/>
              <a:t>Nevyjádřit se – pokud se do 30 ti dnů senát k zákonu nevyjádří je přijat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55316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Úkol: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Jakou funkci plní senát?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Co se stane, když se senát nevyjádří k zákonu do </a:t>
            </a:r>
          </a:p>
          <a:p>
            <a:pPr>
              <a:buNone/>
            </a:pPr>
            <a:r>
              <a:rPr lang="cs-CZ" dirty="0" smtClean="0"/>
              <a:t>30 ti dnů?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Odpověď: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Senát projednává zákony, které mu podstoupila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poslanecká sněmovna.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Pokud se senát k zákonu nevyjádří do 30 ti dnů, 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 zákon přijat.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08720"/>
            <a:ext cx="7848872" cy="53285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Zdroje:</a:t>
            </a: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 smtClean="0">
                <a:solidFill>
                  <a:schemeClr val="tx1"/>
                </a:solidFill>
                <a:hlinkClick r:id="rId2"/>
              </a:rPr>
              <a:t>https://cs.wikipedia.org/wiki/Sen%C3%A1t_%C4%8CR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r>
              <a:rPr lang="cs-CZ" sz="2400" dirty="0">
                <a:solidFill>
                  <a:schemeClr val="tx1"/>
                </a:solidFill>
                <a:hlinkClick r:id="rId3"/>
              </a:rPr>
              <a:t>https://cs.wikipedia.org/wiki/Parlament_%</a:t>
            </a:r>
            <a:r>
              <a:rPr lang="cs-CZ" sz="2400" dirty="0" smtClean="0">
                <a:solidFill>
                  <a:schemeClr val="tx1"/>
                </a:solidFill>
                <a:hlinkClick r:id="rId3"/>
              </a:rPr>
              <a:t>C4%8Cesk%C3%A9_republiky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441521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165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Senát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5</cp:revision>
  <dcterms:created xsi:type="dcterms:W3CDTF">2014-04-14T04:36:49Z</dcterms:created>
  <dcterms:modified xsi:type="dcterms:W3CDTF">2014-05-03T18:44:28Z</dcterms:modified>
</cp:coreProperties>
</file>