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46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94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926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709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35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711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932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691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482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36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273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DF4A7-93B4-4E6B-920C-515B28FB1FF3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FAF843-ABA4-4895-90CF-F317E1900B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796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todobruska.cz/images/krize/pomoc9.gif" TargetMode="External"/><Relationship Id="rId2" Type="http://schemas.openxmlformats.org/officeDocument/2006/relationships/hyperlink" Target="http://www.hradeckralove.org/uploads/gallery/full/52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628800"/>
            <a:ext cx="6400800" cy="522920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VY_12_INOVACE_OS.6.Cer.34_Prvni_pomoc_zlomeniny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ZLOMENINY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zlomeniny.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</a:t>
            </a:r>
            <a:r>
              <a:rPr lang="cs-CZ" sz="1100" dirty="0">
                <a:solidFill>
                  <a:schemeClr val="tx1"/>
                </a:solidFill>
              </a:rPr>
              <a:t>B.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</a:t>
            </a:r>
            <a:r>
              <a:rPr lang="cs-CZ" sz="1100" dirty="0" smtClean="0">
                <a:solidFill>
                  <a:schemeClr val="tx1"/>
                </a:solidFill>
              </a:rPr>
              <a:t>1982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 </a:t>
            </a:r>
            <a:r>
              <a:rPr lang="cs-CZ" sz="1100" dirty="0">
                <a:solidFill>
                  <a:schemeClr val="tx1"/>
                </a:solidFill>
              </a:rPr>
              <a:t/>
            </a:r>
            <a:br>
              <a:rPr lang="cs-CZ" sz="1100" dirty="0">
                <a:solidFill>
                  <a:schemeClr val="tx1"/>
                </a:solidFill>
              </a:rPr>
            </a:b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260648"/>
            <a:ext cx="5760720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13000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První pomoc - zlomeniny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4888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Lidské tělo má svoji oporu složenou ze soustavy kostí. Nazýváme ji kostra člověka.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Kosti obklopují všechny důležité vnitřní orgány těla . Při silném nárazu, ohnutí, zkroucení se mohou kosti, které jsou normálně pevné, zlomit nebo naprasknout. V blízkosti kostí se většinou nacházejí důležité cévy a orgány, proto je nutné dbát velké pozornosti, abychom zamezili poranění kostí a následně dalších orgánů.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Příznaky zlomeniny:</a:t>
            </a:r>
          </a:p>
          <a:p>
            <a:r>
              <a:rPr lang="cs-CZ" sz="2000" dirty="0" smtClean="0"/>
              <a:t>Velmi silná bolest v místě zranění, která se zvyšuje při každém pohybu</a:t>
            </a:r>
          </a:p>
          <a:p>
            <a:r>
              <a:rPr lang="cs-CZ" sz="2000" dirty="0" smtClean="0"/>
              <a:t>Zraněný může slyšet  a vnímat prasknutí nebo tření zlomených kostí</a:t>
            </a:r>
          </a:p>
          <a:p>
            <a:r>
              <a:rPr lang="cs-CZ" sz="2000" dirty="0" smtClean="0"/>
              <a:t>Může se objevit podlitina a otok</a:t>
            </a:r>
          </a:p>
          <a:p>
            <a:r>
              <a:rPr lang="cs-CZ" sz="2000" dirty="0" smtClean="0"/>
              <a:t>Postižená končetina nebo jiná část mohou mít zdeformovaný tvar</a:t>
            </a:r>
          </a:p>
          <a:p>
            <a:r>
              <a:rPr lang="cs-CZ" sz="2000" dirty="0" smtClean="0"/>
              <a:t>Zraněný může mít příznaky šoku</a:t>
            </a:r>
          </a:p>
          <a:p>
            <a:pPr marL="0" indent="0">
              <a:buNone/>
            </a:pPr>
            <a:r>
              <a:rPr lang="cs-CZ" sz="2000" dirty="0" smtClean="0"/>
              <a:t>Pokud není nutný transport vlastním prostředkem,  je lepší končetinou nehýbat, nezpůsobovat zraněnému větší bolest a vyčkat </a:t>
            </a:r>
            <a:r>
              <a:rPr lang="cs-CZ" sz="2000" smtClean="0"/>
              <a:t>na odbornou pomoc.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00150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780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zlomenina </a:t>
            </a:r>
            <a:r>
              <a:rPr lang="cs-CZ" sz="2000" u="sng" dirty="0"/>
              <a:t>dolní </a:t>
            </a:r>
            <a:r>
              <a:rPr lang="cs-CZ" sz="2000" u="sng" dirty="0" smtClean="0"/>
              <a:t>končetiny</a:t>
            </a:r>
          </a:p>
          <a:p>
            <a:r>
              <a:rPr lang="cs-CZ" sz="2000" dirty="0" smtClean="0"/>
              <a:t>nehýbejte </a:t>
            </a:r>
            <a:r>
              <a:rPr lang="cs-CZ" sz="2000" dirty="0"/>
              <a:t>zbytečně se zraněným</a:t>
            </a:r>
          </a:p>
          <a:p>
            <a:r>
              <a:rPr lang="cs-CZ" sz="2000" dirty="0"/>
              <a:t>podržte končetinu jednou rukou nad a druhou pod zlomeninou a obložte ji srolovanými kabáty, dekami nebo polštáři a případně znehybněte končetinu přiložením improvizované dlahy</a:t>
            </a:r>
          </a:p>
          <a:p>
            <a:r>
              <a:rPr lang="cs-CZ" sz="2000" dirty="0"/>
              <a:t>není-li k dispozici vhodná dlaha, svažte nohy, kolena a kotníky zraněného vhodným obvazem k sobě</a:t>
            </a:r>
          </a:p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2050" name="Picture 2" descr="http://www.mestodobruska.cz/images/krize/pomoc9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4392488" cy="3806578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xmlns="" val="4230921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zlomenina </a:t>
            </a:r>
            <a:r>
              <a:rPr lang="cs-CZ" sz="2000" u="sng" dirty="0"/>
              <a:t>horní končetiny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šetrně </a:t>
            </a:r>
            <a:r>
              <a:rPr lang="cs-CZ" sz="2000" dirty="0"/>
              <a:t>ohněte paži zraněného v lokti a položte ji přes hrudník</a:t>
            </a:r>
          </a:p>
          <a:p>
            <a:r>
              <a:rPr lang="cs-CZ" sz="2000" dirty="0"/>
              <a:t>vložte měkkou vycpávku mezi paži a trup v místě zranění a znehybněte paži v závěsu</a:t>
            </a:r>
          </a:p>
          <a:p>
            <a:r>
              <a:rPr lang="cs-CZ" sz="2000" dirty="0"/>
              <a:t>pro lepší znehybnění uvažte ještě široký obvaz kolem paže a trupu - vyhněte se zraněnému místu</a:t>
            </a:r>
          </a:p>
          <a:p>
            <a:r>
              <a:rPr lang="cs-CZ" sz="2000" dirty="0"/>
              <a:t>když nelze paži ohnout, pomozte zraněnému položit se s připaženou rukou nebo s paží položenou tak, jak je to pro něj nejpohodlnější</a:t>
            </a:r>
          </a:p>
          <a:p>
            <a:r>
              <a:rPr lang="cs-CZ" sz="2000" dirty="0"/>
              <a:t>vložte vycpávku mezi paži a hrudník</a:t>
            </a:r>
          </a:p>
          <a:p>
            <a:r>
              <a:rPr lang="cs-CZ" sz="2000" dirty="0"/>
              <a:t>šetrně přiložte široké obvazy kolem paže a trupu - vyhněte se zraněnému místu</a:t>
            </a:r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49080"/>
            <a:ext cx="3888431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93820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1764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 nazýváme soustavu kostí?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příznaky zlomenin?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Soustava kostí se nazývá kostra.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Příznaky zlomenin jsou: velmi silná bolest v </a:t>
            </a:r>
          </a:p>
          <a:p>
            <a:pPr>
              <a:buNone/>
            </a:pPr>
            <a:r>
              <a:rPr lang="cs-CZ" dirty="0" smtClean="0"/>
              <a:t>místě zranění, která se zvyšuje s každým </a:t>
            </a:r>
          </a:p>
          <a:p>
            <a:pPr>
              <a:buNone/>
            </a:pPr>
            <a:r>
              <a:rPr lang="cs-CZ" dirty="0" smtClean="0"/>
              <a:t>pohybem, může se objevit podlitina nebo otok,</a:t>
            </a:r>
          </a:p>
          <a:p>
            <a:pPr>
              <a:buNone/>
            </a:pPr>
            <a:r>
              <a:rPr lang="cs-CZ" dirty="0" smtClean="0"/>
              <a:t>postižená část může mít zdeformovaný tvar.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dirty="0" smtClean="0"/>
              <a:t> za přispění státní dotace Ministerstva vnitra – Ředitelství hasičského záchranného sboru České republiky, 255 stran, ISBN 80-07- 01036x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http://www.hradeckralove.org/uploads/gallery/full/526.jpg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http://www.mestodobruska.cz/images/krize/pomoc9.gif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348167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399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První pomoc - zlomeniny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</cp:revision>
  <dcterms:created xsi:type="dcterms:W3CDTF">2014-04-14T20:23:20Z</dcterms:created>
  <dcterms:modified xsi:type="dcterms:W3CDTF">2014-05-04T09:12:01Z</dcterms:modified>
</cp:coreProperties>
</file>