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46B0-C4CA-4734-83D6-424B8FD4254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DC24C-6E1B-4DBA-A752-8F198E2F627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48330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46B0-C4CA-4734-83D6-424B8FD4254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DC24C-6E1B-4DBA-A752-8F198E2F627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89948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46B0-C4CA-4734-83D6-424B8FD4254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DC24C-6E1B-4DBA-A752-8F198E2F627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0498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46B0-C4CA-4734-83D6-424B8FD4254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DC24C-6E1B-4DBA-A752-8F198E2F627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65102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46B0-C4CA-4734-83D6-424B8FD4254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DC24C-6E1B-4DBA-A752-8F198E2F627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2465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46B0-C4CA-4734-83D6-424B8FD4254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DC24C-6E1B-4DBA-A752-8F198E2F627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94061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46B0-C4CA-4734-83D6-424B8FD4254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DC24C-6E1B-4DBA-A752-8F198E2F627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6975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46B0-C4CA-4734-83D6-424B8FD4254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DC24C-6E1B-4DBA-A752-8F198E2F627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65427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46B0-C4CA-4734-83D6-424B8FD4254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DC24C-6E1B-4DBA-A752-8F198E2F627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242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46B0-C4CA-4734-83D6-424B8FD4254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DC24C-6E1B-4DBA-A752-8F198E2F627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2246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46B0-C4CA-4734-83D6-424B8FD4254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DC24C-6E1B-4DBA-A752-8F198E2F627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83509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946B0-C4CA-4734-83D6-424B8FD4254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DC24C-6E1B-4DBA-A752-8F198E2F627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4027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1916832"/>
            <a:ext cx="6400800" cy="4941168"/>
          </a:xfrm>
        </p:spPr>
        <p:txBody>
          <a:bodyPr>
            <a:noAutofit/>
          </a:bodyPr>
          <a:lstStyle/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Název školy: </a:t>
            </a:r>
            <a:r>
              <a:rPr lang="cs-CZ" sz="1100" b="1" dirty="0" smtClean="0">
                <a:solidFill>
                  <a:schemeClr val="tx1"/>
                </a:solidFill>
              </a:rPr>
              <a:t>Základní škola a Mateřská škola Kladno, Norská 2633</a:t>
            </a:r>
            <a:br>
              <a:rPr lang="cs-CZ" sz="1100" b="1" dirty="0" smtClean="0">
                <a:solidFill>
                  <a:schemeClr val="tx1"/>
                </a:solidFill>
              </a:rPr>
            </a:b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Autor: Martina Černá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Název materiálu:  </a:t>
            </a:r>
          </a:p>
          <a:p>
            <a:pPr algn="l"/>
            <a:r>
              <a:rPr lang="cs-CZ" sz="1100" b="1" dirty="0">
                <a:solidFill>
                  <a:schemeClr val="tx1"/>
                </a:solidFill>
              </a:rPr>
              <a:t>VY_12_INOVACE_ </a:t>
            </a:r>
            <a:r>
              <a:rPr lang="cs-CZ" sz="1100" b="1" dirty="0" smtClean="0">
                <a:solidFill>
                  <a:schemeClr val="tx1"/>
                </a:solidFill>
              </a:rPr>
              <a:t>OS.6.Cer.18_</a:t>
            </a:r>
            <a:r>
              <a:rPr lang="cs-CZ" sz="1100" b="1" dirty="0" err="1" smtClean="0">
                <a:solidFill>
                  <a:schemeClr val="tx1"/>
                </a:solidFill>
              </a:rPr>
              <a:t>Zivotni</a:t>
            </a:r>
            <a:r>
              <a:rPr lang="cs-CZ" sz="1100" b="1" dirty="0" smtClean="0">
                <a:solidFill>
                  <a:schemeClr val="tx1"/>
                </a:solidFill>
              </a:rPr>
              <a:t>_</a:t>
            </a:r>
            <a:r>
              <a:rPr lang="cs-CZ" sz="1100" b="1" dirty="0" err="1" smtClean="0">
                <a:solidFill>
                  <a:schemeClr val="tx1"/>
                </a:solidFill>
              </a:rPr>
              <a:t>prostredi</a:t>
            </a:r>
            <a:endParaRPr lang="cs-CZ" sz="1100" dirty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Datum</a:t>
            </a:r>
            <a:r>
              <a:rPr lang="cs-CZ" sz="1100" b="1" dirty="0" smtClean="0">
                <a:solidFill>
                  <a:schemeClr val="tx1"/>
                </a:solidFill>
              </a:rPr>
              <a:t>: 30.1.2014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Ročník: </a:t>
            </a:r>
            <a:r>
              <a:rPr lang="cs-CZ" sz="1100" b="1" dirty="0" smtClean="0">
                <a:solidFill>
                  <a:schemeClr val="tx1"/>
                </a:solidFill>
              </a:rPr>
              <a:t>ŠESTÝ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Vzdělávací oblast: </a:t>
            </a:r>
            <a:r>
              <a:rPr lang="cs-CZ" sz="1100" b="1" dirty="0" smtClean="0">
                <a:solidFill>
                  <a:schemeClr val="tx1"/>
                </a:solidFill>
              </a:rPr>
              <a:t>Člověk a jeho svět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Vzdělávací obor: </a:t>
            </a:r>
            <a:r>
              <a:rPr lang="cs-CZ" sz="1100" b="1" dirty="0" smtClean="0">
                <a:solidFill>
                  <a:schemeClr val="tx1"/>
                </a:solidFill>
              </a:rPr>
              <a:t>Kosmická výchova</a:t>
            </a:r>
            <a:r>
              <a:rPr lang="cs-CZ" sz="1100" dirty="0" smtClean="0">
                <a:solidFill>
                  <a:schemeClr val="tx1"/>
                </a:solidFill>
              </a:rPr>
              <a:t/>
            </a:r>
            <a:br>
              <a:rPr lang="cs-CZ" sz="1100" dirty="0" smtClean="0">
                <a:solidFill>
                  <a:schemeClr val="tx1"/>
                </a:solidFill>
              </a:rPr>
            </a:b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Název: </a:t>
            </a:r>
            <a:r>
              <a:rPr lang="cs-CZ" sz="1100" b="1" dirty="0" smtClean="0">
                <a:solidFill>
                  <a:schemeClr val="tx1"/>
                </a:solidFill>
              </a:rPr>
              <a:t>ŽIVOTNÍ  PROSTŘEDÍ</a:t>
            </a:r>
            <a:br>
              <a:rPr lang="cs-CZ" sz="1100" b="1" dirty="0" smtClean="0">
                <a:solidFill>
                  <a:schemeClr val="tx1"/>
                </a:solidFill>
              </a:rPr>
            </a:br>
            <a:endParaRPr lang="cs-CZ" sz="1100" b="1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Číslo operačního programu: </a:t>
            </a:r>
            <a:r>
              <a:rPr lang="cs-CZ" sz="1100" b="1" dirty="0" smtClean="0">
                <a:solidFill>
                  <a:schemeClr val="tx1"/>
                </a:solidFill>
              </a:rPr>
              <a:t>CZ.1.07/1.4.00/21.3489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Název projektu: </a:t>
            </a:r>
            <a:r>
              <a:rPr lang="cs-CZ" sz="1100" b="1" dirty="0" smtClean="0">
                <a:solidFill>
                  <a:schemeClr val="tx1"/>
                </a:solidFill>
              </a:rPr>
              <a:t>UČÍME SE S RADOSTÍ</a:t>
            </a:r>
          </a:p>
          <a:p>
            <a:pPr algn="l"/>
            <a:endParaRPr lang="cs-CZ" sz="1100" b="1" dirty="0" smtClean="0">
              <a:solidFill>
                <a:schemeClr val="tx1"/>
              </a:solidFill>
            </a:endParaRPr>
          </a:p>
          <a:p>
            <a:pPr algn="l"/>
            <a:r>
              <a:rPr lang="cs-CZ" sz="1100" b="1" dirty="0" smtClean="0">
                <a:solidFill>
                  <a:schemeClr val="tx1"/>
                </a:solidFill>
              </a:rPr>
              <a:t>Anotace: Tento materiál slouží k zopakování pojmu životní prostředí.</a:t>
            </a:r>
          </a:p>
          <a:p>
            <a:pPr algn="l"/>
            <a:r>
              <a:rPr lang="cs-CZ" sz="1100" b="1" dirty="0" smtClean="0">
                <a:solidFill>
                  <a:schemeClr val="tx1"/>
                </a:solidFill>
              </a:rPr>
              <a:t>Citace : JANOŠKOVÁ Dagmar, Občanská výchova s blokem Rodinná výchova pro 6.ročník základních škol a primu víceletého gymnázia, 1. </a:t>
            </a:r>
            <a:r>
              <a:rPr lang="cs-CZ" sz="1100" b="1" dirty="0" err="1" smtClean="0">
                <a:solidFill>
                  <a:schemeClr val="tx1"/>
                </a:solidFill>
              </a:rPr>
              <a:t>vyd</a:t>
            </a:r>
            <a:r>
              <a:rPr lang="cs-CZ" sz="1100" b="1" dirty="0" smtClean="0">
                <a:solidFill>
                  <a:schemeClr val="tx1"/>
                </a:solidFill>
              </a:rPr>
              <a:t>. Plzeň: </a:t>
            </a:r>
            <a:r>
              <a:rPr lang="cs-CZ" sz="1100" b="1" dirty="0" err="1" smtClean="0">
                <a:solidFill>
                  <a:schemeClr val="tx1"/>
                </a:solidFill>
              </a:rPr>
              <a:t>Fraus</a:t>
            </a:r>
            <a:r>
              <a:rPr lang="cs-CZ" sz="1100" b="1" dirty="0" smtClean="0">
                <a:solidFill>
                  <a:schemeClr val="tx1"/>
                </a:solidFill>
              </a:rPr>
              <a:t> 2003 136 s. ISBN 80-7238-207-1.</a:t>
            </a:r>
          </a:p>
          <a:p>
            <a:pPr algn="l"/>
            <a:endParaRPr lang="cs-CZ" sz="1100" b="1" dirty="0" smtClean="0">
              <a:solidFill>
                <a:schemeClr val="tx1"/>
              </a:solidFill>
            </a:endParaRPr>
          </a:p>
          <a:p>
            <a:pPr algn="l"/>
            <a:endParaRPr lang="cs-CZ" sz="1100" b="1" dirty="0" smtClean="0">
              <a:solidFill>
                <a:schemeClr val="tx1"/>
              </a:solidFill>
            </a:endParaRPr>
          </a:p>
          <a:p>
            <a:pPr algn="l"/>
            <a:endParaRPr lang="cs-CZ" sz="1100" dirty="0" smtClean="0">
              <a:solidFill>
                <a:schemeClr val="tx1"/>
              </a:solidFill>
            </a:endParaRPr>
          </a:p>
          <a:p>
            <a:pPr algn="l"/>
            <a:endParaRPr lang="cs-CZ" sz="1100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40" y="476672"/>
            <a:ext cx="5760720" cy="129614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071912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200" u="sng" dirty="0" smtClean="0"/>
              <a:t>Životní prostředí</a:t>
            </a:r>
            <a:endParaRPr lang="cs-CZ" sz="3200" u="sng" dirty="0"/>
          </a:p>
        </p:txBody>
      </p:sp>
      <p:pic>
        <p:nvPicPr>
          <p:cNvPr id="1027" name="Picture 3" descr="C:\Users\ADMIN\AppData\Local\Microsoft\Windows\Temporary Internet Files\Content.IE5\N4OICJ81\MP90040111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56449" y="3645024"/>
            <a:ext cx="3901440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88234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i="1" dirty="0" smtClean="0"/>
              <a:t>„Přírodu jsme nezdědili po svých předcích, ale půjčili nám ji naše děti.“  (</a:t>
            </a:r>
            <a:r>
              <a:rPr lang="cs-CZ" sz="2400" dirty="0" err="1" smtClean="0"/>
              <a:t>Andre</a:t>
            </a:r>
            <a:r>
              <a:rPr lang="cs-CZ" sz="2400" dirty="0" smtClean="0"/>
              <a:t> </a:t>
            </a:r>
            <a:r>
              <a:rPr lang="cs-CZ" sz="2400" dirty="0" err="1" smtClean="0"/>
              <a:t>Gide</a:t>
            </a:r>
            <a:r>
              <a:rPr lang="cs-CZ" sz="2400" dirty="0" smtClean="0"/>
              <a:t>)</a:t>
            </a:r>
            <a:endParaRPr lang="cs-CZ" sz="2400" dirty="0"/>
          </a:p>
          <a:p>
            <a:pPr marL="0" indent="0">
              <a:buNone/>
            </a:pPr>
            <a:endParaRPr lang="cs-CZ" sz="2400" i="1" dirty="0" smtClean="0"/>
          </a:p>
          <a:p>
            <a:pPr marL="0" indent="0">
              <a:buNone/>
            </a:pPr>
            <a:r>
              <a:rPr lang="cs-CZ" sz="2400" dirty="0" smtClean="0"/>
              <a:t>   Všichni jsme součástí přírody  a je v zájmu každého z nás ji chránit.</a:t>
            </a:r>
          </a:p>
          <a:p>
            <a:pPr marL="0" indent="0">
              <a:buNone/>
            </a:pPr>
            <a:r>
              <a:rPr lang="cs-CZ" sz="2400" dirty="0" smtClean="0"/>
              <a:t>   Životní prostředí člověka dělíme na tři složky: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přírodní složka – voda, půda, vzduch, ostatní organismy</a:t>
            </a:r>
          </a:p>
          <a:p>
            <a:r>
              <a:rPr lang="cs-CZ" sz="2400" dirty="0" smtClean="0"/>
              <a:t>umělá složka – vytvořená lidskou činností ( domy, oblečení, stroje, dopravní prostředky)</a:t>
            </a:r>
          </a:p>
          <a:p>
            <a:r>
              <a:rPr lang="cs-CZ" sz="2400" dirty="0" smtClean="0"/>
              <a:t>sociální složka – lidé ( rodina, přátelé, spoluobčané)</a:t>
            </a:r>
          </a:p>
          <a:p>
            <a:pPr marL="0" indent="0">
              <a:buNone/>
            </a:pPr>
            <a:r>
              <a:rPr lang="cs-CZ" sz="2400" dirty="0" smtClean="0"/>
              <a:t>Věda o vztazích mezi organismy a životním prostředím a mezi organismy navzájem se nazývá EKOLOGIE.</a:t>
            </a:r>
          </a:p>
        </p:txBody>
      </p:sp>
      <p:pic>
        <p:nvPicPr>
          <p:cNvPr id="2050" name="Picture 2" descr="C:\Users\ADMIN\AppData\Local\Microsoft\Windows\Temporary Internet Files\Content.IE5\3EQAP7OQ\MP9004425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445224"/>
            <a:ext cx="2476655" cy="1306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42787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Napiš jak se podílíš sám/a na ochraně přírody.</a:t>
            </a:r>
          </a:p>
          <a:p>
            <a:pPr marL="0" indent="0">
              <a:buNone/>
            </a:pP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Co znamená pojem tříděný odpad. </a:t>
            </a:r>
          </a:p>
          <a:p>
            <a:pPr marL="0" indent="0">
              <a:buNone/>
            </a:pP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Jaké barvy mají popelnice na: papír, směsný odpad, bioodpad, plasty.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72660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92697"/>
            <a:ext cx="7772400" cy="792087"/>
          </a:xfrm>
        </p:spPr>
        <p:txBody>
          <a:bodyPr>
            <a:normAutofit/>
          </a:bodyPr>
          <a:lstStyle/>
          <a:p>
            <a:r>
              <a:rPr lang="cs-CZ" sz="2400" dirty="0" smtClean="0"/>
              <a:t>Řešení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395536" y="1844824"/>
            <a:ext cx="1872208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Plasty</a:t>
            </a:r>
            <a:endParaRPr lang="cs-CZ" sz="3200" b="1" dirty="0"/>
          </a:p>
        </p:txBody>
      </p:sp>
      <p:sp>
        <p:nvSpPr>
          <p:cNvPr id="8" name="Obdélník 7"/>
          <p:cNvSpPr/>
          <p:nvPr/>
        </p:nvSpPr>
        <p:spPr>
          <a:xfrm>
            <a:off x="6804248" y="1988840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Papír</a:t>
            </a:r>
            <a:endParaRPr lang="cs-CZ" sz="3200" b="1" dirty="0"/>
          </a:p>
        </p:txBody>
      </p:sp>
      <p:sp>
        <p:nvSpPr>
          <p:cNvPr id="9" name="Obdélník 8"/>
          <p:cNvSpPr/>
          <p:nvPr/>
        </p:nvSpPr>
        <p:spPr>
          <a:xfrm>
            <a:off x="1331640" y="2780928"/>
            <a:ext cx="1872208" cy="64807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Sklo</a:t>
            </a:r>
            <a:endParaRPr lang="cs-CZ" sz="3200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5220072" y="2852936"/>
            <a:ext cx="1944216" cy="648072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Bio odpad</a:t>
            </a:r>
            <a:endParaRPr lang="cs-CZ" sz="3200" dirty="0"/>
          </a:p>
        </p:txBody>
      </p:sp>
      <p:sp>
        <p:nvSpPr>
          <p:cNvPr id="13" name="Obdélník 12"/>
          <p:cNvSpPr/>
          <p:nvPr/>
        </p:nvSpPr>
        <p:spPr>
          <a:xfrm>
            <a:off x="3203848" y="1988840"/>
            <a:ext cx="2448272" cy="64807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Směsný odpad</a:t>
            </a:r>
            <a:endParaRPr lang="cs-CZ" sz="2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573016"/>
            <a:ext cx="15049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3284984"/>
            <a:ext cx="14954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4797152"/>
            <a:ext cx="14859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4869160"/>
            <a:ext cx="14859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501008"/>
            <a:ext cx="1476375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57500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908720"/>
            <a:ext cx="7848872" cy="532859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1800" dirty="0" smtClean="0">
                <a:solidFill>
                  <a:schemeClr val="tx1"/>
                </a:solidFill>
              </a:rPr>
              <a:t>Zdroje :</a:t>
            </a:r>
          </a:p>
          <a:p>
            <a:pPr algn="l"/>
            <a:r>
              <a:rPr lang="cs-CZ" sz="1800" dirty="0" smtClean="0">
                <a:solidFill>
                  <a:schemeClr val="tx1"/>
                </a:solidFill>
              </a:rPr>
              <a:t>JANOŠKOVÁ </a:t>
            </a:r>
            <a:r>
              <a:rPr lang="cs-CZ" sz="1800" dirty="0">
                <a:solidFill>
                  <a:schemeClr val="tx1"/>
                </a:solidFill>
              </a:rPr>
              <a:t>Dagmar, Občanská výchova s blokem Rodinná výchova pro 6.ročník základních škol a primu víceletého gymnázia, 1. vyd. Plzeň: Fraus 2003 136 s. ISBN 80-7238-207-1</a:t>
            </a:r>
            <a:r>
              <a:rPr lang="cs-CZ" sz="1800" dirty="0" smtClean="0">
                <a:solidFill>
                  <a:schemeClr val="tx1"/>
                </a:solidFill>
              </a:rPr>
              <a:t>.</a:t>
            </a:r>
          </a:p>
          <a:p>
            <a:pPr algn="l"/>
            <a:endParaRPr lang="cs-CZ" sz="1800" dirty="0">
              <a:solidFill>
                <a:schemeClr val="tx1"/>
              </a:solidFill>
            </a:endParaRPr>
          </a:p>
          <a:p>
            <a:pPr algn="l"/>
            <a:r>
              <a:rPr lang="cs-CZ" sz="1800" dirty="0" smtClean="0">
                <a:solidFill>
                  <a:schemeClr val="tx1"/>
                </a:solidFill>
              </a:rPr>
              <a:t>Obrázky:</a:t>
            </a:r>
            <a:endParaRPr lang="cs-CZ" sz="1800" dirty="0">
              <a:solidFill>
                <a:schemeClr val="tx1"/>
              </a:solidFill>
            </a:endParaRPr>
          </a:p>
          <a:p>
            <a:pPr algn="l"/>
            <a:r>
              <a:rPr lang="cs-CZ" sz="1800" dirty="0" smtClean="0">
                <a:solidFill>
                  <a:schemeClr val="tx1"/>
                </a:solidFill>
              </a:rPr>
              <a:t>KLIPART: Microsoft Office PowerPoint</a:t>
            </a:r>
          </a:p>
          <a:p>
            <a:pPr algn="l"/>
            <a:r>
              <a:rPr lang="cs-CZ" sz="1800" dirty="0" smtClean="0">
                <a:solidFill>
                  <a:schemeClr val="tx1"/>
                </a:solidFill>
              </a:rPr>
              <a:t>Vlastní foto autorky</a:t>
            </a:r>
            <a:endParaRPr lang="cs-CZ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802387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195</Words>
  <Application>Microsoft Office PowerPoint</Application>
  <PresentationFormat>Předvádění na obrazovce (4:3)</PresentationFormat>
  <Paragraphs>53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Životní prostředí</vt:lpstr>
      <vt:lpstr>Snímek 3</vt:lpstr>
      <vt:lpstr>Snímek 4</vt:lpstr>
      <vt:lpstr>Řešení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8</cp:revision>
  <dcterms:created xsi:type="dcterms:W3CDTF">2014-04-07T17:33:33Z</dcterms:created>
  <dcterms:modified xsi:type="dcterms:W3CDTF">2014-05-04T22:06:31Z</dcterms:modified>
</cp:coreProperties>
</file>