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4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E9AEF62C-0F1F-48DC-B9BB-22DC3992C3F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FE71AD-A3F7-44EE-940D-13C68E5D87B1}" type="slidenum">
              <a:rPr lang="cs-CZ"/>
              <a:pPr/>
              <a:t>1</a:t>
            </a:fld>
            <a:endParaRPr lang="cs-CZ"/>
          </a:p>
        </p:txBody>
      </p:sp>
      <p:sp>
        <p:nvSpPr>
          <p:cNvPr id="9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BFB408-441B-4559-BE01-F056E0A598BE}" type="slidenum">
              <a:rPr lang="cs-CZ"/>
              <a:pPr/>
              <a:t>2</a:t>
            </a:fld>
            <a:endParaRPr lang="cs-CZ"/>
          </a:p>
        </p:txBody>
      </p:sp>
      <p:sp>
        <p:nvSpPr>
          <p:cNvPr id="10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17ACAD0-7A6B-43CE-A45E-FB8E44CBD863}" type="slidenum">
              <a:rPr lang="cs-CZ"/>
              <a:pPr/>
              <a:t>3</a:t>
            </a:fld>
            <a:endParaRPr lang="cs-CZ"/>
          </a:p>
        </p:txBody>
      </p:sp>
      <p:sp>
        <p:nvSpPr>
          <p:cNvPr id="11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68D5D5-E23D-4A0B-B6AA-98E1FEDFD93E}" type="slidenum">
              <a:rPr lang="cs-CZ"/>
              <a:pPr/>
              <a:t>4</a:t>
            </a:fld>
            <a:endParaRPr lang="cs-CZ"/>
          </a:p>
        </p:txBody>
      </p:sp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617AD5-8F0D-4C3B-8305-01062AE89A48}" type="slidenum">
              <a:rPr lang="cs-CZ"/>
              <a:pPr/>
              <a:t>5</a:t>
            </a:fld>
            <a:endParaRPr lang="cs-CZ"/>
          </a:p>
        </p:txBody>
      </p:sp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238050D-5250-4894-9C25-9FF341D9AD4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D482A4A-E792-4832-9E97-2826C14698D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3A3DEE-9B76-4187-82F6-A2B8BF0A10D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E55D0DC-ADAF-4235-88BD-5B406C1A9FA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0775A2-E373-44B9-9F52-E09C17ACC9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01FB71-0D15-4CEC-8468-90D42F19364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C01CE06-388C-4861-9DB9-EFE16809DBD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C9A04B0-BEBC-485B-B872-B8CEFC30D28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02027E-7D07-448C-B466-79C33489551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D6AE52-1388-4FDC-A4FE-183C17C2CE5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5813" cy="45243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45243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535671-E418-4AEB-B1A4-3E153DBF447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6170613" cy="18923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9097963" y="222250"/>
            <a:ext cx="2284412" cy="379413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>
          <a:xfrm>
            <a:off x="1325563" y="4929188"/>
            <a:ext cx="608012" cy="515937"/>
          </a:xfrm>
        </p:spPr>
        <p:txBody>
          <a:bodyPr/>
          <a:lstStyle>
            <a:lvl1pPr>
              <a:defRPr/>
            </a:lvl1pPr>
          </a:lstStyle>
          <a:p>
            <a:fld id="{598D3EF6-8B8B-4369-B5AB-F9A15AC41D4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F58BCC6-75BE-4E9B-8856-FDE13CE50B7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91A46B7-C77B-4EC4-A54E-987B8048FB8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DD2B75E-78AB-461C-BFD0-05625BFFB82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872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9CECBE-4859-438A-B39B-DA34007B3F3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0A52BD-8F54-4C11-AA29-3B95C3D5A2F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0D4DC35-F6CB-49B1-878C-FAEFB2A6152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CE83FBE-B342-44B2-B146-156A97EDA32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7F7DA6-BE71-4F17-B063-5FDA46F827D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1B475D-6D47-48A3-ADE4-975AB9BCAE9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7D2623-BE1D-4E19-AB45-5B2F84EE631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057900" y="274638"/>
            <a:ext cx="1865313" cy="61976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448300" cy="61976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5E9616-3A27-480A-BFCD-E993DBBF7CB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2AE">
              <a:alpha val="87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0" name="Oval 6"/>
          <p:cNvSpPr>
            <a:spLocks noChangeArrowheads="1"/>
          </p:cNvSpPr>
          <p:nvPr/>
        </p:nvSpPr>
        <p:spPr bwMode="auto">
          <a:xfrm>
            <a:off x="8156575" y="5715000"/>
            <a:ext cx="547688" cy="547688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286000" y="3124200"/>
            <a:ext cx="6170613" cy="1892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textuKliknutím lze upravit styl.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/>
          </p:nvPr>
        </p:nvSpPr>
        <p:spPr bwMode="auto">
          <a:xfrm>
            <a:off x="9097963" y="222250"/>
            <a:ext cx="2284412" cy="379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 rot="5400000">
            <a:off x="7078663" y="4181475"/>
            <a:ext cx="3657600" cy="38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rgbClr val="FEC2AE">
              <a:alpha val="53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rgbClr val="FED9CD">
              <a:alpha val="35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990600" y="0"/>
            <a:ext cx="180975" cy="6858000"/>
          </a:xfrm>
          <a:prstGeom prst="rect">
            <a:avLst/>
          </a:prstGeom>
          <a:solidFill>
            <a:srgbClr val="FED9CD">
              <a:alpha val="70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rgbClr val="FEEDE8">
              <a:alpha val="70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106363" y="0"/>
            <a:ext cx="1587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914400" y="0"/>
            <a:ext cx="1588" cy="6858000"/>
          </a:xfrm>
          <a:prstGeom prst="line">
            <a:avLst/>
          </a:prstGeom>
          <a:noFill/>
          <a:ln w="57240">
            <a:solidFill>
              <a:srgbClr val="FEEDE8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854075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>
            <a:off x="1727200" y="0"/>
            <a:ext cx="1588" cy="6858000"/>
          </a:xfrm>
          <a:prstGeom prst="line">
            <a:avLst/>
          </a:prstGeom>
          <a:noFill/>
          <a:ln w="284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auto">
          <a:xfrm>
            <a:off x="1066800" y="0"/>
            <a:ext cx="1588" cy="6858000"/>
          </a:xfrm>
          <a:prstGeom prst="line">
            <a:avLst/>
          </a:prstGeom>
          <a:noFill/>
          <a:ln w="93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auto">
          <a:xfrm>
            <a:off x="9113838" y="0"/>
            <a:ext cx="1587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rgbClr val="FEC2AE">
              <a:alpha val="50999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5" name="Oval 21"/>
          <p:cNvSpPr>
            <a:spLocks noChangeArrowheads="1"/>
          </p:cNvSpPr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6" name="Oval 22"/>
          <p:cNvSpPr>
            <a:spLocks noChangeArrowheads="1"/>
          </p:cNvSpPr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solidFill>
            <a:srgbClr val="FE8637"/>
          </a:solidFill>
          <a:ln w="2844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7" name="Oval 23"/>
          <p:cNvSpPr>
            <a:spLocks noChangeArrowheads="1"/>
          </p:cNvSpPr>
          <p:nvPr/>
        </p:nvSpPr>
        <p:spPr bwMode="auto">
          <a:xfrm>
            <a:off x="1090613" y="5500688"/>
            <a:ext cx="136525" cy="136525"/>
          </a:xfrm>
          <a:prstGeom prst="ellipse">
            <a:avLst/>
          </a:prstGeom>
          <a:solidFill>
            <a:srgbClr val="FE8637"/>
          </a:solidFill>
          <a:ln w="126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8" name="Oval 24"/>
          <p:cNvSpPr>
            <a:spLocks noChangeArrowheads="1"/>
          </p:cNvSpPr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solidFill>
            <a:srgbClr val="FE8637"/>
          </a:solidFill>
          <a:ln w="126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9" name="Oval 25"/>
          <p:cNvSpPr>
            <a:spLocks noChangeArrowheads="1"/>
          </p:cNvSpPr>
          <p:nvPr/>
        </p:nvSpPr>
        <p:spPr bwMode="auto">
          <a:xfrm>
            <a:off x="1905000" y="4495800"/>
            <a:ext cx="365125" cy="365125"/>
          </a:xfrm>
          <a:prstGeom prst="ellipse">
            <a:avLst/>
          </a:prstGeom>
          <a:solidFill>
            <a:srgbClr val="FE8637"/>
          </a:solidFill>
          <a:ln w="2844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50" name="Rectangle 26"/>
          <p:cNvSpPr>
            <a:spLocks noGrp="1" noChangeArrowheads="1"/>
          </p:cNvSpPr>
          <p:nvPr>
            <p:ph type="sldNum"/>
          </p:nvPr>
        </p:nvSpPr>
        <p:spPr bwMode="auto">
          <a:xfrm>
            <a:off x="1325563" y="4929188"/>
            <a:ext cx="608012" cy="515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fld id="{2E489249-2455-4CA8-B269-39D5C34A9F4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151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hf sldNum="0" hdr="0" ftr="0"/>
  <p:txStyles>
    <p:titleStyle>
      <a:lvl1pPr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Line 1"/>
          <p:cNvSpPr>
            <a:spLocks noChangeShapeType="1"/>
          </p:cNvSpPr>
          <p:nvPr/>
        </p:nvSpPr>
        <p:spPr bwMode="auto">
          <a:xfrm>
            <a:off x="8763000" y="0"/>
            <a:ext cx="1588" cy="6858000"/>
          </a:xfrm>
          <a:prstGeom prst="line">
            <a:avLst/>
          </a:prstGeom>
          <a:noFill/>
          <a:ln w="3816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76200" y="0"/>
            <a:ext cx="1588" cy="6858000"/>
          </a:xfrm>
          <a:prstGeom prst="line">
            <a:avLst/>
          </a:prstGeom>
          <a:noFill/>
          <a:ln w="57240">
            <a:solidFill>
              <a:srgbClr val="FEC2AE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1" name="Line 3"/>
          <p:cNvSpPr>
            <a:spLocks noChangeShapeType="1"/>
          </p:cNvSpPr>
          <p:nvPr/>
        </p:nvSpPr>
        <p:spPr bwMode="auto">
          <a:xfrm>
            <a:off x="8991600" y="0"/>
            <a:ext cx="1588" cy="6858000"/>
          </a:xfrm>
          <a:prstGeom prst="line">
            <a:avLst/>
          </a:prstGeom>
          <a:noFill/>
          <a:ln w="1908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rgbClr val="FEC2AE">
              <a:alpha val="87000"/>
            </a:srgbClr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8915400" y="0"/>
            <a:ext cx="1588" cy="6858000"/>
          </a:xfrm>
          <a:prstGeom prst="line">
            <a:avLst/>
          </a:prstGeom>
          <a:noFill/>
          <a:ln w="9360">
            <a:solidFill>
              <a:srgbClr val="FE8637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4" name="Oval 6"/>
          <p:cNvSpPr>
            <a:spLocks noChangeArrowheads="1"/>
          </p:cNvSpPr>
          <p:nvPr/>
        </p:nvSpPr>
        <p:spPr bwMode="auto">
          <a:xfrm>
            <a:off x="8156575" y="5715000"/>
            <a:ext cx="547688" cy="547688"/>
          </a:xfrm>
          <a:prstGeom prst="ellipse">
            <a:avLst/>
          </a:prstGeom>
          <a:solidFill>
            <a:srgbClr val="FE8637"/>
          </a:solidFill>
          <a:ln w="3816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466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textuKliknutím lze upravit styl.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872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0"/>
            <a:r>
              <a:rPr lang="en-GB" smtClean="0"/>
              <a:t>Devátá úroveňKliknutím lze upravit styly předlohy textu.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</a:t>
            </a:r>
          </a:p>
          <a:p>
            <a:pPr lvl="4"/>
            <a:r>
              <a:rPr lang="en-GB" smtClean="0"/>
              <a:t>Pátá úroveň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8786813" y="268288"/>
            <a:ext cx="2009775" cy="382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r>
              <a:rPr lang="cs-CZ"/>
              <a:t>5.5.2014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8129588" y="5734050"/>
            <a:ext cx="608012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  <a:cs typeface="Lucida Sans Unicode" charset="0"/>
              </a:defRPr>
            </a:lvl1pPr>
          </a:lstStyle>
          <a:p>
            <a:fld id="{CC7A6181-ABE8-4DF3-8693-C4C6ADA6AA6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 rot="5400000">
            <a:off x="6991351" y="3736975"/>
            <a:ext cx="32004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entury Schoolbook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>
        <a:lnSpc>
          <a:spcPct val="9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lnSpc>
          <a:spcPct val="9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wmf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wmf"/><Relationship Id="rId5" Type="http://schemas.openxmlformats.org/officeDocument/2006/relationships/image" Target="../media/image7.png"/><Relationship Id="rId4" Type="http://schemas.openxmlformats.org/officeDocument/2006/relationships/image" Target="../media/image5.wmf"/><Relationship Id="rId9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hyperlink" Target="http://www.office.microsoft.com/" TargetMode="External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2600325"/>
            <a:ext cx="7772400" cy="2979738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000"/>
              <a:t>Název projektu: Moderní škola</a:t>
            </a:r>
            <a:br>
              <a:rPr lang="cs-CZ" sz="2000"/>
            </a:br>
            <a:r>
              <a:rPr lang="cs-CZ" sz="2000"/>
              <a:t>Číslo klíčové aktivity: III/2</a:t>
            </a:r>
            <a:br>
              <a:rPr lang="cs-CZ" sz="2000"/>
            </a:br>
            <a:r>
              <a:rPr lang="cs-CZ" sz="2000"/>
              <a:t>Název školy: Základní škola a Mateřská škola Vráž, okres Beroun</a:t>
            </a:r>
            <a:br>
              <a:rPr lang="cs-CZ" sz="2000"/>
            </a:br>
            <a:r>
              <a:rPr lang="cs-CZ" sz="2000"/>
              <a:t>Autor: Zuzana Měchurová</a:t>
            </a:r>
            <a:br>
              <a:rPr lang="cs-CZ" sz="2000"/>
            </a:br>
            <a:r>
              <a:rPr lang="cs-CZ" sz="2000"/>
              <a:t>Název materiálu: VY_32_INOVACE_178_ČS1_HYGIENA</a:t>
            </a:r>
            <a:br>
              <a:rPr lang="cs-CZ" sz="2000"/>
            </a:br>
            <a:r>
              <a:rPr lang="cs-CZ" sz="2000"/>
              <a:t>Číslo projektu: CZ .1.2014</a:t>
            </a:r>
            <a:br>
              <a:rPr lang="cs-CZ" sz="2000"/>
            </a:br>
            <a:r>
              <a:rPr lang="cs-CZ" sz="2000"/>
              <a:t>Ročník: 1.</a:t>
            </a:r>
            <a:br>
              <a:rPr lang="cs-CZ" sz="2000"/>
            </a:br>
            <a:r>
              <a:rPr lang="cs-CZ" sz="2000"/>
              <a:t>Předmět: Člověk a jeho svět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158875" y="5746750"/>
            <a:ext cx="6400800" cy="912813"/>
          </a:xfrm>
          <a:ln/>
        </p:spPr>
        <p:txBody>
          <a:bodyPr lIns="90000" tIns="45000" rIns="90000" bIns="45000"/>
          <a:lstStyle/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cs-CZ" sz="2000">
                <a:solidFill>
                  <a:srgbClr val="575F6D"/>
                </a:solidFill>
              </a:rPr>
              <a:t>Anotace: </a:t>
            </a:r>
            <a:r>
              <a:rPr lang="cs-CZ" sz="2000" i="1">
                <a:solidFill>
                  <a:srgbClr val="575F6D"/>
                </a:solidFill>
              </a:rPr>
              <a:t>Prezentace je určena pro 1. ročník, slouží k zopakování probrané látky na interaktivní tabuli</a:t>
            </a:r>
          </a:p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2000">
              <a:solidFill>
                <a:srgbClr val="575F6D"/>
              </a:solidFill>
            </a:endParaRPr>
          </a:p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2000">
              <a:solidFill>
                <a:srgbClr val="575F6D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539750"/>
            <a:ext cx="7169150" cy="1584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Co potřebujeme k hygieně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Potřebujeme: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4886325"/>
            <a:ext cx="1511300" cy="1155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2643188"/>
            <a:ext cx="1363662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832350"/>
            <a:ext cx="1489075" cy="120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7650" y="2643188"/>
            <a:ext cx="1387475" cy="1228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125" y="2643188"/>
            <a:ext cx="1881188" cy="1362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9975" y="2638425"/>
            <a:ext cx="1365250" cy="1365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0425" y="4868863"/>
            <a:ext cx="1863725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Řešení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Potřebujeme: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2643188"/>
            <a:ext cx="1363662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7650" y="2643188"/>
            <a:ext cx="1387475" cy="1228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9975" y="2638425"/>
            <a:ext cx="1365250" cy="1365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125" y="2725738"/>
            <a:ext cx="1881188" cy="1362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0425" y="4832350"/>
            <a:ext cx="1863725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475" y="4886325"/>
            <a:ext cx="1511300" cy="1155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7763" y="4832350"/>
            <a:ext cx="1489075" cy="120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54" name="Line 10"/>
          <p:cNvSpPr>
            <a:spLocks noChangeShapeType="1"/>
          </p:cNvSpPr>
          <p:nvPr/>
        </p:nvSpPr>
        <p:spPr bwMode="auto">
          <a:xfrm flipH="1" flipV="1">
            <a:off x="4930775" y="2636838"/>
            <a:ext cx="1082675" cy="1235075"/>
          </a:xfrm>
          <a:prstGeom prst="line">
            <a:avLst/>
          </a:prstGeom>
          <a:noFill/>
          <a:ln w="12600">
            <a:solidFill>
              <a:srgbClr val="FF6A09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55" name="Line 11"/>
          <p:cNvSpPr>
            <a:spLocks noChangeShapeType="1"/>
          </p:cNvSpPr>
          <p:nvPr/>
        </p:nvSpPr>
        <p:spPr bwMode="auto">
          <a:xfrm>
            <a:off x="1331913" y="5013325"/>
            <a:ext cx="1185862" cy="1338263"/>
          </a:xfrm>
          <a:prstGeom prst="line">
            <a:avLst/>
          </a:prstGeom>
          <a:noFill/>
          <a:ln w="12600">
            <a:solidFill>
              <a:srgbClr val="FF6A09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56" name="Line 12"/>
          <p:cNvSpPr>
            <a:spLocks noChangeShapeType="1"/>
          </p:cNvSpPr>
          <p:nvPr/>
        </p:nvSpPr>
        <p:spPr bwMode="auto">
          <a:xfrm>
            <a:off x="6804025" y="2492375"/>
            <a:ext cx="914400" cy="914400"/>
          </a:xfrm>
          <a:prstGeom prst="line">
            <a:avLst/>
          </a:prstGeom>
          <a:noFill/>
          <a:ln w="12600">
            <a:solidFill>
              <a:srgbClr val="FF6A09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Jaké hygienické návyky dodržuješ po celý den?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5157788"/>
            <a:ext cx="2098675" cy="1279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3000">
                <a:solidFill>
                  <a:srgbClr val="575F6D"/>
                </a:solidFill>
              </a:rPr>
              <a:t>Řešení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7467600" cy="5140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>
                <a:solidFill>
                  <a:srgbClr val="000000"/>
                </a:solidFill>
                <a:latin typeface="Century Schoolbook" charset="0"/>
                <a:ea typeface="Microsoft YaHei" charset="0"/>
                <a:cs typeface="Microsoft YaHei" charset="0"/>
              </a:rPr>
              <a:t>Dodržuji: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10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1000" dirty="0" smtClean="0"/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1000"/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1000" smtClean="0"/>
              <a:t>Obrázky</a:t>
            </a:r>
            <a:r>
              <a:rPr lang="cs-CZ" sz="1000" dirty="0"/>
              <a:t>: www.office.</a:t>
            </a:r>
            <a:r>
              <a:rPr lang="cs-CZ" sz="1000" dirty="0" err="1"/>
              <a:t>microsoft.com</a:t>
            </a:r>
            <a:endParaRPr lang="cs-CZ" sz="1000" dirty="0"/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>
                <a:srgbClr val="FE8637"/>
              </a:buClr>
              <a:buSzPct val="70000"/>
              <a:buFont typeface="Wingdings" charset="0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sz="2400" dirty="0">
                <a:solidFill>
                  <a:srgbClr val="0070C0"/>
                </a:solidFill>
                <a:latin typeface="Century Schoolbook" charset="0"/>
                <a:ea typeface="Microsoft YaHei" charset="0"/>
                <a:cs typeface="Microsoft YaHei" charset="0"/>
                <a:hlinkClick r:id="rId3"/>
              </a:rPr>
              <a:t>www.office.</a:t>
            </a:r>
            <a:r>
              <a:rPr lang="cs-CZ" sz="2400" dirty="0" err="1">
                <a:solidFill>
                  <a:srgbClr val="0070C0"/>
                </a:solidFill>
                <a:latin typeface="Century Schoolbook" charset="0"/>
                <a:ea typeface="Microsoft YaHei" charset="0"/>
                <a:cs typeface="Microsoft YaHei" charset="0"/>
                <a:hlinkClick r:id="rId3"/>
              </a:rPr>
              <a:t>microsoft.com</a:t>
            </a:r>
            <a:r>
              <a:rPr lang="cs-CZ" sz="2400" dirty="0">
                <a:solidFill>
                  <a:srgbClr val="0070C0"/>
                </a:solidFill>
                <a:latin typeface="Century Schoolbook" charset="0"/>
                <a:ea typeface="Microsoft YaHei" charset="0"/>
                <a:cs typeface="Microsoft YaHei" charset="0"/>
              </a:rPr>
              <a:t> </a:t>
            </a:r>
          </a:p>
          <a:p>
            <a:pPr marL="273050" indent="-273050" hangingPunct="1">
              <a:lnSpc>
                <a:spcPct val="100000"/>
              </a:lnSpc>
              <a:spcBef>
                <a:spcPts val="600"/>
              </a:spcBef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sz="2400" dirty="0">
              <a:solidFill>
                <a:srgbClr val="000000"/>
              </a:solidFill>
              <a:latin typeface="Century Schoolbook" charset="0"/>
              <a:ea typeface="Microsoft YaHei" charset="0"/>
              <a:cs typeface="Microsoft YaHei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636838"/>
            <a:ext cx="1866900" cy="1336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3425" y="4365625"/>
            <a:ext cx="1917700" cy="1846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2524125"/>
            <a:ext cx="1652587" cy="1809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4581525"/>
            <a:ext cx="1460500" cy="146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81438" y="2474913"/>
            <a:ext cx="1122362" cy="1550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8075" y="4583113"/>
            <a:ext cx="1587500" cy="1411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entury Schoolbook"/>
        <a:ea typeface="Microsoft YaHei"/>
        <a:cs typeface="Microsoft YaHei"/>
      </a:majorFont>
      <a:minorFont>
        <a:latin typeface="Century Schoolbook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entury Schoolbook"/>
        <a:ea typeface="Microsoft YaHei"/>
        <a:cs typeface="Microsoft YaHei"/>
      </a:majorFont>
      <a:minorFont>
        <a:latin typeface="Century Schoolbook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Předvádění na obrazovce (4:3)</PresentationFormat>
  <Paragraphs>28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13" baseType="lpstr">
      <vt:lpstr>Times New Roman</vt:lpstr>
      <vt:lpstr>Century Schoolbook</vt:lpstr>
      <vt:lpstr>Microsoft YaHei</vt:lpstr>
      <vt:lpstr>Arial</vt:lpstr>
      <vt:lpstr>Lucida Sans Unicode</vt:lpstr>
      <vt:lpstr>Wingdings</vt:lpstr>
      <vt:lpstr>Motiv sady Office</vt:lpstr>
      <vt:lpstr>Motiv sady Office</vt:lpstr>
      <vt:lpstr>Název projektu: Moderní škola Číslo klíčové aktivity: III/2 Název školy: Základní škola a Mateřská škola Vráž, okres Beroun Autor: Zuzana Měchurová Název materiálu: VY_32_INOVACE_178_ČS1_HYGIENA Číslo projektu: CZ .1.2014 Ročník: 1. Předmět: Člověk a jeho svět</vt:lpstr>
      <vt:lpstr>Co potřebujeme k hygieně</vt:lpstr>
      <vt:lpstr>Řešení</vt:lpstr>
      <vt:lpstr>Jaké hygienické návyky dodržuješ po celý den?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projektu: Moderní škola Číslo klíčové aktivity: III/2 Název školy: Základní škola a Mateřská škola Vráž, okres Beroun Autor: Zuzana Měchurová Název materiálu: VY_32_INOVACE_178_ČS1_HYGIENA Číslo projektu: CZ .1.2014 Ročník: 1. Předmět: Člověk a jeho svět</dc:title>
  <cp:lastModifiedBy>Dum</cp:lastModifiedBy>
  <cp:revision>1</cp:revision>
  <cp:lastPrinted>1601-01-01T00:00:00Z</cp:lastPrinted>
  <dcterms:created xsi:type="dcterms:W3CDTF">1601-01-01T00:00:00Z</dcterms:created>
  <dcterms:modified xsi:type="dcterms:W3CDTF">2014-05-05T06:47:06Z</dcterms:modified>
</cp:coreProperties>
</file>