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89" r:id="rId2"/>
    <p:sldId id="256" r:id="rId3"/>
    <p:sldId id="285" r:id="rId4"/>
    <p:sldId id="286" r:id="rId5"/>
    <p:sldId id="287" r:id="rId6"/>
    <p:sldId id="288" r:id="rId7"/>
    <p:sldId id="284" r:id="rId8"/>
    <p:sldId id="28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000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533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008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4062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3331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506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21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738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880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8705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836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2215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412776"/>
            <a:ext cx="3456384" cy="31817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310683"/>
              </p:ext>
            </p:extLst>
          </p:nvPr>
        </p:nvGraphicFramePr>
        <p:xfrm>
          <a:off x="539552" y="4797152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VY_32_INOVACE_11_Sčítání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do 20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 přechodem přes desítku, 4+.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45963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735580" y="2541426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2249990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2673522" y="258703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402852" y="2594379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152136" y="259084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63857" y="2594379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656776" y="259084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307880" y="258676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109363" y="258676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59037" y="262068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87010" y="457200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4000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ČÍTÁNÍ  DO  20</a:t>
            </a:r>
          </a:p>
          <a:p>
            <a:r>
              <a:rPr lang="cs-CZ" sz="4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 PŘECHODEM PŘES DESÍTKU</a:t>
            </a:r>
          </a:p>
          <a:p>
            <a:r>
              <a:rPr lang="cs-CZ" sz="4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4 + .</a:t>
            </a:r>
            <a:endParaRPr lang="cs-CZ" sz="40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PaedDr. Zdeňka Kofroňová, 2. ZŠ Dobříš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43380" y="2228511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9553" y="3380188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13220" y="340814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607464" y="340814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341163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095873" y="3394900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340989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00293" y="342606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8572" y="342606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38399" y="342606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409958" y="34013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70652" y="3408144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Oval 4"/>
          <p:cNvSpPr>
            <a:spLocks noChangeArrowheads="1"/>
          </p:cNvSpPr>
          <p:nvPr/>
        </p:nvSpPr>
        <p:spPr bwMode="auto">
          <a:xfrm>
            <a:off x="1745175" y="2499090"/>
            <a:ext cx="739307" cy="799636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5" name="Oval 4"/>
          <p:cNvSpPr>
            <a:spLocks noChangeArrowheads="1"/>
          </p:cNvSpPr>
          <p:nvPr/>
        </p:nvSpPr>
        <p:spPr bwMode="auto">
          <a:xfrm>
            <a:off x="969898" y="2528932"/>
            <a:ext cx="739307" cy="799636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" name="TextovéPole 55"/>
          <p:cNvSpPr txBox="1"/>
          <p:nvPr/>
        </p:nvSpPr>
        <p:spPr>
          <a:xfrm>
            <a:off x="1934808" y="257480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57" name="TextovéPole 56"/>
          <p:cNvSpPr txBox="1"/>
          <p:nvPr/>
        </p:nvSpPr>
        <p:spPr>
          <a:xfrm>
            <a:off x="1159531" y="259768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9595552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36613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57" name="TextovéPole 14"/>
          <p:cNvSpPr txBox="1"/>
          <p:nvPr/>
        </p:nvSpPr>
        <p:spPr>
          <a:xfrm>
            <a:off x="330379" y="245906"/>
            <a:ext cx="77742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Kolik je červených kuliček ? Kolik je žlutých kuliček ?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Kolik je barevných kuliček celkem ?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Sestav příklad na sčítání.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097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36613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84309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36613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9552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887374"/>
            <a:chOff x="1583" y="1984"/>
            <a:chExt cx="7632" cy="799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2063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>
                <a:solidFill>
                  <a:srgbClr val="FF0000"/>
                </a:solidFill>
              </a:endParaRPr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27584" y="1347913"/>
            <a:ext cx="164639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59532" y="1667127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836613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72335" y="1663500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89755" y="1667127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568885" y="204913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406403" y="1347913"/>
            <a:ext cx="153227" cy="2225103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grpSp>
        <p:nvGrpSpPr>
          <p:cNvPr id="31" name="Group 1"/>
          <p:cNvGrpSpPr>
            <a:grpSpLocks noChangeAspect="1"/>
          </p:cNvGrpSpPr>
          <p:nvPr/>
        </p:nvGrpSpPr>
        <p:grpSpPr bwMode="auto">
          <a:xfrm>
            <a:off x="708809" y="2647597"/>
            <a:ext cx="7836652" cy="799636"/>
            <a:chOff x="1583" y="1984"/>
            <a:chExt cx="7632" cy="720"/>
          </a:xfrm>
        </p:grpSpPr>
        <p:sp>
          <p:nvSpPr>
            <p:cNvPr id="32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4" name="TextovéPole 43"/>
          <p:cNvSpPr txBox="1"/>
          <p:nvPr/>
        </p:nvSpPr>
        <p:spPr>
          <a:xfrm>
            <a:off x="930601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59584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6832213" y="2659941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6107869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387017" y="2654656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6271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880935" y="2679633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146715" y="2712507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391833" y="2693472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1669908" y="2700258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465765" y="3981533"/>
            <a:ext cx="35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 + 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4115301" y="3982413"/>
            <a:ext cx="628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56" name="TextovéPole 55"/>
          <p:cNvSpPr txBox="1"/>
          <p:nvPr/>
        </p:nvSpPr>
        <p:spPr>
          <a:xfrm>
            <a:off x="4917891" y="3982413"/>
            <a:ext cx="23906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72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72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7787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4 + 6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4 +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7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4 + 7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4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4 + 9 =  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+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8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4 +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4 +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7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4 + 8 =               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4 +  10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83768" y="1859340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448849"/>
            <a:ext cx="7560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63584" y="3044280"/>
            <a:ext cx="9044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704990"/>
            <a:ext cx="810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83768" y="4295194"/>
            <a:ext cx="7604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97828" y="4276534"/>
            <a:ext cx="8508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71606" y="3685721"/>
            <a:ext cx="8326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64745" y="3054607"/>
            <a:ext cx="945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64745" y="2470184"/>
            <a:ext cx="9169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164745" y="18593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461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10                    4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=  12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12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13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=  13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11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11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+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12 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u="sng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+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=  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10                    </a:t>
            </a:r>
            <a:r>
              <a:rPr lang="cs-CZ" sz="4000" b="1" u="sng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4000" b="1" u="sng" dirty="0" smtClean="0">
                <a:latin typeface="Arial" pitchFamily="34" charset="0"/>
                <a:cs typeface="Arial" pitchFamily="34" charset="0"/>
              </a:rPr>
              <a:t> +      </a:t>
            </a:r>
            <a:r>
              <a:rPr lang="cs-CZ" sz="4000" b="1" u="sng" smtClean="0">
                <a:latin typeface="Arial" pitchFamily="34" charset="0"/>
                <a:cs typeface="Arial" pitchFamily="34" charset="0"/>
              </a:rPr>
              <a:t>=   4</a:t>
            </a:r>
            <a:endParaRPr lang="cs-CZ" sz="4000" b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12606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312606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12404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1260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312404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664936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64936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666424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8660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686602" y="185934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183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vortex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366</TotalTime>
  <Words>293</Words>
  <Application>Microsoft Office PowerPoint</Application>
  <PresentationFormat>Předvádění na obrazovce (4:3)</PresentationFormat>
  <Paragraphs>160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Zdena</cp:lastModifiedBy>
  <cp:revision>46</cp:revision>
  <dcterms:created xsi:type="dcterms:W3CDTF">2011-05-07T19:32:38Z</dcterms:created>
  <dcterms:modified xsi:type="dcterms:W3CDTF">2011-09-22T16:52:47Z</dcterms:modified>
</cp:coreProperties>
</file>