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60" r:id="rId6"/>
    <p:sldId id="262" r:id="rId7"/>
    <p:sldId id="269" r:id="rId8"/>
    <p:sldId id="263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9" autoAdjust="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460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547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768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478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834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208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881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217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414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266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27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F868DA-1679-48F8-A344-A0345446E5D6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31E31-1C82-4D35-8D37-1D96E30C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660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pl-PL" sz="28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/>
              </a:rPr>
            </a:br>
            <a:r>
              <a:rPr lang="sv-SE" sz="28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81128"/>
            <a:ext cx="8229600" cy="2088232"/>
          </a:xfrm>
        </p:spPr>
        <p:txBody>
          <a:bodyPr>
            <a:normAutofit fontScale="70000" lnSpcReduction="20000"/>
          </a:bodyPr>
          <a:lstStyle/>
          <a:p>
            <a:pPr marL="0" lvl="0" indent="0" algn="ctr">
              <a:buNone/>
            </a:pPr>
            <a:r>
              <a:rPr lang="cs-CZ" dirty="0" smtClean="0"/>
              <a:t>Anotace: výklad </a:t>
            </a:r>
            <a:r>
              <a:rPr lang="cs-CZ" dirty="0"/>
              <a:t>nového </a:t>
            </a:r>
            <a:r>
              <a:rPr lang="cs-CZ" dirty="0" smtClean="0"/>
              <a:t>učiva</a:t>
            </a:r>
            <a:endParaRPr lang="cs-CZ" dirty="0"/>
          </a:p>
          <a:p>
            <a:pPr marL="0" lvl="0" indent="0" algn="ctr">
              <a:buNone/>
            </a:pPr>
            <a:r>
              <a:rPr lang="cs-CZ" dirty="0"/>
              <a:t>Autor</a:t>
            </a:r>
            <a:r>
              <a:rPr lang="cs-CZ" dirty="0" smtClean="0"/>
              <a:t>: Mgr. Eva </a:t>
            </a:r>
            <a:r>
              <a:rPr lang="cs-CZ" dirty="0"/>
              <a:t>Palovská,2011</a:t>
            </a:r>
          </a:p>
          <a:p>
            <a:pPr marL="0" lvl="0" indent="0" algn="ctr">
              <a:buNone/>
            </a:pPr>
            <a:r>
              <a:rPr lang="cs-CZ" dirty="0"/>
              <a:t>Ověření ve </a:t>
            </a:r>
            <a:r>
              <a:rPr lang="cs-CZ" dirty="0" smtClean="0"/>
              <a:t>vyuce:11.1.2012, 2.třída</a:t>
            </a:r>
            <a:endParaRPr lang="cs-CZ" dirty="0"/>
          </a:p>
          <a:p>
            <a:pPr marL="0" lvl="0" indent="0" algn="ctr">
              <a:buNone/>
            </a:pPr>
            <a:r>
              <a:rPr lang="cs-CZ" dirty="0"/>
              <a:t>Vyučovací </a:t>
            </a:r>
            <a:r>
              <a:rPr lang="cs-CZ" dirty="0" smtClean="0"/>
              <a:t>předmět : Prvouka</a:t>
            </a:r>
          </a:p>
          <a:p>
            <a:pPr marL="0" lvl="0" indent="0" algn="ctr">
              <a:buNone/>
            </a:pPr>
            <a:r>
              <a:rPr lang="cs-CZ" dirty="0" smtClean="0"/>
              <a:t>Vzdělávací oblast: Člověk a jeho zdraví</a:t>
            </a:r>
            <a:endParaRPr lang="cs-CZ" dirty="0"/>
          </a:p>
          <a:p>
            <a:pPr marL="0" lvl="0" indent="0" algn="ctr">
              <a:buNone/>
            </a:pPr>
            <a:r>
              <a:rPr lang="cs-CZ" dirty="0"/>
              <a:t>Číslo </a:t>
            </a:r>
            <a:r>
              <a:rPr lang="cs-CZ" dirty="0" smtClean="0"/>
              <a:t>materiálu:VY_32_INOVACE_03_Prv III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4043" y="1196752"/>
            <a:ext cx="2808312" cy="223664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79" y="3645024"/>
            <a:ext cx="18165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Nemoc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1378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7879" y="2386017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val="213457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2970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437112" cy="4437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619508"/>
            <a:ext cx="56645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Co trápí chlapce na </a:t>
            </a:r>
            <a:r>
              <a:rPr lang="cs-CZ" sz="3600" dirty="0" smtClean="0"/>
              <a:t>obrázku?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2438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017" y="116632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je to nemoc?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3856" y="1771655"/>
            <a:ext cx="9050351" cy="494349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Jaké jsou nejčastější dětské nemoci: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angína, chřipka,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neštovice, zarděnky,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spála a příušnice.</a:t>
            </a:r>
            <a:endParaRPr lang="cs-CZ" sz="36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4740" y="2029290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 to porucha zdraví</a:t>
            </a:r>
            <a:r>
              <a:rPr lang="cs-CZ" sz="3200" dirty="0" smtClean="0"/>
              <a:t>.</a:t>
            </a:r>
          </a:p>
          <a:p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364" y="1484784"/>
            <a:ext cx="2952328" cy="3172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862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ový popisek 8"/>
          <p:cNvSpPr/>
          <p:nvPr/>
        </p:nvSpPr>
        <p:spPr>
          <a:xfrm>
            <a:off x="0" y="188640"/>
            <a:ext cx="4032448" cy="2376264"/>
          </a:xfrm>
          <a:prstGeom prst="wedgeRectCallout">
            <a:avLst>
              <a:gd name="adj1" fmla="val 71932"/>
              <a:gd name="adj2" fmla="val 531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/>
              <a:t>Ahoj děti. Já jsem nemoc a chci se s vámi kamarádit.</a:t>
            </a:r>
            <a:endParaRPr lang="cs-CZ" sz="3600" dirty="0"/>
          </a:p>
        </p:txBody>
      </p:sp>
      <p:sp>
        <p:nvSpPr>
          <p:cNvPr id="10" name="Obdélníkový popisek 9"/>
          <p:cNvSpPr/>
          <p:nvPr/>
        </p:nvSpPr>
        <p:spPr>
          <a:xfrm>
            <a:off x="683568" y="2708920"/>
            <a:ext cx="4499992" cy="2160240"/>
          </a:xfrm>
          <a:prstGeom prst="wedgeRectCallout">
            <a:avLst>
              <a:gd name="adj1" fmla="val 68634"/>
              <a:gd name="adj2" fmla="val -407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/>
              <a:t>Nejčastěji napadám lidi, kteří nedodržují hygienické návyky.</a:t>
            </a:r>
            <a:endParaRPr lang="cs-CZ" sz="3600" dirty="0"/>
          </a:p>
        </p:txBody>
      </p:sp>
      <p:pic>
        <p:nvPicPr>
          <p:cNvPr id="1026" name="Picture 2" descr="C:\Users\Eva\AppData\Local\Microsoft\Windows\Temporary Internet Files\Content.IE5\3QY49SEO\MC9004324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545" y="139480"/>
            <a:ext cx="4104456" cy="3784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1960" y="6312693"/>
            <a:ext cx="4238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Řekněte alespoň některé z nich: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141" y="5061557"/>
            <a:ext cx="8709339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Děti, znáte základní hygienické návyky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a dodržujete </a:t>
            </a:r>
            <a:r>
              <a:rPr lang="cs-CZ" sz="3600" dirty="0" smtClean="0">
                <a:solidFill>
                  <a:srgbClr val="FF0000"/>
                </a:solidFill>
              </a:rPr>
              <a:t>je?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5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9145016" cy="5373216"/>
          </a:xfrm>
        </p:spPr>
        <p:txBody>
          <a:bodyPr>
            <a:no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Ráno se umyjeme studenou vodou a vyčistíme si zuby. 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 smtClean="0"/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Ruce si umyjeme před každým jídlem a po použití záchodu.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 smtClean="0"/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Večer se umyjeme nebo vykoupeme v teplé vodě a vyčistíme si zuby.</a:t>
            </a:r>
          </a:p>
          <a:p>
            <a:pPr marL="514350" indent="-514350">
              <a:buFont typeface="+mj-lt"/>
              <a:buAutoNum type="arabicPeriod"/>
            </a:pPr>
            <a:endParaRPr lang="cs-CZ" sz="3600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Hlavní hygienické návyky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62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820" y="332656"/>
            <a:ext cx="85689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endParaRPr lang="cs-CZ" sz="3600" dirty="0"/>
          </a:p>
          <a:p>
            <a:r>
              <a:rPr lang="cs-CZ" sz="3600" dirty="0" smtClean="0"/>
              <a:t>4.    Nehty </a:t>
            </a:r>
            <a:r>
              <a:rPr lang="cs-CZ" sz="3600" dirty="0"/>
              <a:t>udržujeme čisté a krátké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pPr marL="742950" indent="-742950">
              <a:buAutoNum type="arabicPeriod" startAt="5"/>
            </a:pPr>
            <a:r>
              <a:rPr lang="cs-CZ" sz="3600" dirty="0" smtClean="0"/>
              <a:t>Vlasy si češeme několikrát denně a pravidelně si je myjeme.</a:t>
            </a:r>
          </a:p>
        </p:txBody>
      </p:sp>
      <p:pic>
        <p:nvPicPr>
          <p:cNvPr id="1027" name="Picture 3" descr="C:\Users\Eva\AppData\Local\Microsoft\Windows\Temporary Internet Files\Content.IE5\3QY49SEO\MC900016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363" y="2835729"/>
            <a:ext cx="2175705" cy="1973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va\AppData\Local\Microsoft\Windows\Temporary Internet Files\Content.IE5\O17SPH0L\MC900232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49659"/>
            <a:ext cx="3816424" cy="389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07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va\AppData\Local\Microsoft\Windows\Temporary Internet Files\Content.IE5\3QY49SEO\MC9004324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422710"/>
            <a:ext cx="3885273" cy="358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79512" y="429281"/>
            <a:ext cx="4464496" cy="3672408"/>
          </a:xfrm>
          <a:prstGeom prst="wedgeRoundRectCallout">
            <a:avLst>
              <a:gd name="adj1" fmla="val 91538"/>
              <a:gd name="adj2" fmla="val 135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Také napadám </a:t>
            </a:r>
            <a:r>
              <a:rPr lang="cs-CZ" sz="3600" dirty="0" smtClean="0"/>
              <a:t>lidi</a:t>
            </a:r>
            <a:r>
              <a:rPr lang="cs-CZ" sz="3600" dirty="0"/>
              <a:t>,</a:t>
            </a:r>
          </a:p>
          <a:p>
            <a:pPr algn="ctr"/>
            <a:r>
              <a:rPr lang="cs-CZ" sz="3600" dirty="0" smtClean="0"/>
              <a:t>kteří nemají dostatek vitamínů, málo se otužují  a málo se pohybují na čerstvém vzduchu</a:t>
            </a:r>
            <a:r>
              <a:rPr lang="cs-CZ" sz="3600" dirty="0"/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4869160"/>
            <a:ext cx="8100392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Děti, víte v jakých potravinách jsou obsaženy vitamíny?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42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9"/>
            <a:ext cx="8229600" cy="2736304"/>
          </a:xfrm>
        </p:spPr>
        <p:txBody>
          <a:bodyPr>
            <a:noAutofit/>
          </a:bodyPr>
          <a:lstStyle/>
          <a:p>
            <a:r>
              <a:rPr lang="cs-CZ" sz="3600" dirty="0" smtClean="0"/>
              <a:t>Nejvíce vitamínů je obsaženo v ovoci a zelenině.</a:t>
            </a:r>
          </a:p>
          <a:p>
            <a:r>
              <a:rPr lang="cs-CZ" sz="3600" dirty="0" smtClean="0"/>
              <a:t>Většinu vitamínů si lidský organismus neumí vytvořit, a proto je musí získávat prostřednictvím stravy.</a:t>
            </a:r>
            <a:endParaRPr lang="cs-CZ" sz="3600" dirty="0"/>
          </a:p>
        </p:txBody>
      </p:sp>
      <p:pic>
        <p:nvPicPr>
          <p:cNvPr id="1027" name="Picture 3" descr="C:\Users\Eva\AppData\Local\Microsoft\Windows\Temporary Internet Files\Content.IE5\Y2R7PKU5\MC9004107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40968"/>
            <a:ext cx="4596143" cy="3307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662"/>
            <a:ext cx="8964488" cy="69300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	</a:t>
            </a:r>
          </a:p>
          <a:p>
            <a:pPr marL="0" indent="0">
              <a:buNone/>
            </a:pPr>
            <a:r>
              <a:rPr lang="cs-CZ" sz="2800" dirty="0" smtClean="0"/>
              <a:t>Zdroje informací: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1400" dirty="0" smtClean="0"/>
              <a:t>8.1.2012:MÜHLHAUSEROVÁ, Hana; SVOBODOVÁ, Jaromíra. PRVOUKA 2. Brno : Nová škola, s.r.o., 2001. Nemoc a úraz, s. 63.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8.1.2012:,clipart:Microsoft </a:t>
            </a:r>
            <a:r>
              <a:rPr lang="cs-CZ" sz="1400" dirty="0" err="1" smtClean="0"/>
              <a:t>office</a:t>
            </a:r>
            <a:r>
              <a:rPr lang="cs-CZ" sz="1400" dirty="0" smtClean="0"/>
              <a:t> 2010</a:t>
            </a:r>
          </a:p>
          <a:p>
            <a:pPr marL="0" indent="0">
              <a:buNone/>
            </a:pPr>
            <a:endParaRPr lang="cs-CZ" sz="16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179512" y="2967335"/>
            <a:ext cx="87129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8.1.2012:ŠTIKOVÁ</a:t>
            </a:r>
            <a:r>
              <a:rPr lang="cs-CZ" sz="1400" dirty="0"/>
              <a:t>, Věra. Prvouka 3: Učebnice pro 3.ročník základní školy. Brno: Nová škola, 2003, str.69. ISBN 80-7289-044-1.</a:t>
            </a:r>
          </a:p>
        </p:txBody>
      </p:sp>
    </p:spTree>
    <p:extLst>
      <p:ext uri="{BB962C8B-B14F-4D97-AF65-F5344CB8AC3E}">
        <p14:creationId xmlns:p14="http://schemas.microsoft.com/office/powerpoint/2010/main" val="44168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274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Základní škola a Mateřská škola, Baška, p. o. Baška 137, 739 01 Baška</vt:lpstr>
      <vt:lpstr>Prezentace aplikace PowerPoint</vt:lpstr>
      <vt:lpstr>Nemoc</vt:lpstr>
      <vt:lpstr>Co je to nemoc?</vt:lpstr>
      <vt:lpstr>Prezentace aplikace PowerPoint</vt:lpstr>
      <vt:lpstr>Hlavní hygienické návyky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Nemoc a úraz</dc:title>
  <dc:creator>pc</dc:creator>
  <cp:lastModifiedBy>Martin Králík</cp:lastModifiedBy>
  <cp:revision>44</cp:revision>
  <dcterms:created xsi:type="dcterms:W3CDTF">2011-10-15T08:47:19Z</dcterms:created>
  <dcterms:modified xsi:type="dcterms:W3CDTF">2012-04-02T19:53:44Z</dcterms:modified>
</cp:coreProperties>
</file>