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66" r:id="rId2"/>
    <p:sldId id="256" r:id="rId3"/>
    <p:sldId id="258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25. 4. 2014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Humprecht#mediaviewer/Soubor:Z%C3%A1mek_Humprecht_Sobotka.jpg" TargetMode="External"/><Relationship Id="rId3" Type="http://schemas.openxmlformats.org/officeDocument/2006/relationships/hyperlink" Target="http://cs.wikipedia.org/wiki/Kr%C3%A1lov%C3%A9hradeck%C3%BD_kraj#mediaviewer/Soubor:2004_Kralovehradecky_kraj.PNG" TargetMode="External"/><Relationship Id="rId7" Type="http://schemas.openxmlformats.org/officeDocument/2006/relationships/hyperlink" Target="http://cs.wikipedia.org/wiki/Hrad_Kost#mediaviewer/Soubor:Kost-letecky-pohled.jpg" TargetMode="External"/><Relationship Id="rId12" Type="http://schemas.openxmlformats.org/officeDocument/2006/relationships/hyperlink" Target="http://cs.wikipedia.org/wiki/Nov%C3%A9_M%C4%9Bsto_nad_Metuj%C3%AD#mediaviewer/Soubor:NMM_zamek_z_nam_DSC00231.JPG" TargetMode="External"/><Relationship Id="rId2" Type="http://schemas.openxmlformats.org/officeDocument/2006/relationships/hyperlink" Target="http://cs.wikipedia.org/wiki/Kr%C3%A1lov%C3%A9hradeck%C3%BD_kraj#mediaviewer/Soubor:Hradec_Kralove_Region_CoA_CZ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Adr%C5%A1pa%C5%A1sko-teplick%C3%A9_sk%C3%A1ly#mediaviewer/Soubor:Starostaastarostov%C3%A1.JPG" TargetMode="External"/><Relationship Id="rId11" Type="http://schemas.openxmlformats.org/officeDocument/2006/relationships/hyperlink" Target="http://cs.wikipedia.org/wiki/Kuks#mediaviewer/Soubor:Z%C3%A1mek_-_hospital_Kuks.jpg" TargetMode="External"/><Relationship Id="rId5" Type="http://schemas.openxmlformats.org/officeDocument/2006/relationships/hyperlink" Target="http://cs.wikipedia.org/wiki/Prachovsk%C3%A9_sk%C3%A1ly#mediaviewer/Soubor:Prachovske_skaly_CZ_02.jpg" TargetMode="External"/><Relationship Id="rId10" Type="http://schemas.openxmlformats.org/officeDocument/2006/relationships/hyperlink" Target="http://cs.wikipedia.org/wiki/Velk%C3%A1_De%C5%A1tn%C3%A1#mediaviewer/Soubor:Velka_destna_001.jpg" TargetMode="External"/><Relationship Id="rId4" Type="http://schemas.openxmlformats.org/officeDocument/2006/relationships/hyperlink" Target="http://cs.wikipedia.org/wiki/Kr%C3%A1lov%C3%A9hradeck%C3%BD_kraj#mediaviewer/Soubor:Hradec_Kralove_districts.png" TargetMode="External"/><Relationship Id="rId9" Type="http://schemas.openxmlformats.org/officeDocument/2006/relationships/hyperlink" Target="http://cs.wikipedia.org/wiki/Sn%C4%9B%C5%BEka#mediaviewer/Soubor:%C5%9Anie%C5%BCka_z_zachodu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7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74570828"/>
              </p:ext>
            </p:extLst>
          </p:nvPr>
        </p:nvGraphicFramePr>
        <p:xfrm>
          <a:off x="173038" y="0"/>
          <a:ext cx="6007100" cy="8923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9" name="Document" r:id="rId3" imgW="5960658" imgH="8857332" progId="Word.Document.8">
                  <p:embed/>
                </p:oleObj>
              </mc:Choice>
              <mc:Fallback>
                <p:oleObj name="Document" r:id="rId3" imgW="5960658" imgH="8857332" progId="Word.Document.8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3038" y="0"/>
                        <a:ext cx="6007100" cy="89233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0"/>
            <a:ext cx="6912768" cy="1368152"/>
          </a:xfrm>
        </p:spPr>
        <p:txBody>
          <a:bodyPr>
            <a:noAutofit/>
            <a:scene3d>
              <a:camera prst="perspectiveRight"/>
              <a:lightRig rig="flat" dir="tl">
                <a:rot lat="0" lon="0" rev="6600000"/>
              </a:lightRig>
            </a:scene3d>
            <a:sp3d extrusionH="25400" contourW="8890">
              <a:bevelT w="38100" h="31750" prst="relaxedInset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54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latin typeface="Berlin Sans FB Demi" pitchFamily="34" charset="0"/>
              </a:rPr>
              <a:t>Královéhradecký kraj</a:t>
            </a:r>
            <a:endParaRPr lang="cs-CZ" sz="5400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glow rad="63500">
                  <a:schemeClr val="accent2">
                    <a:satMod val="175000"/>
                    <a:alpha val="40000"/>
                  </a:schemeClr>
                </a:glow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Berlin Sans FB Demi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700808"/>
            <a:ext cx="3960440" cy="48508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171400"/>
            <a:ext cx="7467600" cy="1143000"/>
          </a:xfrm>
        </p:spPr>
        <p:txBody>
          <a:bodyPr>
            <a:normAutofit/>
          </a:bodyPr>
          <a:lstStyle/>
          <a:p>
            <a:r>
              <a:rPr lang="cs-CZ" sz="54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latin typeface="Berlin Sans FB Demi" pitchFamily="34" charset="0"/>
              </a:rPr>
              <a:t>Obsah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980728"/>
            <a:ext cx="9649072" cy="619268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Základní informace</a:t>
            </a:r>
          </a:p>
          <a:p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Navštěvované oblasti</a:t>
            </a:r>
          </a:p>
          <a:p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</a:p>
          <a:p>
            <a:pPr>
              <a:buNone/>
            </a:pP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6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6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6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6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</a:t>
            </a:r>
          </a:p>
          <a:p>
            <a:pPr>
              <a:buNone/>
            </a:pPr>
            <a:endParaRPr lang="cs-CZ" sz="3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852936"/>
            <a:ext cx="4964212" cy="30636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-387424"/>
            <a:ext cx="7467600" cy="1143000"/>
          </a:xfrm>
        </p:spPr>
        <p:txBody>
          <a:bodyPr>
            <a:normAutofit/>
          </a:bodyPr>
          <a:lstStyle/>
          <a:p>
            <a:r>
              <a:rPr lang="cs-CZ" sz="48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latin typeface="Berlin Sans FB Demi" pitchFamily="34" charset="0"/>
              </a:rPr>
              <a:t>Základní informace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836712"/>
            <a:ext cx="7467600" cy="626469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Leží na severovýchodě Čech</a:t>
            </a:r>
          </a:p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Krajské město – Hradec Králové</a:t>
            </a:r>
          </a:p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Velká města: Jičín, Náchod, Trutnov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        Rychnov nad Kněžnou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6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636912"/>
            <a:ext cx="5544616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387424"/>
            <a:ext cx="7467600" cy="1143000"/>
          </a:xfrm>
        </p:spPr>
        <p:txBody>
          <a:bodyPr>
            <a:normAutofit/>
          </a:bodyPr>
          <a:lstStyle/>
          <a:p>
            <a:r>
              <a:rPr lang="cs-CZ" sz="44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latin typeface="Berlin Sans FB Demi" pitchFamily="34" charset="0"/>
              </a:rPr>
              <a:t>Navštěvované oblasti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692696"/>
            <a:ext cx="7467600" cy="5089776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Český ráj – Prachovské skály</a:t>
            </a:r>
          </a:p>
          <a:p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Adršpašsko - teplické skály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7341" y="1196752"/>
            <a:ext cx="3168352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933056"/>
            <a:ext cx="2880320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828584" y="620688"/>
            <a:ext cx="7467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260648"/>
            <a:ext cx="7467600" cy="659735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Hrady:</a:t>
            </a:r>
          </a:p>
          <a:p>
            <a:pPr>
              <a:buNone/>
            </a:pPr>
            <a:r>
              <a:rPr lang="cs-CZ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Kost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</a:t>
            </a:r>
            <a:r>
              <a:rPr lang="cs-CZ" u="sng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Humprecht</a:t>
            </a:r>
            <a:r>
              <a:rPr lang="cs-CZ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Řeka Labe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pramen v Krkonoších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přítok: řeka Orlice</a:t>
            </a:r>
          </a:p>
          <a:p>
            <a:pPr>
              <a:buNone/>
            </a:pPr>
            <a:r>
              <a:rPr lang="cs-CZ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   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57649"/>
            <a:ext cx="2952328" cy="228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59" r="10085" b="13110"/>
          <a:stretch/>
        </p:blipFill>
        <p:spPr bwMode="auto">
          <a:xfrm>
            <a:off x="5076056" y="1384654"/>
            <a:ext cx="2609847" cy="22603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80712" y="1124744"/>
            <a:ext cx="7467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332656"/>
            <a:ext cx="7467600" cy="487375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Hory: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Krkonoše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-nejvyšší hora Čech = Sněžka ( 1602 m )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KRNAP (park)</a:t>
            </a:r>
          </a:p>
          <a:p>
            <a:pPr>
              <a:buNone/>
            </a:pP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539552" y="1916832"/>
            <a:ext cx="936104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976" y="2564904"/>
            <a:ext cx="5469632" cy="3742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396536" y="2492896"/>
            <a:ext cx="7467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88640"/>
            <a:ext cx="5688632" cy="62646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Orlické hory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nejvyšší hora = Velká Deštná ( 1115 m )</a:t>
            </a:r>
          </a:p>
          <a:p>
            <a:pPr>
              <a:buFontTx/>
              <a:buChar char="-"/>
            </a:pP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Babiččino  údolí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Ratibořice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Spojeno s Boženou Němcovou</a:t>
            </a:r>
          </a:p>
          <a:p>
            <a:pPr>
              <a:buFont typeface="Courier New" pitchFamily="49" charset="0"/>
              <a:buChar char="o"/>
            </a:pP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196752"/>
            <a:ext cx="5531768" cy="4292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84568" y="764704"/>
            <a:ext cx="7467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88640"/>
            <a:ext cx="8820472" cy="666936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Další navštěvované oblasti:</a:t>
            </a:r>
          </a:p>
          <a:p>
            <a:pPr>
              <a:buNone/>
            </a:pPr>
            <a:r>
              <a:rPr lang="cs-CZ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ZOO Dvůr Králové nad Labem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</a:p>
          <a:p>
            <a:pPr>
              <a:buNone/>
            </a:pPr>
            <a:endParaRPr lang="cs-CZ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Kuks</a:t>
            </a:r>
            <a:endParaRPr lang="cs-CZ" u="sng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u="sng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u="sng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Pevnost </a:t>
            </a:r>
            <a:r>
              <a:rPr lang="cs-CZ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Josefov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        </a:t>
            </a:r>
          </a:p>
          <a:p>
            <a:pPr>
              <a:buNone/>
            </a:pP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betlém </a:t>
            </a:r>
            <a:r>
              <a:rPr lang="cs-CZ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 Třebechovicích   </a:t>
            </a: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57" y="1340768"/>
            <a:ext cx="4955704" cy="38317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12560" y="1124744"/>
            <a:ext cx="7467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384048"/>
            <a:ext cx="8568952" cy="6473952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Zámky: Náchod, </a:t>
            </a:r>
            <a:r>
              <a:rPr lang="cs-CZ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Častolovice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Opočno, Nové Město nad Metují, Rychnov nad Kněžnou</a:t>
            </a:r>
          </a:p>
          <a:p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68760"/>
            <a:ext cx="6981800" cy="47144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latin typeface="Berlin Sans FB Demi" pitchFamily="34" charset="0"/>
              </a:rPr>
              <a:t>Autor prohlašuje, že tento materiál je jeho prací, nebo je stažen z uvedených zdrojů.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200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hlinkClick r:id="rId2"/>
              </a:rPr>
              <a:t>cs.wikipedia.org/wiki/Kr%C3%A1lov%C3%A9hradeck%C3%BD_kraj#mediaviewer/Soubor:Hradec_Kralove_Region_CoA_CZ.svg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>
                <a:solidFill>
                  <a:schemeClr val="bg1"/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hlinkClick r:id="rId3"/>
              </a:rPr>
              <a:t>cs.wikipedia.org/wiki/Kr%C3%A1lov%C3%A9hradeck%C3%BD_kraj#mediaviewer/Soubor:2004_Kralovehradecky_kraj.PNG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>
                <a:solidFill>
                  <a:schemeClr val="bg1"/>
                </a:solidFill>
                <a:hlinkClick r:id="rId4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hlinkClick r:id="rId4"/>
              </a:rPr>
              <a:t>cs.wikipedia.org/wiki/Kr%C3%A1lov%C3%A9hradeck%C3%BD_kraj#mediaviewer/Soubor:Hradec_Kralove_districts.png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>
                <a:solidFill>
                  <a:schemeClr val="bg1"/>
                </a:solidFill>
                <a:hlinkClick r:id="rId5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hlinkClick r:id="rId5"/>
              </a:rPr>
              <a:t>cs.wikipedia.org/wiki/Prachovsk%C3%A9_sk%C3%A1ly#mediaviewer/Soubor:Prachovske_skaly_CZ_02.jpg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>
                <a:solidFill>
                  <a:schemeClr val="bg1"/>
                </a:solidFill>
                <a:hlinkClick r:id="rId6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hlinkClick r:id="rId6"/>
              </a:rPr>
              <a:t>cs.wikipedia.org/wiki/Adr%C5%A1pa%C5%A1sko-teplick%C3%A9_sk%C3%A1ly#mediaviewer/Soubor:Starostaastarostov%C3%A1.JPG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>
                <a:solidFill>
                  <a:schemeClr val="bg1"/>
                </a:solidFill>
                <a:hlinkClick r:id="rId7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hlinkClick r:id="rId7"/>
              </a:rPr>
              <a:t>cs.wikipedia.org/wiki/Hrad_Kost#mediaviewer/Soubor:Kost-letecky-pohled.jpg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>
                <a:solidFill>
                  <a:schemeClr val="bg1"/>
                </a:solidFill>
                <a:hlinkClick r:id="rId8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hlinkClick r:id="rId8"/>
              </a:rPr>
              <a:t>cs.wikipedia.org/wiki/Humprecht#mediaviewer/Soubor:Z%C3%A1mek_Humprecht_Sobotka.jpg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>
                <a:solidFill>
                  <a:schemeClr val="bg1"/>
                </a:solidFill>
                <a:hlinkClick r:id="rId9"/>
              </a:rPr>
              <a:t>http://cs.wikipedia.org/wiki/Sn%C4%9B%C5%BEka#mediaviewer/Soubor:%</a:t>
            </a:r>
            <a:r>
              <a:rPr lang="cs-CZ" sz="1200" dirty="0" smtClean="0">
                <a:solidFill>
                  <a:schemeClr val="bg1"/>
                </a:solidFill>
                <a:hlinkClick r:id="rId9"/>
              </a:rPr>
              <a:t>C5%9Anie%C5%BCka_z_zachodu.jpg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>
                <a:solidFill>
                  <a:schemeClr val="bg1"/>
                </a:solidFill>
                <a:hlinkClick r:id="rId10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hlinkClick r:id="rId10"/>
              </a:rPr>
              <a:t>cs.wikipedia.org/wiki/Velk%C3%A1_De%C5%A1tn%C3%A1#mediaviewer/Soubor:Velka_destna_001.jpg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>
                <a:solidFill>
                  <a:schemeClr val="bg1"/>
                </a:solidFill>
                <a:hlinkClick r:id="rId11"/>
              </a:rPr>
              <a:t>http://cs.wikipedia.org/wiki/Kuks#mediaviewer/Soubor:Z%C3%A1mek_-_</a:t>
            </a:r>
            <a:r>
              <a:rPr lang="cs-CZ" sz="1200" dirty="0" smtClean="0">
                <a:solidFill>
                  <a:schemeClr val="bg1"/>
                </a:solidFill>
                <a:hlinkClick r:id="rId11"/>
              </a:rPr>
              <a:t>hospital_Kuks.jpg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>
                <a:solidFill>
                  <a:schemeClr val="bg1"/>
                </a:solidFill>
                <a:hlinkClick r:id="rId12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hlinkClick r:id="rId12"/>
              </a:rPr>
              <a:t>cs.wikipedia.org/wiki/Nov%C3%A9_M%C4%9Bsto_nad_Metuj%C3%AD#mediaviewer/Soubor:NMM_zamek_z_nam_DSC00231.JPG</a:t>
            </a:r>
            <a:endParaRPr lang="cs-CZ" sz="1200" dirty="0" smtClean="0">
              <a:solidFill>
                <a:schemeClr val="bg1"/>
              </a:solidFill>
            </a:endParaRP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143</TotalTime>
  <Words>181</Words>
  <Application>Microsoft Office PowerPoint</Application>
  <PresentationFormat>Předvádění na obrazovce (4:3)</PresentationFormat>
  <Paragraphs>99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Arkýř</vt:lpstr>
      <vt:lpstr>Microsoft Word 97 - 2003 Document</vt:lpstr>
      <vt:lpstr>Prezentace aplikace PowerPoint</vt:lpstr>
      <vt:lpstr>Královéhradecký kraj</vt:lpstr>
      <vt:lpstr>Obsah</vt:lpstr>
      <vt:lpstr>Základní informace</vt:lpstr>
      <vt:lpstr>Navštěvované oblasti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Královéhradecký kraj</dc:title>
  <dc:creator>Klárka</dc:creator>
  <cp:lastModifiedBy>Administrator</cp:lastModifiedBy>
  <cp:revision>46</cp:revision>
  <dcterms:created xsi:type="dcterms:W3CDTF">2011-11-20T14:23:11Z</dcterms:created>
  <dcterms:modified xsi:type="dcterms:W3CDTF">2014-04-25T18:16:08Z</dcterms:modified>
</cp:coreProperties>
</file>