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rie_Terezie#mediaviewer/Soubor:Georg_Decker_001.jpg" TargetMode="External"/><Relationship Id="rId2" Type="http://schemas.openxmlformats.org/officeDocument/2006/relationships/hyperlink" Target="http://cs.wikipedia.org/wiki/Marie_Terezie#mediaviewer/Soubor:Mariatheresiaoldfamil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1615296"/>
              </p:ext>
            </p:extLst>
          </p:nvPr>
        </p:nvGraphicFramePr>
        <p:xfrm>
          <a:off x="176213" y="-176213"/>
          <a:ext cx="6200775" cy="82423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Document" r:id="rId3" imgW="6631470" imgH="8832103" progId="Word.Document.8">
                  <p:embed/>
                </p:oleObj>
              </mc:Choice>
              <mc:Fallback>
                <p:oleObj name="Document" r:id="rId3" imgW="6631470" imgH="8832103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213" y="-176213"/>
                        <a:ext cx="6200775" cy="824230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828600" y="188640"/>
            <a:ext cx="9756576" cy="1137369"/>
          </a:xfrm>
        </p:spPr>
        <p:txBody>
          <a:bodyPr>
            <a:noAutofit/>
          </a:bodyPr>
          <a:lstStyle/>
          <a:p>
            <a:r>
              <a:rPr lang="cs-CZ" sz="6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Marie Terezie a Josef II.</a:t>
            </a:r>
            <a:endParaRPr lang="cs-CZ" sz="60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8100" dist="32000" dir="5400000" algn="tl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611779"/>
            <a:ext cx="304121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http://www.f00001.com/</a:t>
            </a:r>
            <a:r>
              <a:rPr lang="cs-CZ" sz="1000" dirty="0" err="1" smtClean="0"/>
              <a:t>html</a:t>
            </a:r>
            <a:r>
              <a:rPr lang="cs-CZ" sz="1000" dirty="0" smtClean="0"/>
              <a:t>/</a:t>
            </a:r>
            <a:r>
              <a:rPr lang="cs-CZ" sz="1000" dirty="0" err="1" smtClean="0"/>
              <a:t>rwgushi</a:t>
            </a:r>
            <a:r>
              <a:rPr lang="cs-CZ" sz="1000" dirty="0" smtClean="0"/>
              <a:t>/593.htm</a:t>
            </a:r>
            <a:endParaRPr lang="cs-CZ" sz="1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993" y="1916832"/>
            <a:ext cx="5276850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Obsah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6336704" cy="4572000"/>
          </a:xfrm>
        </p:spPr>
        <p:txBody>
          <a:bodyPr/>
          <a:lstStyle/>
          <a:p>
            <a:pPr marL="578358" indent="-514350">
              <a:buSzPct val="130000"/>
              <a:buFont typeface="+mj-lt"/>
              <a:buAutoNum type="arabicPeriod"/>
            </a:pPr>
            <a:endParaRPr lang="cs-CZ" dirty="0" smtClean="0"/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Nástup </a:t>
            </a:r>
            <a:r>
              <a:rPr lang="cs-CZ" dirty="0" smtClean="0"/>
              <a:t>Marie Terezie na trůn</a:t>
            </a:r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Reformy </a:t>
            </a:r>
            <a:r>
              <a:rPr lang="cs-CZ" dirty="0" smtClean="0"/>
              <a:t>Marie Terezie</a:t>
            </a:r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Otázka </a:t>
            </a:r>
            <a:r>
              <a:rPr lang="cs-CZ" dirty="0" smtClean="0"/>
              <a:t>roboty</a:t>
            </a:r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Reformy </a:t>
            </a:r>
            <a:r>
              <a:rPr lang="cs-CZ" dirty="0" smtClean="0"/>
              <a:t>Josefa II.</a:t>
            </a:r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Za </a:t>
            </a:r>
            <a:r>
              <a:rPr lang="cs-CZ" dirty="0" smtClean="0"/>
              <a:t>vlády Marie Terezie             </a:t>
            </a:r>
            <a:r>
              <a:rPr lang="cs-CZ" dirty="0" smtClean="0"/>
              <a:t>   a </a:t>
            </a:r>
            <a:r>
              <a:rPr lang="cs-CZ" dirty="0" smtClean="0"/>
              <a:t>Josefa II.</a:t>
            </a:r>
          </a:p>
          <a:p>
            <a:pPr marL="578358" indent="-514350">
              <a:buSzPct val="130000"/>
              <a:buFont typeface="+mj-lt"/>
              <a:buAutoNum type="arabicPeriod"/>
            </a:pPr>
            <a:r>
              <a:rPr lang="cs-CZ" dirty="0" smtClean="0"/>
              <a:t> Zdroje</a:t>
            </a:r>
            <a:endParaRPr lang="cs-CZ" dirty="0" smtClean="0"/>
          </a:p>
          <a:p>
            <a:pPr marL="578358" indent="-514350">
              <a:buSzPct val="130000"/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-243408"/>
            <a:ext cx="10260632" cy="1399032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Nástup Marie Terezie na trůn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8964488" cy="511256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dirty="0" smtClean="0"/>
              <a:t>. 1740 se stala panovnicí v habsburské říši i v Čechách MARIE TEREZIE – poprvé žena, </a:t>
            </a:r>
            <a:r>
              <a:rPr lang="cs-CZ" sz="2400" dirty="0" smtClean="0"/>
              <a:t>panovnice</a:t>
            </a:r>
          </a:p>
          <a:p>
            <a:endParaRPr lang="cs-CZ" sz="2400" dirty="0" smtClean="0"/>
          </a:p>
          <a:p>
            <a:r>
              <a:rPr lang="cs-CZ" sz="2400" dirty="0" smtClean="0"/>
              <a:t>Krátce po nástupu na trůn se bránila panovníkům ze sousedních </a:t>
            </a:r>
            <a:r>
              <a:rPr lang="cs-CZ" sz="2400" dirty="0" smtClean="0"/>
              <a:t>zemí</a:t>
            </a:r>
          </a:p>
          <a:p>
            <a:endParaRPr lang="cs-CZ" sz="2400" dirty="0" smtClean="0"/>
          </a:p>
          <a:p>
            <a:r>
              <a:rPr lang="cs-CZ" sz="2400" dirty="0" smtClean="0"/>
              <a:t>Chtěli uchvátit území její </a:t>
            </a:r>
            <a:r>
              <a:rPr lang="cs-CZ" sz="2400" dirty="0" smtClean="0"/>
              <a:t>říše, </a:t>
            </a:r>
            <a:r>
              <a:rPr lang="cs-CZ" sz="2400" dirty="0" smtClean="0"/>
              <a:t>Marie Terezie svou říši uhájila (německému králi přenechala větší část Slezska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Po skončení válek se rozhodla z říše vytvořit silný stát – nejprve posílila vojsko, zajistila dobré zbraně i plat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7787208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Reformy Marie Terezie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8748464" cy="594928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Potřebovala </a:t>
            </a:r>
            <a:r>
              <a:rPr lang="cs-CZ" sz="2400" dirty="0" smtClean="0"/>
              <a:t>dostatek peněz z daní obyvatelstva</a:t>
            </a:r>
          </a:p>
          <a:p>
            <a:r>
              <a:rPr lang="cs-CZ" sz="2400" dirty="0" smtClean="0"/>
              <a:t>Zavedla tedy sčítání lidu a soupis veškeré půdy (aby věděla, jak vysoké daně může předepsat)</a:t>
            </a:r>
          </a:p>
          <a:p>
            <a:pPr lvl="1"/>
            <a:r>
              <a:rPr lang="cs-CZ" sz="2000" dirty="0" smtClean="0"/>
              <a:t>Úkolem pověřila úředníky (pro jejich vzdělání zakládala potřebné školy)</a:t>
            </a:r>
          </a:p>
          <a:p>
            <a:r>
              <a:rPr lang="cs-CZ" sz="2400" dirty="0" smtClean="0"/>
              <a:t>Nařídila zakládat školy na venkově (mnoho lidí neumělo číst a psát)</a:t>
            </a:r>
          </a:p>
          <a:p>
            <a:r>
              <a:rPr lang="cs-CZ" sz="2400" dirty="0" smtClean="0"/>
              <a:t>Zavedla povinnou školní docházku pro děti od šesti do dvanácti let (v mateřském jazyce)</a:t>
            </a:r>
          </a:p>
          <a:p>
            <a:r>
              <a:rPr lang="cs-CZ" sz="2400" dirty="0" smtClean="0"/>
              <a:t>Změnila životní podmínky prostých obyvatel (poddaných) k lepšímu, ale stále byli nevolníky (nesměli se bez svolení pána ženit, vdávat, stěhovat, dát vyučit děti)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Otázka roboty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8748464" cy="691276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Velkou </a:t>
            </a:r>
            <a:r>
              <a:rPr lang="cs-CZ" sz="2400" dirty="0" smtClean="0"/>
              <a:t>zátěží byla neustále robota</a:t>
            </a:r>
          </a:p>
          <a:p>
            <a:r>
              <a:rPr lang="cs-CZ" sz="2400" dirty="0" smtClean="0"/>
              <a:t>Nespokojenost venkovského obyvatelstva rostla            velké selské </a:t>
            </a:r>
            <a:r>
              <a:rPr lang="cs-CZ" sz="2400" dirty="0" smtClean="0"/>
              <a:t>povstání</a:t>
            </a:r>
          </a:p>
          <a:p>
            <a:endParaRPr lang="cs-CZ" sz="2400" dirty="0" smtClean="0"/>
          </a:p>
          <a:p>
            <a:r>
              <a:rPr lang="cs-CZ" sz="2400" dirty="0" smtClean="0"/>
              <a:t>Pak Marie Terezie vydala nový robotní řád (robota jen tři dny v týdnu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Marie Terezie měla šestnáct dětí, nejstarší syn Josef jí pomáhal vládnout</a:t>
            </a:r>
          </a:p>
          <a:p>
            <a:pPr lvl="1"/>
            <a:r>
              <a:rPr lang="cs-CZ" sz="2000" dirty="0" smtClean="0"/>
              <a:t>Když se sám stal císařem, zrušil nevolnictví</a:t>
            </a:r>
          </a:p>
          <a:p>
            <a:pPr lvl="1"/>
            <a:r>
              <a:rPr lang="cs-CZ" sz="2000" dirty="0" smtClean="0"/>
              <a:t>Povinnost robotovat ale zůstala</a:t>
            </a:r>
          </a:p>
          <a:p>
            <a:pPr lvl="1">
              <a:buNone/>
            </a:pPr>
            <a:endParaRPr lang="cs-CZ" sz="20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7740352" y="2069647"/>
            <a:ext cx="7200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-243408"/>
            <a:ext cx="9793088" cy="139903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Za vlády Marie Terezie a Josefa II.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616624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Za </a:t>
            </a:r>
            <a:r>
              <a:rPr lang="cs-CZ" sz="2400" dirty="0" smtClean="0"/>
              <a:t>vlády Marie Terezie a Josefa II. patřila do habsburské říše řada </a:t>
            </a:r>
            <a:r>
              <a:rPr lang="cs-CZ" sz="2400" dirty="0" smtClean="0"/>
              <a:t>zemí</a:t>
            </a:r>
          </a:p>
          <a:p>
            <a:endParaRPr lang="cs-CZ" sz="2400" dirty="0" smtClean="0"/>
          </a:p>
          <a:p>
            <a:r>
              <a:rPr lang="cs-CZ" sz="2400" dirty="0" smtClean="0"/>
              <a:t>Mluvilo se různými jazyky: česky, německy, maďarsky, polsky, italsky, </a:t>
            </a:r>
            <a:r>
              <a:rPr lang="cs-CZ" sz="2400" dirty="0" smtClean="0"/>
              <a:t>chorvatsky</a:t>
            </a:r>
          </a:p>
          <a:p>
            <a:endParaRPr lang="cs-CZ" sz="2400" dirty="0" smtClean="0"/>
          </a:p>
          <a:p>
            <a:r>
              <a:rPr lang="cs-CZ" sz="2400" dirty="0" smtClean="0"/>
              <a:t>Vládli z Vídně, tam </a:t>
            </a:r>
            <a:r>
              <a:rPr lang="cs-CZ" sz="2400" dirty="0" smtClean="0"/>
              <a:t>byly všechny </a:t>
            </a:r>
            <a:r>
              <a:rPr lang="cs-CZ" sz="2400" dirty="0" smtClean="0"/>
              <a:t>důležité </a:t>
            </a:r>
            <a:r>
              <a:rPr lang="cs-CZ" sz="2400" dirty="0" smtClean="0"/>
              <a:t>úřady</a:t>
            </a:r>
          </a:p>
          <a:p>
            <a:endParaRPr lang="cs-CZ" sz="2400" dirty="0" smtClean="0"/>
          </a:p>
          <a:p>
            <a:r>
              <a:rPr lang="cs-CZ" sz="2400" dirty="0" smtClean="0"/>
              <a:t>Úředním jazykem ale němčina, hrozilo, že český jazyk </a:t>
            </a:r>
            <a:r>
              <a:rPr lang="cs-CZ" sz="2400" dirty="0" smtClean="0"/>
              <a:t>zanikne</a:t>
            </a:r>
          </a:p>
          <a:p>
            <a:endParaRPr lang="cs-CZ" sz="2400" dirty="0" smtClean="0"/>
          </a:p>
          <a:p>
            <a:r>
              <a:rPr lang="cs-CZ" sz="2400" dirty="0" smtClean="0"/>
              <a:t>Přesto zůstala čeština zachována, hlavně díky době národního obrození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7797552" cy="105273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8100" dist="32000" dir="540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Reformy Josefa 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Císař Josef II. povolil kromě katolického i tři jiná náboženství </a:t>
            </a:r>
          </a:p>
          <a:p>
            <a:r>
              <a:rPr lang="cs-CZ" sz="2400" dirty="0" smtClean="0"/>
              <a:t>Zrušil mnoho klášterů, ponechal ty, které pečovaly o nemocné</a:t>
            </a:r>
          </a:p>
          <a:p>
            <a:r>
              <a:rPr lang="cs-CZ" sz="2400" dirty="0" smtClean="0"/>
              <a:t>Ze zrušených klášterů zřizoval nemocnice a ústavy pro chudé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3168352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0"/>
            <a:ext cx="9371384" cy="1399032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Autor prohlašuje, že tento materiál je jeho prací, nebo je stažen z uvedených zdrojů.</a:t>
            </a:r>
            <a:endParaRPr lang="cs-CZ" sz="20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229600" cy="5517232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cs.wikipedia.org/wiki/Marie_Terezie#mediaviewer/Soubor:Mariatheresiaoldfamily.jpg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cs.wikipedia.org/wiki/Marie_Terezie#mediaviewer/Soubor:Georg_Decker_001.jpg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424</TotalTime>
  <Words>391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Talent</vt:lpstr>
      <vt:lpstr>Microsoft Word 97 - 2003 Document</vt:lpstr>
      <vt:lpstr>Prezentace aplikace PowerPoint</vt:lpstr>
      <vt:lpstr>Marie Terezie a Josef II.</vt:lpstr>
      <vt:lpstr>Obsah</vt:lpstr>
      <vt:lpstr>Nástup Marie Terezie na trůn</vt:lpstr>
      <vt:lpstr>Reformy Marie Terezie</vt:lpstr>
      <vt:lpstr>Otázka roboty</vt:lpstr>
      <vt:lpstr>Za vlády Marie Terezie a Josefa II.</vt:lpstr>
      <vt:lpstr>Reformy Josefa II.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 a Josef II.</dc:title>
  <dc:creator>Klárka</dc:creator>
  <cp:lastModifiedBy>Administrator</cp:lastModifiedBy>
  <cp:revision>39</cp:revision>
  <dcterms:created xsi:type="dcterms:W3CDTF">2013-07-30T11:21:24Z</dcterms:created>
  <dcterms:modified xsi:type="dcterms:W3CDTF">2014-04-26T15:34:13Z</dcterms:modified>
</cp:coreProperties>
</file>