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6" r:id="rId2"/>
    <p:sldId id="256" r:id="rId3"/>
    <p:sldId id="257" r:id="rId4"/>
    <p:sldId id="258" r:id="rId5"/>
    <p:sldId id="260" r:id="rId6"/>
    <p:sldId id="261" r:id="rId7"/>
    <p:sldId id="267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5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:Pohádka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JAZYK_19. Pohádka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32FCA29D-3673-4681-B1C5-7FCCAF1CB597}" type="presOf" srcId="{54328577-CE38-42C9-B724-51432B06E5CA}" destId="{CD1F462A-8EDA-434D-9342-2C73FCF9D894}" srcOrd="0" destOrd="0" presId="urn:microsoft.com/office/officeart/2005/8/layout/vList2"/>
    <dgm:cxn modelId="{B2C2805F-ED4C-4B3F-9604-18D01147F9DC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AD5EC2C1-A335-41DB-8B03-B2D2FBA9D114}" type="presOf" srcId="{B00A2139-7123-4CE9-B1E5-5F65E85072EE}" destId="{58BE3FB0-741C-491B-83EE-7B1D305E3DDB}" srcOrd="0" destOrd="0" presId="urn:microsoft.com/office/officeart/2005/8/layout/vList2"/>
    <dgm:cxn modelId="{1C76C857-1100-4897-8AFA-884AE3AA230C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2E92CF15-78C3-4C88-8B25-ED718A7D1ECF}" type="presOf" srcId="{52BEB325-363B-45D0-ABED-1885F79F23A1}" destId="{45FAE54C-2B7D-4C24-8DFF-2D9E8A3DF887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BC08F587-4EC8-4C09-BF4F-2B4DEE180CFC}" type="presOf" srcId="{ED4F5D22-F0C9-4DEB-AEBB-340C21D807CD}" destId="{162EBC16-4716-472B-9EB3-0A62D1C8E8FB}" srcOrd="0" destOrd="0" presId="urn:microsoft.com/office/officeart/2005/8/layout/vList2"/>
    <dgm:cxn modelId="{A8E7408F-BAE0-4132-BA15-86A18C116FDC}" type="presParOf" srcId="{58BE3FB0-741C-491B-83EE-7B1D305E3DDB}" destId="{101D9C14-FD64-4E3B-BCA2-9F90782F8549}" srcOrd="0" destOrd="0" presId="urn:microsoft.com/office/officeart/2005/8/layout/vList2"/>
    <dgm:cxn modelId="{C86BFC55-7756-442A-9A64-BAE55544D217}" type="presParOf" srcId="{58BE3FB0-741C-491B-83EE-7B1D305E3DDB}" destId="{0BD3B9D5-C820-49A3-8317-EDB22A8FCC2D}" srcOrd="1" destOrd="0" presId="urn:microsoft.com/office/officeart/2005/8/layout/vList2"/>
    <dgm:cxn modelId="{9E0AC044-E5DA-4ECA-A0D0-03EF8221ADEC}" type="presParOf" srcId="{58BE3FB0-741C-491B-83EE-7B1D305E3DDB}" destId="{45FAE54C-2B7D-4C24-8DFF-2D9E8A3DF887}" srcOrd="2" destOrd="0" presId="urn:microsoft.com/office/officeart/2005/8/layout/vList2"/>
    <dgm:cxn modelId="{E8B7FFE6-6F71-453F-9BDF-C3086E1323F2}" type="presParOf" srcId="{58BE3FB0-741C-491B-83EE-7B1D305E3DDB}" destId="{55CF85D8-08AA-450B-8E2D-EB828D5EEC7D}" srcOrd="3" destOrd="0" presId="urn:microsoft.com/office/officeart/2005/8/layout/vList2"/>
    <dgm:cxn modelId="{E1DEB1D9-8DC9-41FD-A958-051E426114E2}" type="presParOf" srcId="{58BE3FB0-741C-491B-83EE-7B1D305E3DDB}" destId="{CD1F462A-8EDA-434D-9342-2C73FCF9D894}" srcOrd="4" destOrd="0" presId="urn:microsoft.com/office/officeart/2005/8/layout/vList2"/>
    <dgm:cxn modelId="{01127909-5C25-4052-957C-74135B71CE5A}" type="presParOf" srcId="{58BE3FB0-741C-491B-83EE-7B1D305E3DDB}" destId="{51841FC5-9008-4FE4-95F0-1BCBA3F1F37E}" srcOrd="5" destOrd="0" presId="urn:microsoft.com/office/officeart/2005/8/layout/vList2"/>
    <dgm:cxn modelId="{F30B51F4-BA70-40C7-9BCF-BB3AE45ED7E2}" type="presParOf" srcId="{58BE3FB0-741C-491B-83EE-7B1D305E3DDB}" destId="{7ED2BFF5-562D-448B-A2B3-EA637190C721}" srcOrd="6" destOrd="0" presId="urn:microsoft.com/office/officeart/2005/8/layout/vList2"/>
    <dgm:cxn modelId="{0035C5AA-4666-4710-AD34-78CFEDD38C54}" type="presParOf" srcId="{58BE3FB0-741C-491B-83EE-7B1D305E3DDB}" destId="{582111BC-682B-41DA-BB18-DEEBF264A8A9}" srcOrd="7" destOrd="0" presId="urn:microsoft.com/office/officeart/2005/8/layout/vList2"/>
    <dgm:cxn modelId="{BBDB491E-7FA7-46B1-9626-C6AC49C300DC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291306"/>
          <a:ext cx="8229600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ŠKOLY: ZŠ Pardubice - </a:t>
          </a:r>
          <a:r>
            <a:rPr lang="cs-CZ" sz="3000" kern="1200" dirty="0" err="1" smtClean="0"/>
            <a:t>Spořilov</a:t>
          </a:r>
          <a:endParaRPr lang="cs-CZ" sz="3000" kern="1200" dirty="0"/>
        </a:p>
      </dsp:txBody>
      <dsp:txXfrm>
        <a:off x="35125" y="326431"/>
        <a:ext cx="8159350" cy="649299"/>
      </dsp:txXfrm>
    </dsp:sp>
    <dsp:sp modelId="{45FAE54C-2B7D-4C24-8DFF-2D9E8A3DF887}">
      <dsp:nvSpPr>
        <dsp:cNvPr id="0" name=""/>
        <dsp:cNvSpPr/>
      </dsp:nvSpPr>
      <dsp:spPr>
        <a:xfrm>
          <a:off x="0" y="1133118"/>
          <a:ext cx="8229600" cy="71954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AUTOR : Hana Slavíková</a:t>
          </a:r>
          <a:endParaRPr lang="cs-CZ" sz="3000" kern="1200" dirty="0"/>
        </a:p>
      </dsp:txBody>
      <dsp:txXfrm>
        <a:off x="35125" y="1168243"/>
        <a:ext cx="8159350" cy="649299"/>
      </dsp:txXfrm>
    </dsp:sp>
    <dsp:sp modelId="{CD1F462A-8EDA-434D-9342-2C73FCF9D894}">
      <dsp:nvSpPr>
        <dsp:cNvPr id="0" name=""/>
        <dsp:cNvSpPr/>
      </dsp:nvSpPr>
      <dsp:spPr>
        <a:xfrm>
          <a:off x="0" y="1903206"/>
          <a:ext cx="8229600" cy="71954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: VY_22_INOVACE_CIZÍ JAZYK_19. Pohádka</a:t>
          </a:r>
          <a:endParaRPr lang="cs-CZ" sz="3000" kern="1200" dirty="0"/>
        </a:p>
      </dsp:txBody>
      <dsp:txXfrm>
        <a:off x="35125" y="1938331"/>
        <a:ext cx="8159350" cy="649299"/>
      </dsp:txXfrm>
    </dsp:sp>
    <dsp:sp modelId="{7ED2BFF5-562D-448B-A2B3-EA637190C721}">
      <dsp:nvSpPr>
        <dsp:cNvPr id="0" name=""/>
        <dsp:cNvSpPr/>
      </dsp:nvSpPr>
      <dsp:spPr>
        <a:xfrm>
          <a:off x="0" y="2709156"/>
          <a:ext cx="8229600" cy="719549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TÉMA :Pohádka</a:t>
          </a:r>
          <a:endParaRPr lang="cs-CZ" sz="3000" kern="1200" dirty="0"/>
        </a:p>
      </dsp:txBody>
      <dsp:txXfrm>
        <a:off x="35125" y="2744281"/>
        <a:ext cx="8159350" cy="649299"/>
      </dsp:txXfrm>
    </dsp:sp>
    <dsp:sp modelId="{162EBC16-4716-472B-9EB3-0A62D1C8E8FB}">
      <dsp:nvSpPr>
        <dsp:cNvPr id="0" name=""/>
        <dsp:cNvSpPr/>
      </dsp:nvSpPr>
      <dsp:spPr>
        <a:xfrm>
          <a:off x="0" y="3515106"/>
          <a:ext cx="8229600" cy="71954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ČÍSLO PROJEKTU : CZ.1.07/1.4.00/21.2349</a:t>
          </a:r>
          <a:endParaRPr lang="cs-CZ" sz="3000" kern="1200" dirty="0"/>
        </a:p>
      </dsp:txBody>
      <dsp:txXfrm>
        <a:off x="35125" y="3550231"/>
        <a:ext cx="8159350" cy="649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1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291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91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441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10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155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400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452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096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79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388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C9240-85D5-4AD0-8A62-BF674B496E6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6347A-9209-4264-81A7-D3BA9AB7C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21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91321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77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THERE WAS A PRINCESS LONG AGO…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459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princess</a:t>
            </a:r>
            <a:r>
              <a:rPr lang="cs-CZ" dirty="0" smtClean="0"/>
              <a:t>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07523" y="1940863"/>
            <a:ext cx="5128953" cy="3844636"/>
          </a:xfrm>
        </p:spPr>
      </p:pic>
    </p:spTree>
    <p:extLst>
      <p:ext uri="{BB962C8B-B14F-4D97-AF65-F5344CB8AC3E}">
        <p14:creationId xmlns:p14="http://schemas.microsoft.com/office/powerpoint/2010/main" val="120176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And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a big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tower,long</a:t>
            </a:r>
            <a:r>
              <a:rPr lang="cs-CZ" dirty="0" smtClean="0"/>
              <a:t>, long ago.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43822" y="2224121"/>
            <a:ext cx="5321565" cy="3991174"/>
          </a:xfrm>
        </p:spPr>
      </p:pic>
    </p:spTree>
    <p:extLst>
      <p:ext uri="{BB962C8B-B14F-4D97-AF65-F5344CB8AC3E}">
        <p14:creationId xmlns:p14="http://schemas.microsoft.com/office/powerpoint/2010/main" val="113141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72145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wicked</a:t>
            </a:r>
            <a:r>
              <a:rPr lang="cs-CZ" dirty="0" smtClean="0"/>
              <a:t> </a:t>
            </a:r>
            <a:r>
              <a:rPr lang="cs-CZ" dirty="0" err="1" smtClean="0"/>
              <a:t>fairy</a:t>
            </a:r>
            <a:r>
              <a:rPr lang="cs-CZ" dirty="0" smtClean="0"/>
              <a:t> </a:t>
            </a:r>
            <a:r>
              <a:rPr lang="cs-CZ" dirty="0" err="1" smtClean="0"/>
              <a:t>cast</a:t>
            </a:r>
            <a:r>
              <a:rPr lang="cs-CZ" dirty="0" smtClean="0"/>
              <a:t> a </a:t>
            </a:r>
            <a:r>
              <a:rPr lang="cs-CZ" dirty="0" err="1" smtClean="0"/>
              <a:t>spell</a:t>
            </a:r>
            <a:r>
              <a:rPr lang="cs-CZ" dirty="0" smtClean="0"/>
              <a:t>, long,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366955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princess</a:t>
            </a:r>
            <a:r>
              <a:rPr lang="cs-CZ" dirty="0" smtClean="0"/>
              <a:t> </a:t>
            </a:r>
            <a:r>
              <a:rPr lang="cs-CZ" dirty="0" err="1" smtClean="0"/>
              <a:t>slept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hundred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, long,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182225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great</a:t>
            </a:r>
            <a:r>
              <a:rPr lang="cs-CZ" dirty="0" smtClean="0"/>
              <a:t> big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err="1" smtClean="0"/>
              <a:t>grew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, long,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82457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handsome</a:t>
            </a:r>
            <a:r>
              <a:rPr lang="cs-CZ" dirty="0" smtClean="0"/>
              <a:t> prince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riding</a:t>
            </a:r>
            <a:r>
              <a:rPr lang="cs-CZ" dirty="0" smtClean="0"/>
              <a:t> by, long, long ago.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33459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took</a:t>
            </a:r>
            <a:r>
              <a:rPr lang="cs-CZ" dirty="0" smtClean="0"/>
              <a:t> his </a:t>
            </a:r>
            <a:r>
              <a:rPr lang="cs-CZ" dirty="0" err="1" smtClean="0"/>
              <a:t>sword</a:t>
            </a:r>
            <a:r>
              <a:rPr lang="cs-CZ" dirty="0" smtClean="0"/>
              <a:t> and </a:t>
            </a:r>
            <a:r>
              <a:rPr lang="cs-CZ" dirty="0" err="1" smtClean="0"/>
              <a:t>cut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, long,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38437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114637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62287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woke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princess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kiss</a:t>
            </a:r>
            <a:r>
              <a:rPr lang="cs-CZ" dirty="0" smtClean="0"/>
              <a:t>, long, long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90196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63353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wedding</a:t>
            </a:r>
            <a:r>
              <a:rPr lang="cs-CZ" dirty="0" smtClean="0"/>
              <a:t> </a:t>
            </a:r>
            <a:r>
              <a:rPr lang="cs-CZ" dirty="0" err="1" smtClean="0"/>
              <a:t>bells</a:t>
            </a:r>
            <a:r>
              <a:rPr lang="cs-CZ" dirty="0" smtClean="0"/>
              <a:t> </a:t>
            </a:r>
            <a:r>
              <a:rPr lang="cs-CZ" dirty="0" err="1" smtClean="0"/>
              <a:t>went</a:t>
            </a:r>
            <a:r>
              <a:rPr lang="cs-CZ" dirty="0" smtClean="0"/>
              <a:t> ding, </a:t>
            </a:r>
            <a:r>
              <a:rPr lang="cs-CZ" dirty="0" err="1" smtClean="0"/>
              <a:t>dang,ding</a:t>
            </a:r>
            <a:r>
              <a:rPr lang="cs-CZ" dirty="0" smtClean="0"/>
              <a:t>, </a:t>
            </a:r>
            <a:r>
              <a:rPr lang="cs-CZ" dirty="0" err="1" smtClean="0"/>
              <a:t>long,long</a:t>
            </a:r>
            <a:r>
              <a:rPr lang="cs-CZ" dirty="0" smtClean="0"/>
              <a:t> ago.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410799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72171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And </a:t>
            </a:r>
            <a:r>
              <a:rPr lang="cs-CZ" dirty="0" err="1" smtClean="0"/>
              <a:t>everybodyś</a:t>
            </a:r>
            <a:r>
              <a:rPr lang="cs-CZ" dirty="0" smtClean="0"/>
              <a:t> happy </a:t>
            </a:r>
            <a:r>
              <a:rPr lang="cs-CZ" dirty="0" err="1" smtClean="0"/>
              <a:t>now</a:t>
            </a:r>
            <a:r>
              <a:rPr lang="cs-CZ" dirty="0" smtClean="0"/>
              <a:t>, happy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319584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142801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262252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923" y="1768374"/>
            <a:ext cx="5586153" cy="4189615"/>
          </a:xfrm>
        </p:spPr>
      </p:pic>
    </p:spTree>
    <p:extLst>
      <p:ext uri="{BB962C8B-B14F-4D97-AF65-F5344CB8AC3E}">
        <p14:creationId xmlns:p14="http://schemas.microsoft.com/office/powerpoint/2010/main" val="1884505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materiál byl vytvořen při nácviku dramatizace veršované pohádky, pro děti byl motivační. Dětem byla pomocí prezentace umožněna zpětná vazba, slouží i k opakování.</a:t>
            </a:r>
          </a:p>
          <a:p>
            <a:endParaRPr lang="cs-CZ" dirty="0"/>
          </a:p>
          <a:p>
            <a:r>
              <a:rPr lang="cs-CZ" dirty="0" smtClean="0"/>
              <a:t>Citace: fotografie z vlastních zdrojů. Text z knihy( Angličtina v říkadlech- Jana </a:t>
            </a:r>
            <a:r>
              <a:rPr lang="cs-CZ" dirty="0" err="1" smtClean="0"/>
              <a:t>Hanšpachová</a:t>
            </a:r>
            <a:r>
              <a:rPr lang="cs-CZ" dirty="0" smtClean="0"/>
              <a:t>, Zdeňka Křížová, Portál </a:t>
            </a:r>
            <a:r>
              <a:rPr lang="cs-CZ" dirty="0" smtClean="0"/>
              <a:t>2009)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93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198</Words>
  <Application>Microsoft Office PowerPoint</Application>
  <PresentationFormat>Předvádění na obrazovce (4:3)</PresentationFormat>
  <Paragraphs>20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POHÁDKA</vt:lpstr>
      <vt:lpstr>There was a princess long ago.</vt:lpstr>
      <vt:lpstr>And she lived in a big high tower,long, long ago.</vt:lpstr>
      <vt:lpstr>Prezentace aplikace PowerPoint</vt:lpstr>
      <vt:lpstr>A wicked fairy cast a spell, long, long ago.</vt:lpstr>
      <vt:lpstr>The princess slept for a hundred years, long, long ago.</vt:lpstr>
      <vt:lpstr>A great big forest grew around, long, long ago.</vt:lpstr>
      <vt:lpstr>A handsome prince came riding by, long, long ago.</vt:lpstr>
      <vt:lpstr>He took his sword and cut the trees, long, long ago.</vt:lpstr>
      <vt:lpstr>Prezentace aplikace PowerPoint</vt:lpstr>
      <vt:lpstr>Prezentace aplikace PowerPoint</vt:lpstr>
      <vt:lpstr>He woke the princess with a kiss, long, long ago.</vt:lpstr>
      <vt:lpstr>Prezentace aplikace PowerPoint</vt:lpstr>
      <vt:lpstr>The wedding bells went ding, dang,ding, long,long ago.</vt:lpstr>
      <vt:lpstr>Prezentace aplikace PowerPoint</vt:lpstr>
      <vt:lpstr>And everybodyś happy now, happy now.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pohádka1</dc:title>
  <dc:creator>Hana Slavíková</dc:creator>
  <cp:lastModifiedBy>Slavíková Hana</cp:lastModifiedBy>
  <cp:revision>7</cp:revision>
  <dcterms:created xsi:type="dcterms:W3CDTF">2011-11-18T17:10:45Z</dcterms:created>
  <dcterms:modified xsi:type="dcterms:W3CDTF">2013-03-04T17:14:24Z</dcterms:modified>
</cp:coreProperties>
</file>