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8" r:id="rId4"/>
    <p:sldId id="262" r:id="rId5"/>
    <p:sldId id="263" r:id="rId6"/>
    <p:sldId id="264" r:id="rId7"/>
    <p:sldId id="267" r:id="rId8"/>
    <p:sldId id="261" r:id="rId9"/>
    <p:sldId id="260" r:id="rId10"/>
    <p:sldId id="271" r:id="rId11"/>
    <p:sldId id="268" r:id="rId12"/>
    <p:sldId id="270" r:id="rId13"/>
    <p:sldId id="277" r:id="rId14"/>
    <p:sldId id="278" r:id="rId15"/>
    <p:sldId id="275" r:id="rId16"/>
    <p:sldId id="276" r:id="rId17"/>
    <p:sldId id="279" r:id="rId18"/>
    <p:sldId id="280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dirty="0" err="1" smtClean="0"/>
            <a:t>Colours</a:t>
          </a:r>
          <a:r>
            <a:rPr lang="cs-CZ" dirty="0" smtClean="0"/>
            <a:t> 1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JAZYK_22.Colours 1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BD7D21DB-86C8-4EEA-A234-77FB03AE86A4}" type="presOf" srcId="{B00A2139-7123-4CE9-B1E5-5F65E85072EE}" destId="{58BE3FB0-741C-491B-83EE-7B1D305E3DD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AB677A90-1536-4895-A520-BDCA65508F08}" type="presOf" srcId="{1F22E069-A120-4AB7-85EA-52FE8601DC25}" destId="{101D9C14-FD64-4E3B-BCA2-9F90782F8549}" srcOrd="0" destOrd="0" presId="urn:microsoft.com/office/officeart/2005/8/layout/vList2"/>
    <dgm:cxn modelId="{688AF6EA-04BF-4D9C-8FC2-9E6C03ED858A}" type="presOf" srcId="{54328577-CE38-42C9-B724-51432B06E5CA}" destId="{CD1F462A-8EDA-434D-9342-2C73FCF9D894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D29463C8-BF13-472C-9F40-F414FA79021D}" type="presOf" srcId="{52BEB325-363B-45D0-ABED-1885F79F23A1}" destId="{45FAE54C-2B7D-4C24-8DFF-2D9E8A3DF887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6CE08260-223C-469B-ADCD-A13C725ADABA}" type="presOf" srcId="{ED4F5D22-F0C9-4DEB-AEBB-340C21D807CD}" destId="{162EBC16-4716-472B-9EB3-0A62D1C8E8FB}" srcOrd="0" destOrd="0" presId="urn:microsoft.com/office/officeart/2005/8/layout/vList2"/>
    <dgm:cxn modelId="{37D6DD42-1049-47D1-BFDC-AE13F89C6BCE}" type="presOf" srcId="{C8C4713B-85A2-4D65-9E2F-20BFD47A8FBE}" destId="{7ED2BFF5-562D-448B-A2B3-EA637190C721}" srcOrd="0" destOrd="0" presId="urn:microsoft.com/office/officeart/2005/8/layout/vList2"/>
    <dgm:cxn modelId="{154FE4C9-D245-43A8-883C-5258E8DCFEDA}" type="presParOf" srcId="{58BE3FB0-741C-491B-83EE-7B1D305E3DDB}" destId="{101D9C14-FD64-4E3B-BCA2-9F90782F8549}" srcOrd="0" destOrd="0" presId="urn:microsoft.com/office/officeart/2005/8/layout/vList2"/>
    <dgm:cxn modelId="{96ABBE3B-9DB2-4DC2-AB2F-0671BDAC58C3}" type="presParOf" srcId="{58BE3FB0-741C-491B-83EE-7B1D305E3DDB}" destId="{0BD3B9D5-C820-49A3-8317-EDB22A8FCC2D}" srcOrd="1" destOrd="0" presId="urn:microsoft.com/office/officeart/2005/8/layout/vList2"/>
    <dgm:cxn modelId="{188B10D9-0E4D-4307-9653-2C8E46F41A75}" type="presParOf" srcId="{58BE3FB0-741C-491B-83EE-7B1D305E3DDB}" destId="{45FAE54C-2B7D-4C24-8DFF-2D9E8A3DF887}" srcOrd="2" destOrd="0" presId="urn:microsoft.com/office/officeart/2005/8/layout/vList2"/>
    <dgm:cxn modelId="{18B62000-8ACB-4277-8CC4-D2DDA8F8EBF1}" type="presParOf" srcId="{58BE3FB0-741C-491B-83EE-7B1D305E3DDB}" destId="{55CF85D8-08AA-450B-8E2D-EB828D5EEC7D}" srcOrd="3" destOrd="0" presId="urn:microsoft.com/office/officeart/2005/8/layout/vList2"/>
    <dgm:cxn modelId="{9E66E410-34C3-4792-9D0B-76241CA64F82}" type="presParOf" srcId="{58BE3FB0-741C-491B-83EE-7B1D305E3DDB}" destId="{CD1F462A-8EDA-434D-9342-2C73FCF9D894}" srcOrd="4" destOrd="0" presId="urn:microsoft.com/office/officeart/2005/8/layout/vList2"/>
    <dgm:cxn modelId="{A5DF983F-569D-4BB4-9903-1CA2E3E3219A}" type="presParOf" srcId="{58BE3FB0-741C-491B-83EE-7B1D305E3DDB}" destId="{51841FC5-9008-4FE4-95F0-1BCBA3F1F37E}" srcOrd="5" destOrd="0" presId="urn:microsoft.com/office/officeart/2005/8/layout/vList2"/>
    <dgm:cxn modelId="{D6763987-1FF1-410C-B562-1A5A9ADC27BA}" type="presParOf" srcId="{58BE3FB0-741C-491B-83EE-7B1D305E3DDB}" destId="{7ED2BFF5-562D-448B-A2B3-EA637190C721}" srcOrd="6" destOrd="0" presId="urn:microsoft.com/office/officeart/2005/8/layout/vList2"/>
    <dgm:cxn modelId="{13BE09E7-1737-4AEE-86FA-2FA9A88F8015}" type="presParOf" srcId="{58BE3FB0-741C-491B-83EE-7B1D305E3DDB}" destId="{582111BC-682B-41DA-BB18-DEEBF264A8A9}" srcOrd="7" destOrd="0" presId="urn:microsoft.com/office/officeart/2005/8/layout/vList2"/>
    <dgm:cxn modelId="{0CDADFCA-0BD9-45D7-BBB6-02CB760E0238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997222-FB93-4D9E-8253-AE2D490DF7F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24C59AA-4EBD-4127-934C-9369DE407CB3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244E047B-3179-452B-9615-C2785701168F}" type="parTrans" cxnId="{9E21694D-9FAD-44B7-999C-69B6B893864F}">
      <dgm:prSet/>
      <dgm:spPr/>
      <dgm:t>
        <a:bodyPr/>
        <a:lstStyle/>
        <a:p>
          <a:endParaRPr lang="cs-CZ"/>
        </a:p>
      </dgm:t>
    </dgm:pt>
    <dgm:pt modelId="{6A6533EC-F641-49C8-B986-994586E7A9B9}" type="sibTrans" cxnId="{9E21694D-9FAD-44B7-999C-69B6B893864F}">
      <dgm:prSet/>
      <dgm:spPr/>
      <dgm:t>
        <a:bodyPr/>
        <a:lstStyle/>
        <a:p>
          <a:endParaRPr lang="cs-CZ"/>
        </a:p>
      </dgm:t>
    </dgm:pt>
    <dgm:pt modelId="{A03556B5-84EA-4EE3-AD7C-105A47E7F3B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BF95C439-F070-4C82-B9F8-3603DD0ED8DD}" type="parTrans" cxnId="{59B97D4F-71DB-4200-8C1C-BED82980E9C2}">
      <dgm:prSet/>
      <dgm:spPr/>
      <dgm:t>
        <a:bodyPr/>
        <a:lstStyle/>
        <a:p>
          <a:endParaRPr lang="cs-CZ"/>
        </a:p>
      </dgm:t>
    </dgm:pt>
    <dgm:pt modelId="{0AFA37AC-842F-435C-A8CE-EB3B2A564C84}" type="sibTrans" cxnId="{59B97D4F-71DB-4200-8C1C-BED82980E9C2}">
      <dgm:prSet/>
      <dgm:spPr/>
      <dgm:t>
        <a:bodyPr/>
        <a:lstStyle/>
        <a:p>
          <a:endParaRPr lang="cs-CZ"/>
        </a:p>
      </dgm:t>
    </dgm:pt>
    <dgm:pt modelId="{031767F5-BE1D-468D-A87A-45B130FF7B19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0C96B390-0B4A-4116-8526-B36CA1B14009}" type="parTrans" cxnId="{34166371-2FC0-4539-ACA2-658306AE7531}">
      <dgm:prSet/>
      <dgm:spPr/>
      <dgm:t>
        <a:bodyPr/>
        <a:lstStyle/>
        <a:p>
          <a:endParaRPr lang="cs-CZ"/>
        </a:p>
      </dgm:t>
    </dgm:pt>
    <dgm:pt modelId="{A778E93C-37CB-41B6-A78B-5B8A59D7DF2D}" type="sibTrans" cxnId="{34166371-2FC0-4539-ACA2-658306AE7531}">
      <dgm:prSet/>
      <dgm:spPr/>
      <dgm:t>
        <a:bodyPr/>
        <a:lstStyle/>
        <a:p>
          <a:endParaRPr lang="cs-CZ"/>
        </a:p>
      </dgm:t>
    </dgm:pt>
    <dgm:pt modelId="{FCF3DA85-39F8-4B7A-A4FA-996F34D7C6B4}" type="pres">
      <dgm:prSet presAssocID="{7F997222-FB93-4D9E-8253-AE2D490DF7F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CA8AA2F-14EC-4272-B9DD-45B3847B33A6}" type="pres">
      <dgm:prSet presAssocID="{D24C59AA-4EBD-4127-934C-9369DE407CB3}" presName="linNode" presStyleCnt="0"/>
      <dgm:spPr/>
    </dgm:pt>
    <dgm:pt modelId="{C592F40F-5B4D-4EA2-B5EA-32E1B4160175}" type="pres">
      <dgm:prSet presAssocID="{D24C59AA-4EBD-4127-934C-9369DE407CB3}" presName="parentText" presStyleLbl="node1" presStyleIdx="0" presStyleCnt="3" custLinFactNeighborX="3820" custLinFactNeighborY="433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3B4AE-5368-45C3-9BD4-DBEBCC27A1A8}" type="pres">
      <dgm:prSet presAssocID="{6A6533EC-F641-49C8-B986-994586E7A9B9}" presName="sp" presStyleCnt="0"/>
      <dgm:spPr/>
    </dgm:pt>
    <dgm:pt modelId="{31E2BD33-C5FE-409C-BA37-8781D5CCE570}" type="pres">
      <dgm:prSet presAssocID="{A03556B5-84EA-4EE3-AD7C-105A47E7F3BE}" presName="linNode" presStyleCnt="0"/>
      <dgm:spPr/>
    </dgm:pt>
    <dgm:pt modelId="{0DF81E92-3890-4221-855A-3D0B405D810B}" type="pres">
      <dgm:prSet presAssocID="{A03556B5-84EA-4EE3-AD7C-105A47E7F3B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05944D-0024-4221-BCFD-E52068F41551}" type="pres">
      <dgm:prSet presAssocID="{0AFA37AC-842F-435C-A8CE-EB3B2A564C84}" presName="sp" presStyleCnt="0"/>
      <dgm:spPr/>
    </dgm:pt>
    <dgm:pt modelId="{56AFFECA-EA0F-427D-823D-E4FB76C0F4B1}" type="pres">
      <dgm:prSet presAssocID="{031767F5-BE1D-468D-A87A-45B130FF7B19}" presName="linNode" presStyleCnt="0"/>
      <dgm:spPr/>
    </dgm:pt>
    <dgm:pt modelId="{7CE24976-F01A-4269-9B0F-E4A447BA9B0A}" type="pres">
      <dgm:prSet presAssocID="{031767F5-BE1D-468D-A87A-45B130FF7B1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166371-2FC0-4539-ACA2-658306AE7531}" srcId="{7F997222-FB93-4D9E-8253-AE2D490DF7F3}" destId="{031767F5-BE1D-468D-A87A-45B130FF7B19}" srcOrd="2" destOrd="0" parTransId="{0C96B390-0B4A-4116-8526-B36CA1B14009}" sibTransId="{A778E93C-37CB-41B6-A78B-5B8A59D7DF2D}"/>
    <dgm:cxn modelId="{527839B9-2642-48BA-B181-4521E3FABE0B}" type="presOf" srcId="{7F997222-FB93-4D9E-8253-AE2D490DF7F3}" destId="{FCF3DA85-39F8-4B7A-A4FA-996F34D7C6B4}" srcOrd="0" destOrd="0" presId="urn:microsoft.com/office/officeart/2005/8/layout/vList5"/>
    <dgm:cxn modelId="{9E21694D-9FAD-44B7-999C-69B6B893864F}" srcId="{7F997222-FB93-4D9E-8253-AE2D490DF7F3}" destId="{D24C59AA-4EBD-4127-934C-9369DE407CB3}" srcOrd="0" destOrd="0" parTransId="{244E047B-3179-452B-9615-C2785701168F}" sibTransId="{6A6533EC-F641-49C8-B986-994586E7A9B9}"/>
    <dgm:cxn modelId="{59B97D4F-71DB-4200-8C1C-BED82980E9C2}" srcId="{7F997222-FB93-4D9E-8253-AE2D490DF7F3}" destId="{A03556B5-84EA-4EE3-AD7C-105A47E7F3BE}" srcOrd="1" destOrd="0" parTransId="{BF95C439-F070-4C82-B9F8-3603DD0ED8DD}" sibTransId="{0AFA37AC-842F-435C-A8CE-EB3B2A564C84}"/>
    <dgm:cxn modelId="{07C33B47-363D-41BE-841F-A7B38862D0A6}" type="presOf" srcId="{D24C59AA-4EBD-4127-934C-9369DE407CB3}" destId="{C592F40F-5B4D-4EA2-B5EA-32E1B4160175}" srcOrd="0" destOrd="0" presId="urn:microsoft.com/office/officeart/2005/8/layout/vList5"/>
    <dgm:cxn modelId="{3954C723-D8BD-4BF4-979C-0ABD1B2494B9}" type="presOf" srcId="{A03556B5-84EA-4EE3-AD7C-105A47E7F3BE}" destId="{0DF81E92-3890-4221-855A-3D0B405D810B}" srcOrd="0" destOrd="0" presId="urn:microsoft.com/office/officeart/2005/8/layout/vList5"/>
    <dgm:cxn modelId="{5440930F-CA97-42D4-8FFF-F22986773105}" type="presOf" srcId="{031767F5-BE1D-468D-A87A-45B130FF7B19}" destId="{7CE24976-F01A-4269-9B0F-E4A447BA9B0A}" srcOrd="0" destOrd="0" presId="urn:microsoft.com/office/officeart/2005/8/layout/vList5"/>
    <dgm:cxn modelId="{56AC7310-9A11-48D2-B28F-C40AF9DF4A52}" type="presParOf" srcId="{FCF3DA85-39F8-4B7A-A4FA-996F34D7C6B4}" destId="{ACA8AA2F-14EC-4272-B9DD-45B3847B33A6}" srcOrd="0" destOrd="0" presId="urn:microsoft.com/office/officeart/2005/8/layout/vList5"/>
    <dgm:cxn modelId="{CD31FD43-9621-4A0A-B6C6-9A39EC811DFD}" type="presParOf" srcId="{ACA8AA2F-14EC-4272-B9DD-45B3847B33A6}" destId="{C592F40F-5B4D-4EA2-B5EA-32E1B4160175}" srcOrd="0" destOrd="0" presId="urn:microsoft.com/office/officeart/2005/8/layout/vList5"/>
    <dgm:cxn modelId="{392B8CA1-74A5-47DC-9149-1A89B3FA69EF}" type="presParOf" srcId="{FCF3DA85-39F8-4B7A-A4FA-996F34D7C6B4}" destId="{7193B4AE-5368-45C3-9BD4-DBEBCC27A1A8}" srcOrd="1" destOrd="0" presId="urn:microsoft.com/office/officeart/2005/8/layout/vList5"/>
    <dgm:cxn modelId="{5557F6FE-2DCF-48F0-9638-6847BD9B4BF0}" type="presParOf" srcId="{FCF3DA85-39F8-4B7A-A4FA-996F34D7C6B4}" destId="{31E2BD33-C5FE-409C-BA37-8781D5CCE570}" srcOrd="2" destOrd="0" presId="urn:microsoft.com/office/officeart/2005/8/layout/vList5"/>
    <dgm:cxn modelId="{1F3D622C-35FD-461E-BC84-B36AD00861EE}" type="presParOf" srcId="{31E2BD33-C5FE-409C-BA37-8781D5CCE570}" destId="{0DF81E92-3890-4221-855A-3D0B405D810B}" srcOrd="0" destOrd="0" presId="urn:microsoft.com/office/officeart/2005/8/layout/vList5"/>
    <dgm:cxn modelId="{79EF2EC3-CAB5-4271-90A8-8D81EB800330}" type="presParOf" srcId="{FCF3DA85-39F8-4B7A-A4FA-996F34D7C6B4}" destId="{CE05944D-0024-4221-BCFD-E52068F41551}" srcOrd="3" destOrd="0" presId="urn:microsoft.com/office/officeart/2005/8/layout/vList5"/>
    <dgm:cxn modelId="{74CC036C-97DC-4D58-B8D3-5FE91C178C23}" type="presParOf" srcId="{FCF3DA85-39F8-4B7A-A4FA-996F34D7C6B4}" destId="{56AFFECA-EA0F-427D-823D-E4FB76C0F4B1}" srcOrd="4" destOrd="0" presId="urn:microsoft.com/office/officeart/2005/8/layout/vList5"/>
    <dgm:cxn modelId="{0DAD3F18-994B-4372-8596-56779695ABD1}" type="presParOf" srcId="{56AFFECA-EA0F-427D-823D-E4FB76C0F4B1}" destId="{7CE24976-F01A-4269-9B0F-E4A447BA9B0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3BD852-3095-42B2-9135-4C96E3E2510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81269B-F8CB-4E15-9AAA-D47EF9389E29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Y</a:t>
          </a:r>
          <a:endParaRPr lang="cs-CZ" dirty="0">
            <a:solidFill>
              <a:schemeClr val="tx1"/>
            </a:solidFill>
          </a:endParaRPr>
        </a:p>
      </dgm:t>
    </dgm:pt>
    <dgm:pt modelId="{D01F5CCB-FF2B-4D8A-BBEE-8749BEDCCC93}" type="parTrans" cxnId="{3A742C54-C86B-48C6-A3F3-4F8913BDE9A7}">
      <dgm:prSet/>
      <dgm:spPr/>
      <dgm:t>
        <a:bodyPr/>
        <a:lstStyle/>
        <a:p>
          <a:endParaRPr lang="cs-CZ"/>
        </a:p>
      </dgm:t>
    </dgm:pt>
    <dgm:pt modelId="{BE4C1C58-D237-4B32-A30A-DFC6C6D66046}" type="sibTrans" cxnId="{3A742C54-C86B-48C6-A3F3-4F8913BDE9A7}">
      <dgm:prSet/>
      <dgm:spPr/>
      <dgm:t>
        <a:bodyPr/>
        <a:lstStyle/>
        <a:p>
          <a:endParaRPr lang="cs-CZ"/>
        </a:p>
      </dgm:t>
    </dgm:pt>
    <dgm:pt modelId="{2E2688CE-7D71-4150-9A97-300F668886AE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O</a:t>
          </a:r>
          <a:endParaRPr lang="cs-CZ" dirty="0">
            <a:solidFill>
              <a:schemeClr val="tx1"/>
            </a:solidFill>
          </a:endParaRPr>
        </a:p>
      </dgm:t>
    </dgm:pt>
    <dgm:pt modelId="{0F0DD152-7D88-4F2E-9583-8BA9C1C715E4}" type="parTrans" cxnId="{D1948A06-6116-4D29-8ADB-D96728BCA106}">
      <dgm:prSet/>
      <dgm:spPr/>
      <dgm:t>
        <a:bodyPr/>
        <a:lstStyle/>
        <a:p>
          <a:endParaRPr lang="cs-CZ"/>
        </a:p>
      </dgm:t>
    </dgm:pt>
    <dgm:pt modelId="{7A9CFB72-2BB0-47C0-A31D-69755CFDE2D1}" type="sibTrans" cxnId="{D1948A06-6116-4D29-8ADB-D96728BCA106}">
      <dgm:prSet/>
      <dgm:spPr/>
      <dgm:t>
        <a:bodyPr/>
        <a:lstStyle/>
        <a:p>
          <a:endParaRPr lang="cs-CZ"/>
        </a:p>
      </dgm:t>
    </dgm:pt>
    <dgm:pt modelId="{EFC367BF-709D-4EB2-85DF-88BAE2CC146E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W</a:t>
          </a:r>
          <a:endParaRPr lang="cs-CZ" dirty="0">
            <a:solidFill>
              <a:schemeClr val="tx1"/>
            </a:solidFill>
          </a:endParaRPr>
        </a:p>
      </dgm:t>
    </dgm:pt>
    <dgm:pt modelId="{389A9441-E164-4582-9D18-011B1B0DE4CA}" type="parTrans" cxnId="{7A4223E9-56EB-4384-8FB4-C86EE5726942}">
      <dgm:prSet/>
      <dgm:spPr/>
      <dgm:t>
        <a:bodyPr/>
        <a:lstStyle/>
        <a:p>
          <a:endParaRPr lang="cs-CZ"/>
        </a:p>
      </dgm:t>
    </dgm:pt>
    <dgm:pt modelId="{C4D8346B-B657-4A58-B665-5F61BEAFF31F}" type="sibTrans" cxnId="{7A4223E9-56EB-4384-8FB4-C86EE5726942}">
      <dgm:prSet/>
      <dgm:spPr/>
      <dgm:t>
        <a:bodyPr/>
        <a:lstStyle/>
        <a:p>
          <a:endParaRPr lang="cs-CZ"/>
        </a:p>
      </dgm:t>
    </dgm:pt>
    <dgm:pt modelId="{7B75F409-B01E-45EE-8CEE-FF8A186B4C5F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</a:t>
          </a:r>
          <a:endParaRPr lang="cs-CZ" dirty="0">
            <a:solidFill>
              <a:schemeClr val="tx1"/>
            </a:solidFill>
          </a:endParaRPr>
        </a:p>
      </dgm:t>
    </dgm:pt>
    <dgm:pt modelId="{670BB226-BF1E-433B-9D05-17098AC036DB}" type="parTrans" cxnId="{36769AA1-BDAC-4C51-B31C-D07199D41867}">
      <dgm:prSet/>
      <dgm:spPr/>
      <dgm:t>
        <a:bodyPr/>
        <a:lstStyle/>
        <a:p>
          <a:endParaRPr lang="cs-CZ"/>
        </a:p>
      </dgm:t>
    </dgm:pt>
    <dgm:pt modelId="{76673BA2-A1D9-415D-8132-F0ED7DA8FA83}" type="sibTrans" cxnId="{36769AA1-BDAC-4C51-B31C-D07199D41867}">
      <dgm:prSet/>
      <dgm:spPr/>
      <dgm:t>
        <a:bodyPr/>
        <a:lstStyle/>
        <a:p>
          <a:endParaRPr lang="cs-CZ"/>
        </a:p>
      </dgm:t>
    </dgm:pt>
    <dgm:pt modelId="{282FBB94-74A6-4A71-A947-BCB51E6413C6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E</a:t>
          </a:r>
          <a:endParaRPr lang="cs-CZ" dirty="0">
            <a:solidFill>
              <a:schemeClr val="tx1"/>
            </a:solidFill>
          </a:endParaRPr>
        </a:p>
      </dgm:t>
    </dgm:pt>
    <dgm:pt modelId="{79EBC6CC-AD9C-4EB2-970E-BBEC790D1978}" type="parTrans" cxnId="{B7ACB071-B1E2-4BCE-8C77-F2574F6F0AFB}">
      <dgm:prSet/>
      <dgm:spPr/>
      <dgm:t>
        <a:bodyPr/>
        <a:lstStyle/>
        <a:p>
          <a:endParaRPr lang="cs-CZ"/>
        </a:p>
      </dgm:t>
    </dgm:pt>
    <dgm:pt modelId="{135102B9-C28C-4067-A117-5210755AFE79}" type="sibTrans" cxnId="{B7ACB071-B1E2-4BCE-8C77-F2574F6F0AFB}">
      <dgm:prSet/>
      <dgm:spPr/>
      <dgm:t>
        <a:bodyPr/>
        <a:lstStyle/>
        <a:p>
          <a:endParaRPr lang="cs-CZ"/>
        </a:p>
      </dgm:t>
    </dgm:pt>
    <dgm:pt modelId="{3DE3A4C1-DA88-45FD-98C8-4369A7E10D20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</a:t>
          </a:r>
          <a:endParaRPr lang="cs-CZ" dirty="0">
            <a:solidFill>
              <a:schemeClr val="tx1"/>
            </a:solidFill>
          </a:endParaRPr>
        </a:p>
      </dgm:t>
    </dgm:pt>
    <dgm:pt modelId="{7F34D742-A355-4977-9F0E-CEC16AE229AB}" type="parTrans" cxnId="{9C7F663A-55D0-4EF4-B4D7-DF66CD6C1D6A}">
      <dgm:prSet/>
      <dgm:spPr/>
      <dgm:t>
        <a:bodyPr/>
        <a:lstStyle/>
        <a:p>
          <a:endParaRPr lang="cs-CZ"/>
        </a:p>
      </dgm:t>
    </dgm:pt>
    <dgm:pt modelId="{31FF42A2-6A32-478C-A035-70AFC3AE2C5A}" type="sibTrans" cxnId="{9C7F663A-55D0-4EF4-B4D7-DF66CD6C1D6A}">
      <dgm:prSet/>
      <dgm:spPr/>
      <dgm:t>
        <a:bodyPr/>
        <a:lstStyle/>
        <a:p>
          <a:endParaRPr lang="cs-CZ"/>
        </a:p>
      </dgm:t>
    </dgm:pt>
    <dgm:pt modelId="{8EBA5703-7BC5-4660-88DC-6321338A2558}" type="pres">
      <dgm:prSet presAssocID="{AC3BD852-3095-42B2-9135-4C96E3E2510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8D0C43-9850-4141-85EB-37EEE5800BFA}" type="pres">
      <dgm:prSet presAssocID="{A381269B-F8CB-4E15-9AAA-D47EF9389E29}" presName="linNode" presStyleCnt="0"/>
      <dgm:spPr/>
    </dgm:pt>
    <dgm:pt modelId="{9F36A80E-C739-49AA-8E9B-CEC027B56421}" type="pres">
      <dgm:prSet presAssocID="{A381269B-F8CB-4E15-9AAA-D47EF9389E29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54B985-4D29-44FB-ABB8-B8DD743AB384}" type="pres">
      <dgm:prSet presAssocID="{BE4C1C58-D237-4B32-A30A-DFC6C6D66046}" presName="sp" presStyleCnt="0"/>
      <dgm:spPr/>
    </dgm:pt>
    <dgm:pt modelId="{EC8CFA97-2528-4B94-8DD4-AA64576D7EFF}" type="pres">
      <dgm:prSet presAssocID="{282FBB94-74A6-4A71-A947-BCB51E6413C6}" presName="linNode" presStyleCnt="0"/>
      <dgm:spPr/>
    </dgm:pt>
    <dgm:pt modelId="{CA792BF0-6A76-40CA-A890-A7621CAAFF04}" type="pres">
      <dgm:prSet presAssocID="{282FBB94-74A6-4A71-A947-BCB51E6413C6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3BDA85-944D-4A3E-BCA8-A6021004F2E6}" type="pres">
      <dgm:prSet presAssocID="{135102B9-C28C-4067-A117-5210755AFE79}" presName="sp" presStyleCnt="0"/>
      <dgm:spPr/>
    </dgm:pt>
    <dgm:pt modelId="{33589B6E-87D5-4515-873F-3160D5ECCB18}" type="pres">
      <dgm:prSet presAssocID="{3DE3A4C1-DA88-45FD-98C8-4369A7E10D20}" presName="linNode" presStyleCnt="0"/>
      <dgm:spPr/>
    </dgm:pt>
    <dgm:pt modelId="{FB70845F-1DEB-4227-9731-BC89A700B70B}" type="pres">
      <dgm:prSet presAssocID="{3DE3A4C1-DA88-45FD-98C8-4369A7E10D20}" presName="parentText" presStyleLbl="node1" presStyleIdx="2" presStyleCnt="6" custLinFactNeighborX="1390" custLinFactNeighborY="27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4E374A-7AD7-4798-B8D4-009F68698A65}" type="pres">
      <dgm:prSet presAssocID="{31FF42A2-6A32-478C-A035-70AFC3AE2C5A}" presName="sp" presStyleCnt="0"/>
      <dgm:spPr/>
    </dgm:pt>
    <dgm:pt modelId="{65977A71-16E8-4D8F-AD2D-B62764CB56D8}" type="pres">
      <dgm:prSet presAssocID="{7B75F409-B01E-45EE-8CEE-FF8A186B4C5F}" presName="linNode" presStyleCnt="0"/>
      <dgm:spPr/>
    </dgm:pt>
    <dgm:pt modelId="{7E87B86D-D72B-480E-9910-EBF625A452A0}" type="pres">
      <dgm:prSet presAssocID="{7B75F409-B01E-45EE-8CEE-FF8A186B4C5F}" presName="parentText" presStyleLbl="node1" presStyleIdx="3" presStyleCnt="6" custLinFactNeighborX="1390" custLinFactNeighborY="-279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1FC8A6-A102-4DF4-A833-67A1196977EC}" type="pres">
      <dgm:prSet presAssocID="{76673BA2-A1D9-415D-8132-F0ED7DA8FA83}" presName="sp" presStyleCnt="0"/>
      <dgm:spPr/>
    </dgm:pt>
    <dgm:pt modelId="{CB4629D8-3762-4DDF-8503-03C32C0B92B9}" type="pres">
      <dgm:prSet presAssocID="{2E2688CE-7D71-4150-9A97-300F668886AE}" presName="linNode" presStyleCnt="0"/>
      <dgm:spPr/>
    </dgm:pt>
    <dgm:pt modelId="{28431856-9BDA-413A-9F01-8E9FDEF1E627}" type="pres">
      <dgm:prSet presAssocID="{2E2688CE-7D71-4150-9A97-300F668886AE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588B8D-1136-44FF-80C3-CF99A02B017E}" type="pres">
      <dgm:prSet presAssocID="{7A9CFB72-2BB0-47C0-A31D-69755CFDE2D1}" presName="sp" presStyleCnt="0"/>
      <dgm:spPr/>
    </dgm:pt>
    <dgm:pt modelId="{FC59B533-48AB-46FD-927F-24ADFAC13813}" type="pres">
      <dgm:prSet presAssocID="{EFC367BF-709D-4EB2-85DF-88BAE2CC146E}" presName="linNode" presStyleCnt="0"/>
      <dgm:spPr/>
    </dgm:pt>
    <dgm:pt modelId="{54CEB8EF-0989-48C2-8982-5C5400D516C7}" type="pres">
      <dgm:prSet presAssocID="{EFC367BF-709D-4EB2-85DF-88BAE2CC146E}" presName="parentText" presStyleLbl="node1" presStyleIdx="5" presStyleCnt="6" custLinFactNeighborX="1390" custLinFactNeighborY="-386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EEBAB-12F9-41BE-8D22-25DBDD0518B1}" type="presOf" srcId="{7B75F409-B01E-45EE-8CEE-FF8A186B4C5F}" destId="{7E87B86D-D72B-480E-9910-EBF625A452A0}" srcOrd="0" destOrd="0" presId="urn:microsoft.com/office/officeart/2005/8/layout/vList5"/>
    <dgm:cxn modelId="{19C912D6-291B-40BF-8504-54DEF3F46466}" type="presOf" srcId="{EFC367BF-709D-4EB2-85DF-88BAE2CC146E}" destId="{54CEB8EF-0989-48C2-8982-5C5400D516C7}" srcOrd="0" destOrd="0" presId="urn:microsoft.com/office/officeart/2005/8/layout/vList5"/>
    <dgm:cxn modelId="{7A4223E9-56EB-4384-8FB4-C86EE5726942}" srcId="{AC3BD852-3095-42B2-9135-4C96E3E25108}" destId="{EFC367BF-709D-4EB2-85DF-88BAE2CC146E}" srcOrd="5" destOrd="0" parTransId="{389A9441-E164-4582-9D18-011B1B0DE4CA}" sibTransId="{C4D8346B-B657-4A58-B665-5F61BEAFF31F}"/>
    <dgm:cxn modelId="{180BAE7B-CE90-4B1C-8A4B-2A8784AD2CA4}" type="presOf" srcId="{2E2688CE-7D71-4150-9A97-300F668886AE}" destId="{28431856-9BDA-413A-9F01-8E9FDEF1E627}" srcOrd="0" destOrd="0" presId="urn:microsoft.com/office/officeart/2005/8/layout/vList5"/>
    <dgm:cxn modelId="{FEAF6FED-1C30-4448-A596-E254305795B4}" type="presOf" srcId="{3DE3A4C1-DA88-45FD-98C8-4369A7E10D20}" destId="{FB70845F-1DEB-4227-9731-BC89A700B70B}" srcOrd="0" destOrd="0" presId="urn:microsoft.com/office/officeart/2005/8/layout/vList5"/>
    <dgm:cxn modelId="{9400CF98-7A7E-4820-B88B-FC2322DC7B5F}" type="presOf" srcId="{A381269B-F8CB-4E15-9AAA-D47EF9389E29}" destId="{9F36A80E-C739-49AA-8E9B-CEC027B56421}" srcOrd="0" destOrd="0" presId="urn:microsoft.com/office/officeart/2005/8/layout/vList5"/>
    <dgm:cxn modelId="{B7ACB071-B1E2-4BCE-8C77-F2574F6F0AFB}" srcId="{AC3BD852-3095-42B2-9135-4C96E3E25108}" destId="{282FBB94-74A6-4A71-A947-BCB51E6413C6}" srcOrd="1" destOrd="0" parTransId="{79EBC6CC-AD9C-4EB2-970E-BBEC790D1978}" sibTransId="{135102B9-C28C-4067-A117-5210755AFE79}"/>
    <dgm:cxn modelId="{9C7F663A-55D0-4EF4-B4D7-DF66CD6C1D6A}" srcId="{AC3BD852-3095-42B2-9135-4C96E3E25108}" destId="{3DE3A4C1-DA88-45FD-98C8-4369A7E10D20}" srcOrd="2" destOrd="0" parTransId="{7F34D742-A355-4977-9F0E-CEC16AE229AB}" sibTransId="{31FF42A2-6A32-478C-A035-70AFC3AE2C5A}"/>
    <dgm:cxn modelId="{36769AA1-BDAC-4C51-B31C-D07199D41867}" srcId="{AC3BD852-3095-42B2-9135-4C96E3E25108}" destId="{7B75F409-B01E-45EE-8CEE-FF8A186B4C5F}" srcOrd="3" destOrd="0" parTransId="{670BB226-BF1E-433B-9D05-17098AC036DB}" sibTransId="{76673BA2-A1D9-415D-8132-F0ED7DA8FA83}"/>
    <dgm:cxn modelId="{D1948A06-6116-4D29-8ADB-D96728BCA106}" srcId="{AC3BD852-3095-42B2-9135-4C96E3E25108}" destId="{2E2688CE-7D71-4150-9A97-300F668886AE}" srcOrd="4" destOrd="0" parTransId="{0F0DD152-7D88-4F2E-9583-8BA9C1C715E4}" sibTransId="{7A9CFB72-2BB0-47C0-A31D-69755CFDE2D1}"/>
    <dgm:cxn modelId="{E09B0B6F-9542-4739-80C0-F38E8A215EAD}" type="presOf" srcId="{282FBB94-74A6-4A71-A947-BCB51E6413C6}" destId="{CA792BF0-6A76-40CA-A890-A7621CAAFF04}" srcOrd="0" destOrd="0" presId="urn:microsoft.com/office/officeart/2005/8/layout/vList5"/>
    <dgm:cxn modelId="{3A742C54-C86B-48C6-A3F3-4F8913BDE9A7}" srcId="{AC3BD852-3095-42B2-9135-4C96E3E25108}" destId="{A381269B-F8CB-4E15-9AAA-D47EF9389E29}" srcOrd="0" destOrd="0" parTransId="{D01F5CCB-FF2B-4D8A-BBEE-8749BEDCCC93}" sibTransId="{BE4C1C58-D237-4B32-A30A-DFC6C6D66046}"/>
    <dgm:cxn modelId="{2956CDB1-7063-4C63-BC73-311FAD391867}" type="presOf" srcId="{AC3BD852-3095-42B2-9135-4C96E3E25108}" destId="{8EBA5703-7BC5-4660-88DC-6321338A2558}" srcOrd="0" destOrd="0" presId="urn:microsoft.com/office/officeart/2005/8/layout/vList5"/>
    <dgm:cxn modelId="{5AB3ED16-8EF4-41AE-BB57-1E76C7551BB8}" type="presParOf" srcId="{8EBA5703-7BC5-4660-88DC-6321338A2558}" destId="{7B8D0C43-9850-4141-85EB-37EEE5800BFA}" srcOrd="0" destOrd="0" presId="urn:microsoft.com/office/officeart/2005/8/layout/vList5"/>
    <dgm:cxn modelId="{87625294-9D3C-4E61-8F99-9486CB31DDED}" type="presParOf" srcId="{7B8D0C43-9850-4141-85EB-37EEE5800BFA}" destId="{9F36A80E-C739-49AA-8E9B-CEC027B56421}" srcOrd="0" destOrd="0" presId="urn:microsoft.com/office/officeart/2005/8/layout/vList5"/>
    <dgm:cxn modelId="{3B75922A-46EA-48C1-9958-8DD027ED05EC}" type="presParOf" srcId="{8EBA5703-7BC5-4660-88DC-6321338A2558}" destId="{BF54B985-4D29-44FB-ABB8-B8DD743AB384}" srcOrd="1" destOrd="0" presId="urn:microsoft.com/office/officeart/2005/8/layout/vList5"/>
    <dgm:cxn modelId="{C626BD72-FD73-4EE3-A540-31EC4FD381BE}" type="presParOf" srcId="{8EBA5703-7BC5-4660-88DC-6321338A2558}" destId="{EC8CFA97-2528-4B94-8DD4-AA64576D7EFF}" srcOrd="2" destOrd="0" presId="urn:microsoft.com/office/officeart/2005/8/layout/vList5"/>
    <dgm:cxn modelId="{86D50F8E-19BC-4E3B-8739-DF22B7F1BE14}" type="presParOf" srcId="{EC8CFA97-2528-4B94-8DD4-AA64576D7EFF}" destId="{CA792BF0-6A76-40CA-A890-A7621CAAFF04}" srcOrd="0" destOrd="0" presId="urn:microsoft.com/office/officeart/2005/8/layout/vList5"/>
    <dgm:cxn modelId="{997D0DFB-0045-417E-8F26-93E4568C5ED2}" type="presParOf" srcId="{8EBA5703-7BC5-4660-88DC-6321338A2558}" destId="{293BDA85-944D-4A3E-BCA8-A6021004F2E6}" srcOrd="3" destOrd="0" presId="urn:microsoft.com/office/officeart/2005/8/layout/vList5"/>
    <dgm:cxn modelId="{06AF6583-4429-493C-870E-4CCF06190534}" type="presParOf" srcId="{8EBA5703-7BC5-4660-88DC-6321338A2558}" destId="{33589B6E-87D5-4515-873F-3160D5ECCB18}" srcOrd="4" destOrd="0" presId="urn:microsoft.com/office/officeart/2005/8/layout/vList5"/>
    <dgm:cxn modelId="{C683BC70-6794-440A-89CD-BBB55EB1BAC9}" type="presParOf" srcId="{33589B6E-87D5-4515-873F-3160D5ECCB18}" destId="{FB70845F-1DEB-4227-9731-BC89A700B70B}" srcOrd="0" destOrd="0" presId="urn:microsoft.com/office/officeart/2005/8/layout/vList5"/>
    <dgm:cxn modelId="{37827964-64A2-4CC8-8448-DD08F2DE145D}" type="presParOf" srcId="{8EBA5703-7BC5-4660-88DC-6321338A2558}" destId="{E84E374A-7AD7-4798-B8D4-009F68698A65}" srcOrd="5" destOrd="0" presId="urn:microsoft.com/office/officeart/2005/8/layout/vList5"/>
    <dgm:cxn modelId="{0639CDC1-8A28-4479-BB45-77955FBA08F7}" type="presParOf" srcId="{8EBA5703-7BC5-4660-88DC-6321338A2558}" destId="{65977A71-16E8-4D8F-AD2D-B62764CB56D8}" srcOrd="6" destOrd="0" presId="urn:microsoft.com/office/officeart/2005/8/layout/vList5"/>
    <dgm:cxn modelId="{C1A10CD1-2C36-46D7-8C44-DE7A5B9E7D28}" type="presParOf" srcId="{65977A71-16E8-4D8F-AD2D-B62764CB56D8}" destId="{7E87B86D-D72B-480E-9910-EBF625A452A0}" srcOrd="0" destOrd="0" presId="urn:microsoft.com/office/officeart/2005/8/layout/vList5"/>
    <dgm:cxn modelId="{AF672353-F7E4-4757-B473-3C2238E0A421}" type="presParOf" srcId="{8EBA5703-7BC5-4660-88DC-6321338A2558}" destId="{111FC8A6-A102-4DF4-A833-67A1196977EC}" srcOrd="7" destOrd="0" presId="urn:microsoft.com/office/officeart/2005/8/layout/vList5"/>
    <dgm:cxn modelId="{9D145467-38D4-4367-998A-0B5A923D54AB}" type="presParOf" srcId="{8EBA5703-7BC5-4660-88DC-6321338A2558}" destId="{CB4629D8-3762-4DDF-8503-03C32C0B92B9}" srcOrd="8" destOrd="0" presId="urn:microsoft.com/office/officeart/2005/8/layout/vList5"/>
    <dgm:cxn modelId="{47038F77-F138-4BAF-A1E4-65202D08341B}" type="presParOf" srcId="{CB4629D8-3762-4DDF-8503-03C32C0B92B9}" destId="{28431856-9BDA-413A-9F01-8E9FDEF1E627}" srcOrd="0" destOrd="0" presId="urn:microsoft.com/office/officeart/2005/8/layout/vList5"/>
    <dgm:cxn modelId="{CFD14ED0-F017-401A-B591-8A268DE47FC0}" type="presParOf" srcId="{8EBA5703-7BC5-4660-88DC-6321338A2558}" destId="{11588B8D-1136-44FF-80C3-CF99A02B017E}" srcOrd="9" destOrd="0" presId="urn:microsoft.com/office/officeart/2005/8/layout/vList5"/>
    <dgm:cxn modelId="{0202415C-C687-4ADB-BBC1-19F7EAD78676}" type="presParOf" srcId="{8EBA5703-7BC5-4660-88DC-6321338A2558}" destId="{FC59B533-48AB-46FD-927F-24ADFAC13813}" srcOrd="10" destOrd="0" presId="urn:microsoft.com/office/officeart/2005/8/layout/vList5"/>
    <dgm:cxn modelId="{F31497A4-1DE1-4362-854F-168187A33FCB}" type="presParOf" srcId="{FC59B533-48AB-46FD-927F-24ADFAC13813}" destId="{54CEB8EF-0989-48C2-8982-5C5400D516C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3BD852-3095-42B2-9135-4C96E3E2510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81269B-F8CB-4E15-9AAA-D47EF9389E29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Y</a:t>
          </a:r>
          <a:endParaRPr lang="cs-CZ" dirty="0">
            <a:solidFill>
              <a:schemeClr val="tx1"/>
            </a:solidFill>
          </a:endParaRPr>
        </a:p>
      </dgm:t>
    </dgm:pt>
    <dgm:pt modelId="{D01F5CCB-FF2B-4D8A-BBEE-8749BEDCCC93}" type="parTrans" cxnId="{3A742C54-C86B-48C6-A3F3-4F8913BDE9A7}">
      <dgm:prSet/>
      <dgm:spPr/>
      <dgm:t>
        <a:bodyPr/>
        <a:lstStyle/>
        <a:p>
          <a:endParaRPr lang="cs-CZ"/>
        </a:p>
      </dgm:t>
    </dgm:pt>
    <dgm:pt modelId="{BE4C1C58-D237-4B32-A30A-DFC6C6D66046}" type="sibTrans" cxnId="{3A742C54-C86B-48C6-A3F3-4F8913BDE9A7}">
      <dgm:prSet/>
      <dgm:spPr/>
      <dgm:t>
        <a:bodyPr/>
        <a:lstStyle/>
        <a:p>
          <a:endParaRPr lang="cs-CZ"/>
        </a:p>
      </dgm:t>
    </dgm:pt>
    <dgm:pt modelId="{2E2688CE-7D71-4150-9A97-300F668886AE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O</a:t>
          </a:r>
          <a:endParaRPr lang="cs-CZ" dirty="0">
            <a:solidFill>
              <a:schemeClr val="tx1"/>
            </a:solidFill>
          </a:endParaRPr>
        </a:p>
      </dgm:t>
    </dgm:pt>
    <dgm:pt modelId="{0F0DD152-7D88-4F2E-9583-8BA9C1C715E4}" type="parTrans" cxnId="{D1948A06-6116-4D29-8ADB-D96728BCA106}">
      <dgm:prSet/>
      <dgm:spPr/>
      <dgm:t>
        <a:bodyPr/>
        <a:lstStyle/>
        <a:p>
          <a:endParaRPr lang="cs-CZ"/>
        </a:p>
      </dgm:t>
    </dgm:pt>
    <dgm:pt modelId="{7A9CFB72-2BB0-47C0-A31D-69755CFDE2D1}" type="sibTrans" cxnId="{D1948A06-6116-4D29-8ADB-D96728BCA106}">
      <dgm:prSet/>
      <dgm:spPr/>
      <dgm:t>
        <a:bodyPr/>
        <a:lstStyle/>
        <a:p>
          <a:endParaRPr lang="cs-CZ"/>
        </a:p>
      </dgm:t>
    </dgm:pt>
    <dgm:pt modelId="{EFC367BF-709D-4EB2-85DF-88BAE2CC146E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W</a:t>
          </a:r>
          <a:endParaRPr lang="cs-CZ" dirty="0">
            <a:solidFill>
              <a:schemeClr val="tx1"/>
            </a:solidFill>
          </a:endParaRPr>
        </a:p>
      </dgm:t>
    </dgm:pt>
    <dgm:pt modelId="{389A9441-E164-4582-9D18-011B1B0DE4CA}" type="parTrans" cxnId="{7A4223E9-56EB-4384-8FB4-C86EE5726942}">
      <dgm:prSet/>
      <dgm:spPr/>
      <dgm:t>
        <a:bodyPr/>
        <a:lstStyle/>
        <a:p>
          <a:endParaRPr lang="cs-CZ"/>
        </a:p>
      </dgm:t>
    </dgm:pt>
    <dgm:pt modelId="{C4D8346B-B657-4A58-B665-5F61BEAFF31F}" type="sibTrans" cxnId="{7A4223E9-56EB-4384-8FB4-C86EE5726942}">
      <dgm:prSet/>
      <dgm:spPr/>
      <dgm:t>
        <a:bodyPr/>
        <a:lstStyle/>
        <a:p>
          <a:endParaRPr lang="cs-CZ"/>
        </a:p>
      </dgm:t>
    </dgm:pt>
    <dgm:pt modelId="{7B75F409-B01E-45EE-8CEE-FF8A186B4C5F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</a:t>
          </a:r>
          <a:endParaRPr lang="cs-CZ" dirty="0">
            <a:solidFill>
              <a:schemeClr val="tx1"/>
            </a:solidFill>
          </a:endParaRPr>
        </a:p>
      </dgm:t>
    </dgm:pt>
    <dgm:pt modelId="{670BB226-BF1E-433B-9D05-17098AC036DB}" type="parTrans" cxnId="{36769AA1-BDAC-4C51-B31C-D07199D41867}">
      <dgm:prSet/>
      <dgm:spPr/>
      <dgm:t>
        <a:bodyPr/>
        <a:lstStyle/>
        <a:p>
          <a:endParaRPr lang="cs-CZ"/>
        </a:p>
      </dgm:t>
    </dgm:pt>
    <dgm:pt modelId="{76673BA2-A1D9-415D-8132-F0ED7DA8FA83}" type="sibTrans" cxnId="{36769AA1-BDAC-4C51-B31C-D07199D41867}">
      <dgm:prSet/>
      <dgm:spPr/>
      <dgm:t>
        <a:bodyPr/>
        <a:lstStyle/>
        <a:p>
          <a:endParaRPr lang="cs-CZ"/>
        </a:p>
      </dgm:t>
    </dgm:pt>
    <dgm:pt modelId="{282FBB94-74A6-4A71-A947-BCB51E6413C6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E</a:t>
          </a:r>
          <a:endParaRPr lang="cs-CZ" dirty="0">
            <a:solidFill>
              <a:schemeClr val="tx1"/>
            </a:solidFill>
          </a:endParaRPr>
        </a:p>
      </dgm:t>
    </dgm:pt>
    <dgm:pt modelId="{79EBC6CC-AD9C-4EB2-970E-BBEC790D1978}" type="parTrans" cxnId="{B7ACB071-B1E2-4BCE-8C77-F2574F6F0AFB}">
      <dgm:prSet/>
      <dgm:spPr/>
      <dgm:t>
        <a:bodyPr/>
        <a:lstStyle/>
        <a:p>
          <a:endParaRPr lang="cs-CZ"/>
        </a:p>
      </dgm:t>
    </dgm:pt>
    <dgm:pt modelId="{135102B9-C28C-4067-A117-5210755AFE79}" type="sibTrans" cxnId="{B7ACB071-B1E2-4BCE-8C77-F2574F6F0AFB}">
      <dgm:prSet/>
      <dgm:spPr/>
      <dgm:t>
        <a:bodyPr/>
        <a:lstStyle/>
        <a:p>
          <a:endParaRPr lang="cs-CZ"/>
        </a:p>
      </dgm:t>
    </dgm:pt>
    <dgm:pt modelId="{3DE3A4C1-DA88-45FD-98C8-4369A7E10D20}">
      <dgm:prSet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</a:t>
          </a:r>
          <a:endParaRPr lang="cs-CZ" dirty="0">
            <a:solidFill>
              <a:schemeClr val="tx1"/>
            </a:solidFill>
          </a:endParaRPr>
        </a:p>
      </dgm:t>
    </dgm:pt>
    <dgm:pt modelId="{7F34D742-A355-4977-9F0E-CEC16AE229AB}" type="parTrans" cxnId="{9C7F663A-55D0-4EF4-B4D7-DF66CD6C1D6A}">
      <dgm:prSet/>
      <dgm:spPr/>
      <dgm:t>
        <a:bodyPr/>
        <a:lstStyle/>
        <a:p>
          <a:endParaRPr lang="cs-CZ"/>
        </a:p>
      </dgm:t>
    </dgm:pt>
    <dgm:pt modelId="{31FF42A2-6A32-478C-A035-70AFC3AE2C5A}" type="sibTrans" cxnId="{9C7F663A-55D0-4EF4-B4D7-DF66CD6C1D6A}">
      <dgm:prSet/>
      <dgm:spPr/>
      <dgm:t>
        <a:bodyPr/>
        <a:lstStyle/>
        <a:p>
          <a:endParaRPr lang="cs-CZ"/>
        </a:p>
      </dgm:t>
    </dgm:pt>
    <dgm:pt modelId="{8EBA5703-7BC5-4660-88DC-6321338A2558}" type="pres">
      <dgm:prSet presAssocID="{AC3BD852-3095-42B2-9135-4C96E3E2510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8D0C43-9850-4141-85EB-37EEE5800BFA}" type="pres">
      <dgm:prSet presAssocID="{A381269B-F8CB-4E15-9AAA-D47EF9389E29}" presName="linNode" presStyleCnt="0"/>
      <dgm:spPr/>
    </dgm:pt>
    <dgm:pt modelId="{9F36A80E-C739-49AA-8E9B-CEC027B56421}" type="pres">
      <dgm:prSet presAssocID="{A381269B-F8CB-4E15-9AAA-D47EF9389E29}" presName="parentText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54B985-4D29-44FB-ABB8-B8DD743AB384}" type="pres">
      <dgm:prSet presAssocID="{BE4C1C58-D237-4B32-A30A-DFC6C6D66046}" presName="sp" presStyleCnt="0"/>
      <dgm:spPr/>
    </dgm:pt>
    <dgm:pt modelId="{EC8CFA97-2528-4B94-8DD4-AA64576D7EFF}" type="pres">
      <dgm:prSet presAssocID="{282FBB94-74A6-4A71-A947-BCB51E6413C6}" presName="linNode" presStyleCnt="0"/>
      <dgm:spPr/>
    </dgm:pt>
    <dgm:pt modelId="{CA792BF0-6A76-40CA-A890-A7621CAAFF04}" type="pres">
      <dgm:prSet presAssocID="{282FBB94-74A6-4A71-A947-BCB51E6413C6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3BDA85-944D-4A3E-BCA8-A6021004F2E6}" type="pres">
      <dgm:prSet presAssocID="{135102B9-C28C-4067-A117-5210755AFE79}" presName="sp" presStyleCnt="0"/>
      <dgm:spPr/>
    </dgm:pt>
    <dgm:pt modelId="{33589B6E-87D5-4515-873F-3160D5ECCB18}" type="pres">
      <dgm:prSet presAssocID="{3DE3A4C1-DA88-45FD-98C8-4369A7E10D20}" presName="linNode" presStyleCnt="0"/>
      <dgm:spPr/>
    </dgm:pt>
    <dgm:pt modelId="{FB70845F-1DEB-4227-9731-BC89A700B70B}" type="pres">
      <dgm:prSet presAssocID="{3DE3A4C1-DA88-45FD-98C8-4369A7E10D20}" presName="parentText" presStyleLbl="node1" presStyleIdx="2" presStyleCnt="6" custLinFactNeighborX="1390" custLinFactNeighborY="27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4E374A-7AD7-4798-B8D4-009F68698A65}" type="pres">
      <dgm:prSet presAssocID="{31FF42A2-6A32-478C-A035-70AFC3AE2C5A}" presName="sp" presStyleCnt="0"/>
      <dgm:spPr/>
    </dgm:pt>
    <dgm:pt modelId="{65977A71-16E8-4D8F-AD2D-B62764CB56D8}" type="pres">
      <dgm:prSet presAssocID="{7B75F409-B01E-45EE-8CEE-FF8A186B4C5F}" presName="linNode" presStyleCnt="0"/>
      <dgm:spPr/>
    </dgm:pt>
    <dgm:pt modelId="{7E87B86D-D72B-480E-9910-EBF625A452A0}" type="pres">
      <dgm:prSet presAssocID="{7B75F409-B01E-45EE-8CEE-FF8A186B4C5F}" presName="parentText" presStyleLbl="node1" presStyleIdx="3" presStyleCnt="6" custLinFactNeighborX="1390" custLinFactNeighborY="-279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1FC8A6-A102-4DF4-A833-67A1196977EC}" type="pres">
      <dgm:prSet presAssocID="{76673BA2-A1D9-415D-8132-F0ED7DA8FA83}" presName="sp" presStyleCnt="0"/>
      <dgm:spPr/>
    </dgm:pt>
    <dgm:pt modelId="{CB4629D8-3762-4DDF-8503-03C32C0B92B9}" type="pres">
      <dgm:prSet presAssocID="{2E2688CE-7D71-4150-9A97-300F668886AE}" presName="linNode" presStyleCnt="0"/>
      <dgm:spPr/>
    </dgm:pt>
    <dgm:pt modelId="{28431856-9BDA-413A-9F01-8E9FDEF1E627}" type="pres">
      <dgm:prSet presAssocID="{2E2688CE-7D71-4150-9A97-300F668886AE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588B8D-1136-44FF-80C3-CF99A02B017E}" type="pres">
      <dgm:prSet presAssocID="{7A9CFB72-2BB0-47C0-A31D-69755CFDE2D1}" presName="sp" presStyleCnt="0"/>
      <dgm:spPr/>
    </dgm:pt>
    <dgm:pt modelId="{FC59B533-48AB-46FD-927F-24ADFAC13813}" type="pres">
      <dgm:prSet presAssocID="{EFC367BF-709D-4EB2-85DF-88BAE2CC146E}" presName="linNode" presStyleCnt="0"/>
      <dgm:spPr/>
    </dgm:pt>
    <dgm:pt modelId="{54CEB8EF-0989-48C2-8982-5C5400D516C7}" type="pres">
      <dgm:prSet presAssocID="{EFC367BF-709D-4EB2-85DF-88BAE2CC146E}" presName="parentText" presStyleLbl="node1" presStyleIdx="5" presStyleCnt="6" custLinFactNeighborX="1390" custLinFactNeighborY="-386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10255D-30DD-4957-8F21-498C58917C1C}" type="presOf" srcId="{3DE3A4C1-DA88-45FD-98C8-4369A7E10D20}" destId="{FB70845F-1DEB-4227-9731-BC89A700B70B}" srcOrd="0" destOrd="0" presId="urn:microsoft.com/office/officeart/2005/8/layout/vList5"/>
    <dgm:cxn modelId="{7A4223E9-56EB-4384-8FB4-C86EE5726942}" srcId="{AC3BD852-3095-42B2-9135-4C96E3E25108}" destId="{EFC367BF-709D-4EB2-85DF-88BAE2CC146E}" srcOrd="5" destOrd="0" parTransId="{389A9441-E164-4582-9D18-011B1B0DE4CA}" sibTransId="{C4D8346B-B657-4A58-B665-5F61BEAFF31F}"/>
    <dgm:cxn modelId="{B7ACB071-B1E2-4BCE-8C77-F2574F6F0AFB}" srcId="{AC3BD852-3095-42B2-9135-4C96E3E25108}" destId="{282FBB94-74A6-4A71-A947-BCB51E6413C6}" srcOrd="1" destOrd="0" parTransId="{79EBC6CC-AD9C-4EB2-970E-BBEC790D1978}" sibTransId="{135102B9-C28C-4067-A117-5210755AFE79}"/>
    <dgm:cxn modelId="{9C7F663A-55D0-4EF4-B4D7-DF66CD6C1D6A}" srcId="{AC3BD852-3095-42B2-9135-4C96E3E25108}" destId="{3DE3A4C1-DA88-45FD-98C8-4369A7E10D20}" srcOrd="2" destOrd="0" parTransId="{7F34D742-A355-4977-9F0E-CEC16AE229AB}" sibTransId="{31FF42A2-6A32-478C-A035-70AFC3AE2C5A}"/>
    <dgm:cxn modelId="{BB71DA7D-5851-4429-B2D2-6AF487FFA547}" type="presOf" srcId="{AC3BD852-3095-42B2-9135-4C96E3E25108}" destId="{8EBA5703-7BC5-4660-88DC-6321338A2558}" srcOrd="0" destOrd="0" presId="urn:microsoft.com/office/officeart/2005/8/layout/vList5"/>
    <dgm:cxn modelId="{36769AA1-BDAC-4C51-B31C-D07199D41867}" srcId="{AC3BD852-3095-42B2-9135-4C96E3E25108}" destId="{7B75F409-B01E-45EE-8CEE-FF8A186B4C5F}" srcOrd="3" destOrd="0" parTransId="{670BB226-BF1E-433B-9D05-17098AC036DB}" sibTransId="{76673BA2-A1D9-415D-8132-F0ED7DA8FA83}"/>
    <dgm:cxn modelId="{BC78F853-4C18-4C61-9B45-0DD713B878F8}" type="presOf" srcId="{A381269B-F8CB-4E15-9AAA-D47EF9389E29}" destId="{9F36A80E-C739-49AA-8E9B-CEC027B56421}" srcOrd="0" destOrd="0" presId="urn:microsoft.com/office/officeart/2005/8/layout/vList5"/>
    <dgm:cxn modelId="{D1948A06-6116-4D29-8ADB-D96728BCA106}" srcId="{AC3BD852-3095-42B2-9135-4C96E3E25108}" destId="{2E2688CE-7D71-4150-9A97-300F668886AE}" srcOrd="4" destOrd="0" parTransId="{0F0DD152-7D88-4F2E-9583-8BA9C1C715E4}" sibTransId="{7A9CFB72-2BB0-47C0-A31D-69755CFDE2D1}"/>
    <dgm:cxn modelId="{A5E22CE6-AB38-42C6-B029-7D6E5570E8BB}" type="presOf" srcId="{2E2688CE-7D71-4150-9A97-300F668886AE}" destId="{28431856-9BDA-413A-9F01-8E9FDEF1E627}" srcOrd="0" destOrd="0" presId="urn:microsoft.com/office/officeart/2005/8/layout/vList5"/>
    <dgm:cxn modelId="{2CB5F796-7303-4F80-9151-B02E16DC0540}" type="presOf" srcId="{EFC367BF-709D-4EB2-85DF-88BAE2CC146E}" destId="{54CEB8EF-0989-48C2-8982-5C5400D516C7}" srcOrd="0" destOrd="0" presId="urn:microsoft.com/office/officeart/2005/8/layout/vList5"/>
    <dgm:cxn modelId="{CC631945-6608-4A4B-BD92-4AFD2E74524A}" type="presOf" srcId="{7B75F409-B01E-45EE-8CEE-FF8A186B4C5F}" destId="{7E87B86D-D72B-480E-9910-EBF625A452A0}" srcOrd="0" destOrd="0" presId="urn:microsoft.com/office/officeart/2005/8/layout/vList5"/>
    <dgm:cxn modelId="{96199D48-2396-4492-B7F2-550EB91B358F}" type="presOf" srcId="{282FBB94-74A6-4A71-A947-BCB51E6413C6}" destId="{CA792BF0-6A76-40CA-A890-A7621CAAFF04}" srcOrd="0" destOrd="0" presId="urn:microsoft.com/office/officeart/2005/8/layout/vList5"/>
    <dgm:cxn modelId="{3A742C54-C86B-48C6-A3F3-4F8913BDE9A7}" srcId="{AC3BD852-3095-42B2-9135-4C96E3E25108}" destId="{A381269B-F8CB-4E15-9AAA-D47EF9389E29}" srcOrd="0" destOrd="0" parTransId="{D01F5CCB-FF2B-4D8A-BBEE-8749BEDCCC93}" sibTransId="{BE4C1C58-D237-4B32-A30A-DFC6C6D66046}"/>
    <dgm:cxn modelId="{4B261AB0-B2B9-4D67-AE39-698D489BB0A4}" type="presParOf" srcId="{8EBA5703-7BC5-4660-88DC-6321338A2558}" destId="{7B8D0C43-9850-4141-85EB-37EEE5800BFA}" srcOrd="0" destOrd="0" presId="urn:microsoft.com/office/officeart/2005/8/layout/vList5"/>
    <dgm:cxn modelId="{FF33EC2E-0310-47D9-BAEF-D35A9E1B17E3}" type="presParOf" srcId="{7B8D0C43-9850-4141-85EB-37EEE5800BFA}" destId="{9F36A80E-C739-49AA-8E9B-CEC027B56421}" srcOrd="0" destOrd="0" presId="urn:microsoft.com/office/officeart/2005/8/layout/vList5"/>
    <dgm:cxn modelId="{FCBAE166-1872-4AEB-AC89-D01471B6754E}" type="presParOf" srcId="{8EBA5703-7BC5-4660-88DC-6321338A2558}" destId="{BF54B985-4D29-44FB-ABB8-B8DD743AB384}" srcOrd="1" destOrd="0" presId="urn:microsoft.com/office/officeart/2005/8/layout/vList5"/>
    <dgm:cxn modelId="{EB0B0F7D-EBA4-429A-BEAD-C7F2CF8557FB}" type="presParOf" srcId="{8EBA5703-7BC5-4660-88DC-6321338A2558}" destId="{EC8CFA97-2528-4B94-8DD4-AA64576D7EFF}" srcOrd="2" destOrd="0" presId="urn:microsoft.com/office/officeart/2005/8/layout/vList5"/>
    <dgm:cxn modelId="{B8CF9715-75E8-470B-8D05-03F95152EC4F}" type="presParOf" srcId="{EC8CFA97-2528-4B94-8DD4-AA64576D7EFF}" destId="{CA792BF0-6A76-40CA-A890-A7621CAAFF04}" srcOrd="0" destOrd="0" presId="urn:microsoft.com/office/officeart/2005/8/layout/vList5"/>
    <dgm:cxn modelId="{290785EA-EB33-42DD-BE17-3F786CB81727}" type="presParOf" srcId="{8EBA5703-7BC5-4660-88DC-6321338A2558}" destId="{293BDA85-944D-4A3E-BCA8-A6021004F2E6}" srcOrd="3" destOrd="0" presId="urn:microsoft.com/office/officeart/2005/8/layout/vList5"/>
    <dgm:cxn modelId="{7BC8AEAB-A625-4013-A0DD-7D3A7B63FA33}" type="presParOf" srcId="{8EBA5703-7BC5-4660-88DC-6321338A2558}" destId="{33589B6E-87D5-4515-873F-3160D5ECCB18}" srcOrd="4" destOrd="0" presId="urn:microsoft.com/office/officeart/2005/8/layout/vList5"/>
    <dgm:cxn modelId="{09AC2361-6A4F-4E17-B853-DCB88D2DE52C}" type="presParOf" srcId="{33589B6E-87D5-4515-873F-3160D5ECCB18}" destId="{FB70845F-1DEB-4227-9731-BC89A700B70B}" srcOrd="0" destOrd="0" presId="urn:microsoft.com/office/officeart/2005/8/layout/vList5"/>
    <dgm:cxn modelId="{553EB621-44B1-4AC2-8349-B60714D72FB5}" type="presParOf" srcId="{8EBA5703-7BC5-4660-88DC-6321338A2558}" destId="{E84E374A-7AD7-4798-B8D4-009F68698A65}" srcOrd="5" destOrd="0" presId="urn:microsoft.com/office/officeart/2005/8/layout/vList5"/>
    <dgm:cxn modelId="{85ED7B8A-5560-438C-ADAD-FB1104DDA8A0}" type="presParOf" srcId="{8EBA5703-7BC5-4660-88DC-6321338A2558}" destId="{65977A71-16E8-4D8F-AD2D-B62764CB56D8}" srcOrd="6" destOrd="0" presId="urn:microsoft.com/office/officeart/2005/8/layout/vList5"/>
    <dgm:cxn modelId="{DE87747D-9859-4CBB-BF98-74927A99C33A}" type="presParOf" srcId="{65977A71-16E8-4D8F-AD2D-B62764CB56D8}" destId="{7E87B86D-D72B-480E-9910-EBF625A452A0}" srcOrd="0" destOrd="0" presId="urn:microsoft.com/office/officeart/2005/8/layout/vList5"/>
    <dgm:cxn modelId="{60BC915F-94F1-45E6-B9E9-F1D3FB83234F}" type="presParOf" srcId="{8EBA5703-7BC5-4660-88DC-6321338A2558}" destId="{111FC8A6-A102-4DF4-A833-67A1196977EC}" srcOrd="7" destOrd="0" presId="urn:microsoft.com/office/officeart/2005/8/layout/vList5"/>
    <dgm:cxn modelId="{D2C2BE87-5AFA-4FEF-8CDF-D494D94C1B0A}" type="presParOf" srcId="{8EBA5703-7BC5-4660-88DC-6321338A2558}" destId="{CB4629D8-3762-4DDF-8503-03C32C0B92B9}" srcOrd="8" destOrd="0" presId="urn:microsoft.com/office/officeart/2005/8/layout/vList5"/>
    <dgm:cxn modelId="{FC76375A-A3F4-499D-A346-A4C989979241}" type="presParOf" srcId="{CB4629D8-3762-4DDF-8503-03C32C0B92B9}" destId="{28431856-9BDA-413A-9F01-8E9FDEF1E627}" srcOrd="0" destOrd="0" presId="urn:microsoft.com/office/officeart/2005/8/layout/vList5"/>
    <dgm:cxn modelId="{CAFCB61F-B36C-4A29-BC6A-D8F7DEB340E9}" type="presParOf" srcId="{8EBA5703-7BC5-4660-88DC-6321338A2558}" destId="{11588B8D-1136-44FF-80C3-CF99A02B017E}" srcOrd="9" destOrd="0" presId="urn:microsoft.com/office/officeart/2005/8/layout/vList5"/>
    <dgm:cxn modelId="{A19EF15C-A57F-4C80-A736-E4AD65C0B494}" type="presParOf" srcId="{8EBA5703-7BC5-4660-88DC-6321338A2558}" destId="{FC59B533-48AB-46FD-927F-24ADFAC13813}" srcOrd="10" destOrd="0" presId="urn:microsoft.com/office/officeart/2005/8/layout/vList5"/>
    <dgm:cxn modelId="{D193ED80-C5B9-4E94-BE4A-36F5A3243B8C}" type="presParOf" srcId="{FC59B533-48AB-46FD-927F-24ADFAC13813}" destId="{54CEB8EF-0989-48C2-8982-5C5400D516C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28D158-9E50-4598-9099-C63A8789346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EEC37E-C7FF-4D22-B12B-FD07B52718BC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1D57E5D6-53DD-4F26-A953-69F23E2B41C0}" type="parTrans" cxnId="{317BED83-7F2D-4C26-8503-EED1E0EFD62F}">
      <dgm:prSet/>
      <dgm:spPr/>
      <dgm:t>
        <a:bodyPr/>
        <a:lstStyle/>
        <a:p>
          <a:endParaRPr lang="cs-CZ"/>
        </a:p>
      </dgm:t>
    </dgm:pt>
    <dgm:pt modelId="{A9115786-780B-4830-B00D-139587B00A24}" type="sibTrans" cxnId="{317BED83-7F2D-4C26-8503-EED1E0EFD62F}">
      <dgm:prSet/>
      <dgm:spPr/>
      <dgm:t>
        <a:bodyPr/>
        <a:lstStyle/>
        <a:p>
          <a:endParaRPr lang="cs-CZ"/>
        </a:p>
      </dgm:t>
    </dgm:pt>
    <dgm:pt modelId="{391A49F7-EDD0-44BC-ACFC-148958FD920F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6EB59AEC-F13F-4507-BA50-54CC86BF0CEE}" type="parTrans" cxnId="{A17C0401-5D76-47BC-9DC2-B6A46C022C95}">
      <dgm:prSet/>
      <dgm:spPr/>
      <dgm:t>
        <a:bodyPr/>
        <a:lstStyle/>
        <a:p>
          <a:endParaRPr lang="cs-CZ"/>
        </a:p>
      </dgm:t>
    </dgm:pt>
    <dgm:pt modelId="{9031CFB5-7769-4300-AE63-861CAFE6C41E}" type="sibTrans" cxnId="{A17C0401-5D76-47BC-9DC2-B6A46C022C95}">
      <dgm:prSet/>
      <dgm:spPr/>
      <dgm:t>
        <a:bodyPr/>
        <a:lstStyle/>
        <a:p>
          <a:endParaRPr lang="cs-CZ"/>
        </a:p>
      </dgm:t>
    </dgm:pt>
    <dgm:pt modelId="{DC3A73AD-02A0-463A-9F7A-D5CD877C5AF1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675CBCB8-BD0A-456C-B917-C78D355723E0}" type="parTrans" cxnId="{9523BBB5-353C-454E-9B76-538CD9F86DDC}">
      <dgm:prSet/>
      <dgm:spPr/>
      <dgm:t>
        <a:bodyPr/>
        <a:lstStyle/>
        <a:p>
          <a:endParaRPr lang="cs-CZ"/>
        </a:p>
      </dgm:t>
    </dgm:pt>
    <dgm:pt modelId="{B242B44F-68EF-46E6-B76F-27809454856E}" type="sibTrans" cxnId="{9523BBB5-353C-454E-9B76-538CD9F86DDC}">
      <dgm:prSet/>
      <dgm:spPr/>
      <dgm:t>
        <a:bodyPr/>
        <a:lstStyle/>
        <a:p>
          <a:endParaRPr lang="cs-CZ"/>
        </a:p>
      </dgm:t>
    </dgm:pt>
    <dgm:pt modelId="{9CFE49F1-E3DA-470E-90ED-02096A22E069}">
      <dgm:prSet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8FB39DA5-7C71-4E1F-9801-CE11190D4AF3}" type="parTrans" cxnId="{AFDA56D7-420F-4972-A179-D6174E5BD176}">
      <dgm:prSet/>
      <dgm:spPr/>
      <dgm:t>
        <a:bodyPr/>
        <a:lstStyle/>
        <a:p>
          <a:endParaRPr lang="cs-CZ"/>
        </a:p>
      </dgm:t>
    </dgm:pt>
    <dgm:pt modelId="{D3D89FC8-399A-4E83-A217-8B7A0A599142}" type="sibTrans" cxnId="{AFDA56D7-420F-4972-A179-D6174E5BD176}">
      <dgm:prSet/>
      <dgm:spPr/>
      <dgm:t>
        <a:bodyPr/>
        <a:lstStyle/>
        <a:p>
          <a:endParaRPr lang="cs-CZ"/>
        </a:p>
      </dgm:t>
    </dgm:pt>
    <dgm:pt modelId="{00E53EDC-8E8D-4C27-B057-7620C993E7E9}" type="pres">
      <dgm:prSet presAssocID="{2328D158-9E50-4598-9099-C63A8789346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CD9848-123B-4D2B-993A-72002EB16AB9}" type="pres">
      <dgm:prSet presAssocID="{EBEEC37E-C7FF-4D22-B12B-FD07B52718BC}" presName="linNode" presStyleCnt="0"/>
      <dgm:spPr/>
    </dgm:pt>
    <dgm:pt modelId="{1B329DE1-7626-44F6-A1D8-81393563F42E}" type="pres">
      <dgm:prSet presAssocID="{EBEEC37E-C7FF-4D22-B12B-FD07B52718BC}" presName="parentText" presStyleLbl="node1" presStyleIdx="0" presStyleCnt="4" custLinFactNeighborX="-1171" custLinFactNeighborY="241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97FA08-4886-48E3-941C-4AC99C1F1F29}" type="pres">
      <dgm:prSet presAssocID="{A9115786-780B-4830-B00D-139587B00A24}" presName="sp" presStyleCnt="0"/>
      <dgm:spPr/>
    </dgm:pt>
    <dgm:pt modelId="{117AAD79-D29E-4D89-9BAE-8F08095B8D9D}" type="pres">
      <dgm:prSet presAssocID="{9CFE49F1-E3DA-470E-90ED-02096A22E069}" presName="linNode" presStyleCnt="0"/>
      <dgm:spPr/>
    </dgm:pt>
    <dgm:pt modelId="{CB425C13-6BD7-4B37-B6E4-DF6B02BAF064}" type="pres">
      <dgm:prSet presAssocID="{9CFE49F1-E3DA-470E-90ED-02096A22E069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B110D-19A8-449E-8198-B82680A30AC8}" type="pres">
      <dgm:prSet presAssocID="{D3D89FC8-399A-4E83-A217-8B7A0A599142}" presName="sp" presStyleCnt="0"/>
      <dgm:spPr/>
    </dgm:pt>
    <dgm:pt modelId="{E69A2BB8-12FB-4F7A-A7DA-B9F2829D3FF4}" type="pres">
      <dgm:prSet presAssocID="{391A49F7-EDD0-44BC-ACFC-148958FD920F}" presName="linNode" presStyleCnt="0"/>
      <dgm:spPr/>
    </dgm:pt>
    <dgm:pt modelId="{40A37ECB-7438-4D0E-84AA-CA36747106F3}" type="pres">
      <dgm:prSet presAssocID="{391A49F7-EDD0-44BC-ACFC-148958FD920F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6EEA60-DE36-48B4-97A6-64F7C1D533BB}" type="pres">
      <dgm:prSet presAssocID="{9031CFB5-7769-4300-AE63-861CAFE6C41E}" presName="sp" presStyleCnt="0"/>
      <dgm:spPr/>
    </dgm:pt>
    <dgm:pt modelId="{131ED970-D49F-4CAF-B6F3-34E1073D1573}" type="pres">
      <dgm:prSet presAssocID="{DC3A73AD-02A0-463A-9F7A-D5CD877C5AF1}" presName="linNode" presStyleCnt="0"/>
      <dgm:spPr/>
    </dgm:pt>
    <dgm:pt modelId="{5A1730DF-3197-456B-ACA6-8AEA5F6EAA1C}" type="pres">
      <dgm:prSet presAssocID="{DC3A73AD-02A0-463A-9F7A-D5CD877C5AF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80AEE8-91E8-471A-880C-35C57E22AD13}" type="presOf" srcId="{9CFE49F1-E3DA-470E-90ED-02096A22E069}" destId="{CB425C13-6BD7-4B37-B6E4-DF6B02BAF064}" srcOrd="0" destOrd="0" presId="urn:microsoft.com/office/officeart/2005/8/layout/vList5"/>
    <dgm:cxn modelId="{9523BBB5-353C-454E-9B76-538CD9F86DDC}" srcId="{2328D158-9E50-4598-9099-C63A87893461}" destId="{DC3A73AD-02A0-463A-9F7A-D5CD877C5AF1}" srcOrd="3" destOrd="0" parTransId="{675CBCB8-BD0A-456C-B917-C78D355723E0}" sibTransId="{B242B44F-68EF-46E6-B76F-27809454856E}"/>
    <dgm:cxn modelId="{317BED83-7F2D-4C26-8503-EED1E0EFD62F}" srcId="{2328D158-9E50-4598-9099-C63A87893461}" destId="{EBEEC37E-C7FF-4D22-B12B-FD07B52718BC}" srcOrd="0" destOrd="0" parTransId="{1D57E5D6-53DD-4F26-A953-69F23E2B41C0}" sibTransId="{A9115786-780B-4830-B00D-139587B00A24}"/>
    <dgm:cxn modelId="{A17C0401-5D76-47BC-9DC2-B6A46C022C95}" srcId="{2328D158-9E50-4598-9099-C63A87893461}" destId="{391A49F7-EDD0-44BC-ACFC-148958FD920F}" srcOrd="2" destOrd="0" parTransId="{6EB59AEC-F13F-4507-BA50-54CC86BF0CEE}" sibTransId="{9031CFB5-7769-4300-AE63-861CAFE6C41E}"/>
    <dgm:cxn modelId="{AFDA56D7-420F-4972-A179-D6174E5BD176}" srcId="{2328D158-9E50-4598-9099-C63A87893461}" destId="{9CFE49F1-E3DA-470E-90ED-02096A22E069}" srcOrd="1" destOrd="0" parTransId="{8FB39DA5-7C71-4E1F-9801-CE11190D4AF3}" sibTransId="{D3D89FC8-399A-4E83-A217-8B7A0A599142}"/>
    <dgm:cxn modelId="{37F3049A-D483-4390-8593-EF2360DF2E46}" type="presOf" srcId="{391A49F7-EDD0-44BC-ACFC-148958FD920F}" destId="{40A37ECB-7438-4D0E-84AA-CA36747106F3}" srcOrd="0" destOrd="0" presId="urn:microsoft.com/office/officeart/2005/8/layout/vList5"/>
    <dgm:cxn modelId="{9AB1A196-B027-4B28-904D-E3DFF497C4C0}" type="presOf" srcId="{DC3A73AD-02A0-463A-9F7A-D5CD877C5AF1}" destId="{5A1730DF-3197-456B-ACA6-8AEA5F6EAA1C}" srcOrd="0" destOrd="0" presId="urn:microsoft.com/office/officeart/2005/8/layout/vList5"/>
    <dgm:cxn modelId="{6F21100B-6E96-4932-95D7-4EF49D2F86DD}" type="presOf" srcId="{2328D158-9E50-4598-9099-C63A87893461}" destId="{00E53EDC-8E8D-4C27-B057-7620C993E7E9}" srcOrd="0" destOrd="0" presId="urn:microsoft.com/office/officeart/2005/8/layout/vList5"/>
    <dgm:cxn modelId="{C6D87BBF-C9B4-426E-9120-A601E49B43D3}" type="presOf" srcId="{EBEEC37E-C7FF-4D22-B12B-FD07B52718BC}" destId="{1B329DE1-7626-44F6-A1D8-81393563F42E}" srcOrd="0" destOrd="0" presId="urn:microsoft.com/office/officeart/2005/8/layout/vList5"/>
    <dgm:cxn modelId="{94D73279-84BA-43C3-9457-3D8556713A34}" type="presParOf" srcId="{00E53EDC-8E8D-4C27-B057-7620C993E7E9}" destId="{4CCD9848-123B-4D2B-993A-72002EB16AB9}" srcOrd="0" destOrd="0" presId="urn:microsoft.com/office/officeart/2005/8/layout/vList5"/>
    <dgm:cxn modelId="{233DC3F1-9FBA-40B5-995F-54C9463D998C}" type="presParOf" srcId="{4CCD9848-123B-4D2B-993A-72002EB16AB9}" destId="{1B329DE1-7626-44F6-A1D8-81393563F42E}" srcOrd="0" destOrd="0" presId="urn:microsoft.com/office/officeart/2005/8/layout/vList5"/>
    <dgm:cxn modelId="{ACEDFDAD-334B-452A-B93F-5ECE064E6DFB}" type="presParOf" srcId="{00E53EDC-8E8D-4C27-B057-7620C993E7E9}" destId="{9A97FA08-4886-48E3-941C-4AC99C1F1F29}" srcOrd="1" destOrd="0" presId="urn:microsoft.com/office/officeart/2005/8/layout/vList5"/>
    <dgm:cxn modelId="{5B450D10-7D6B-4495-B920-85C7D4E3C456}" type="presParOf" srcId="{00E53EDC-8E8D-4C27-B057-7620C993E7E9}" destId="{117AAD79-D29E-4D89-9BAE-8F08095B8D9D}" srcOrd="2" destOrd="0" presId="urn:microsoft.com/office/officeart/2005/8/layout/vList5"/>
    <dgm:cxn modelId="{DC0FC641-2C27-4FDA-BB37-8EC951F24B1F}" type="presParOf" srcId="{117AAD79-D29E-4D89-9BAE-8F08095B8D9D}" destId="{CB425C13-6BD7-4B37-B6E4-DF6B02BAF064}" srcOrd="0" destOrd="0" presId="urn:microsoft.com/office/officeart/2005/8/layout/vList5"/>
    <dgm:cxn modelId="{372CCFE3-65D5-40ED-8E47-4BBFF9B18661}" type="presParOf" srcId="{00E53EDC-8E8D-4C27-B057-7620C993E7E9}" destId="{225B110D-19A8-449E-8198-B82680A30AC8}" srcOrd="3" destOrd="0" presId="urn:microsoft.com/office/officeart/2005/8/layout/vList5"/>
    <dgm:cxn modelId="{F917CD60-73FA-470E-A551-9E526D33236E}" type="presParOf" srcId="{00E53EDC-8E8D-4C27-B057-7620C993E7E9}" destId="{E69A2BB8-12FB-4F7A-A7DA-B9F2829D3FF4}" srcOrd="4" destOrd="0" presId="urn:microsoft.com/office/officeart/2005/8/layout/vList5"/>
    <dgm:cxn modelId="{2E65EF9B-D91F-42AE-AB57-B27CB8A3EDC5}" type="presParOf" srcId="{E69A2BB8-12FB-4F7A-A7DA-B9F2829D3FF4}" destId="{40A37ECB-7438-4D0E-84AA-CA36747106F3}" srcOrd="0" destOrd="0" presId="urn:microsoft.com/office/officeart/2005/8/layout/vList5"/>
    <dgm:cxn modelId="{1A5FC165-4AE2-4B6F-AB54-53B19D1BA107}" type="presParOf" srcId="{00E53EDC-8E8D-4C27-B057-7620C993E7E9}" destId="{5D6EEA60-DE36-48B4-97A6-64F7C1D533BB}" srcOrd="5" destOrd="0" presId="urn:microsoft.com/office/officeart/2005/8/layout/vList5"/>
    <dgm:cxn modelId="{A40ED01B-866C-40C1-8C06-07FF1598D6A9}" type="presParOf" srcId="{00E53EDC-8E8D-4C27-B057-7620C993E7E9}" destId="{131ED970-D49F-4CAF-B6F3-34E1073D1573}" srcOrd="6" destOrd="0" presId="urn:microsoft.com/office/officeart/2005/8/layout/vList5"/>
    <dgm:cxn modelId="{49A6E0A6-8A86-4C15-8EDD-4D750EF1B43D}" type="presParOf" srcId="{131ED970-D49F-4CAF-B6F3-34E1073D1573}" destId="{5A1730DF-3197-456B-ACA6-8AEA5F6EAA1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418054-5A4B-4080-A11A-F7A9207D3E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7C0676-D36B-4E19-80E8-7CE5D5FA1B7E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6FC62E12-077A-4ACD-B50F-D7114A5CC10F}" type="parTrans" cxnId="{0EF1C54E-3D40-49BB-808A-ED6E1F728D01}">
      <dgm:prSet/>
      <dgm:spPr/>
      <dgm:t>
        <a:bodyPr/>
        <a:lstStyle/>
        <a:p>
          <a:endParaRPr lang="cs-CZ"/>
        </a:p>
      </dgm:t>
    </dgm:pt>
    <dgm:pt modelId="{CA790B8B-CBFD-4B2C-940F-7FCE3C628964}" type="sibTrans" cxnId="{0EF1C54E-3D40-49BB-808A-ED6E1F728D01}">
      <dgm:prSet/>
      <dgm:spPr/>
      <dgm:t>
        <a:bodyPr/>
        <a:lstStyle/>
        <a:p>
          <a:endParaRPr lang="cs-CZ"/>
        </a:p>
      </dgm:t>
    </dgm:pt>
    <dgm:pt modelId="{109959FD-FEDF-455D-8B3C-8EE0D26C0A82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DE6B800F-1404-4A72-B112-99EBFD1B5F4F}" type="parTrans" cxnId="{87EE03F2-3C51-4336-8D9C-69C513D507AF}">
      <dgm:prSet/>
      <dgm:spPr/>
      <dgm:t>
        <a:bodyPr/>
        <a:lstStyle/>
        <a:p>
          <a:endParaRPr lang="cs-CZ"/>
        </a:p>
      </dgm:t>
    </dgm:pt>
    <dgm:pt modelId="{69A6B97E-02A1-47CC-9725-4B891D90C5A7}" type="sibTrans" cxnId="{87EE03F2-3C51-4336-8D9C-69C513D507AF}">
      <dgm:prSet/>
      <dgm:spPr/>
      <dgm:t>
        <a:bodyPr/>
        <a:lstStyle/>
        <a:p>
          <a:endParaRPr lang="cs-CZ"/>
        </a:p>
      </dgm:t>
    </dgm:pt>
    <dgm:pt modelId="{D4DA7E8C-6001-4DC8-8B9A-87161CD5AF4A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D2E4B787-80ED-4650-94D1-68949FAE9C00}" type="parTrans" cxnId="{804E404E-903C-4BAD-90E6-C024F67F6F5F}">
      <dgm:prSet/>
      <dgm:spPr/>
      <dgm:t>
        <a:bodyPr/>
        <a:lstStyle/>
        <a:p>
          <a:endParaRPr lang="cs-CZ"/>
        </a:p>
      </dgm:t>
    </dgm:pt>
    <dgm:pt modelId="{2715B5F9-8699-4000-ACD0-B56A817C4BB8}" type="sibTrans" cxnId="{804E404E-903C-4BAD-90E6-C024F67F6F5F}">
      <dgm:prSet/>
      <dgm:spPr/>
      <dgm:t>
        <a:bodyPr/>
        <a:lstStyle/>
        <a:p>
          <a:endParaRPr lang="cs-CZ"/>
        </a:p>
      </dgm:t>
    </dgm:pt>
    <dgm:pt modelId="{9D3E69BB-61D7-4F38-AFF2-E8B970FDD945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EB7B4AE2-F96E-46E1-B197-1DC48BAE63FE}" type="parTrans" cxnId="{FE159B1A-0FF4-4C2B-BEE1-30611B83A546}">
      <dgm:prSet/>
      <dgm:spPr/>
      <dgm:t>
        <a:bodyPr/>
        <a:lstStyle/>
        <a:p>
          <a:endParaRPr lang="cs-CZ"/>
        </a:p>
      </dgm:t>
    </dgm:pt>
    <dgm:pt modelId="{5AEECF70-CE08-457B-80D4-21EF2E702B99}" type="sibTrans" cxnId="{FE159B1A-0FF4-4C2B-BEE1-30611B83A546}">
      <dgm:prSet/>
      <dgm:spPr/>
      <dgm:t>
        <a:bodyPr/>
        <a:lstStyle/>
        <a:p>
          <a:endParaRPr lang="cs-CZ"/>
        </a:p>
      </dgm:t>
    </dgm:pt>
    <dgm:pt modelId="{2C9B52F7-9631-4567-ABFB-265F3302EB6D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8559ADB1-A0A6-4632-96D1-12C7533DFCE7}" type="parTrans" cxnId="{BFE7B3A8-43C4-45EF-9D07-5D3C8EB8E452}">
      <dgm:prSet/>
      <dgm:spPr/>
      <dgm:t>
        <a:bodyPr/>
        <a:lstStyle/>
        <a:p>
          <a:endParaRPr lang="cs-CZ"/>
        </a:p>
      </dgm:t>
    </dgm:pt>
    <dgm:pt modelId="{A8BCB830-BA09-4FA8-BC36-2B6CE66C35D7}" type="sibTrans" cxnId="{BFE7B3A8-43C4-45EF-9D07-5D3C8EB8E452}">
      <dgm:prSet/>
      <dgm:spPr/>
      <dgm:t>
        <a:bodyPr/>
        <a:lstStyle/>
        <a:p>
          <a:endParaRPr lang="cs-CZ"/>
        </a:p>
      </dgm:t>
    </dgm:pt>
    <dgm:pt modelId="{63DC1658-15DA-4FB9-8E59-35FE26D5C788}" type="pres">
      <dgm:prSet presAssocID="{07418054-5A4B-4080-A11A-F7A9207D3ED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2CE77-C04F-4976-8559-0000ED532308}" type="pres">
      <dgm:prSet presAssocID="{3C7C0676-D36B-4E19-80E8-7CE5D5FA1B7E}" presName="linNode" presStyleCnt="0"/>
      <dgm:spPr/>
    </dgm:pt>
    <dgm:pt modelId="{F8673EEB-B3E3-45A5-8A82-89A92FD1B5B0}" type="pres">
      <dgm:prSet presAssocID="{3C7C0676-D36B-4E19-80E8-7CE5D5FA1B7E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D82C9-9C40-46CE-8DED-E3CF421BDE2C}" type="pres">
      <dgm:prSet presAssocID="{CA790B8B-CBFD-4B2C-940F-7FCE3C628964}" presName="sp" presStyleCnt="0"/>
      <dgm:spPr/>
    </dgm:pt>
    <dgm:pt modelId="{4C410E90-5B7C-451A-9602-DB7BCFBB5753}" type="pres">
      <dgm:prSet presAssocID="{2C9B52F7-9631-4567-ABFB-265F3302EB6D}" presName="linNode" presStyleCnt="0"/>
      <dgm:spPr/>
    </dgm:pt>
    <dgm:pt modelId="{3D129617-2437-47BD-85E8-5CD37B1BAE9A}" type="pres">
      <dgm:prSet presAssocID="{2C9B52F7-9631-4567-ABFB-265F3302EB6D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E28920-B9ED-4BF3-97F5-161408E2C95C}" type="pres">
      <dgm:prSet presAssocID="{A8BCB830-BA09-4FA8-BC36-2B6CE66C35D7}" presName="sp" presStyleCnt="0"/>
      <dgm:spPr/>
    </dgm:pt>
    <dgm:pt modelId="{2D454956-B80C-41B3-A945-A306255DA106}" type="pres">
      <dgm:prSet presAssocID="{9D3E69BB-61D7-4F38-AFF2-E8B970FDD945}" presName="linNode" presStyleCnt="0"/>
      <dgm:spPr/>
    </dgm:pt>
    <dgm:pt modelId="{C52C6D7C-A2D6-43B9-850E-8D4DFF5703E9}" type="pres">
      <dgm:prSet presAssocID="{9D3E69BB-61D7-4F38-AFF2-E8B970FDD945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7FDA69-AF36-4A94-8FBB-EADE8E81A026}" type="pres">
      <dgm:prSet presAssocID="{5AEECF70-CE08-457B-80D4-21EF2E702B99}" presName="sp" presStyleCnt="0"/>
      <dgm:spPr/>
    </dgm:pt>
    <dgm:pt modelId="{0DD3A100-D23A-4C4A-99AF-47100C1C9441}" type="pres">
      <dgm:prSet presAssocID="{109959FD-FEDF-455D-8B3C-8EE0D26C0A82}" presName="linNode" presStyleCnt="0"/>
      <dgm:spPr/>
    </dgm:pt>
    <dgm:pt modelId="{C183352E-383D-41E3-9BF2-3EF6E7679000}" type="pres">
      <dgm:prSet presAssocID="{109959FD-FEDF-455D-8B3C-8EE0D26C0A8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E686B-D248-4C04-8467-3C24F615AD91}" type="pres">
      <dgm:prSet presAssocID="{69A6B97E-02A1-47CC-9725-4B891D90C5A7}" presName="sp" presStyleCnt="0"/>
      <dgm:spPr/>
    </dgm:pt>
    <dgm:pt modelId="{A5E96AE3-4FF7-46FB-9B56-ACC961355B1E}" type="pres">
      <dgm:prSet presAssocID="{D4DA7E8C-6001-4DC8-8B9A-87161CD5AF4A}" presName="linNode" presStyleCnt="0"/>
      <dgm:spPr/>
    </dgm:pt>
    <dgm:pt modelId="{A2C1A394-B18A-484C-B383-E9D0FB3CFCAE}" type="pres">
      <dgm:prSet presAssocID="{D4DA7E8C-6001-4DC8-8B9A-87161CD5AF4A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59B1A-0FF4-4C2B-BEE1-30611B83A546}" srcId="{07418054-5A4B-4080-A11A-F7A9207D3ED5}" destId="{9D3E69BB-61D7-4F38-AFF2-E8B970FDD945}" srcOrd="2" destOrd="0" parTransId="{EB7B4AE2-F96E-46E1-B197-1DC48BAE63FE}" sibTransId="{5AEECF70-CE08-457B-80D4-21EF2E702B99}"/>
    <dgm:cxn modelId="{1D6A9A7F-630B-4164-A9A5-D68488F85EF5}" type="presOf" srcId="{109959FD-FEDF-455D-8B3C-8EE0D26C0A82}" destId="{C183352E-383D-41E3-9BF2-3EF6E7679000}" srcOrd="0" destOrd="0" presId="urn:microsoft.com/office/officeart/2005/8/layout/vList5"/>
    <dgm:cxn modelId="{1D08921E-AAC5-484D-9D5F-60EB5CF0127E}" type="presOf" srcId="{3C7C0676-D36B-4E19-80E8-7CE5D5FA1B7E}" destId="{F8673EEB-B3E3-45A5-8A82-89A92FD1B5B0}" srcOrd="0" destOrd="0" presId="urn:microsoft.com/office/officeart/2005/8/layout/vList5"/>
    <dgm:cxn modelId="{B98C0B33-2D35-468B-8C18-8B2F4C1185B6}" type="presOf" srcId="{D4DA7E8C-6001-4DC8-8B9A-87161CD5AF4A}" destId="{A2C1A394-B18A-484C-B383-E9D0FB3CFCAE}" srcOrd="0" destOrd="0" presId="urn:microsoft.com/office/officeart/2005/8/layout/vList5"/>
    <dgm:cxn modelId="{804E404E-903C-4BAD-90E6-C024F67F6F5F}" srcId="{07418054-5A4B-4080-A11A-F7A9207D3ED5}" destId="{D4DA7E8C-6001-4DC8-8B9A-87161CD5AF4A}" srcOrd="4" destOrd="0" parTransId="{D2E4B787-80ED-4650-94D1-68949FAE9C00}" sibTransId="{2715B5F9-8699-4000-ACD0-B56A817C4BB8}"/>
    <dgm:cxn modelId="{0EF1C54E-3D40-49BB-808A-ED6E1F728D01}" srcId="{07418054-5A4B-4080-A11A-F7A9207D3ED5}" destId="{3C7C0676-D36B-4E19-80E8-7CE5D5FA1B7E}" srcOrd="0" destOrd="0" parTransId="{6FC62E12-077A-4ACD-B50F-D7114A5CC10F}" sibTransId="{CA790B8B-CBFD-4B2C-940F-7FCE3C628964}"/>
    <dgm:cxn modelId="{87EE03F2-3C51-4336-8D9C-69C513D507AF}" srcId="{07418054-5A4B-4080-A11A-F7A9207D3ED5}" destId="{109959FD-FEDF-455D-8B3C-8EE0D26C0A82}" srcOrd="3" destOrd="0" parTransId="{DE6B800F-1404-4A72-B112-99EBFD1B5F4F}" sibTransId="{69A6B97E-02A1-47CC-9725-4B891D90C5A7}"/>
    <dgm:cxn modelId="{BFE7B3A8-43C4-45EF-9D07-5D3C8EB8E452}" srcId="{07418054-5A4B-4080-A11A-F7A9207D3ED5}" destId="{2C9B52F7-9631-4567-ABFB-265F3302EB6D}" srcOrd="1" destOrd="0" parTransId="{8559ADB1-A0A6-4632-96D1-12C7533DFCE7}" sibTransId="{A8BCB830-BA09-4FA8-BC36-2B6CE66C35D7}"/>
    <dgm:cxn modelId="{F821AA6E-C7CB-4E6F-A472-CDCCAA99E176}" type="presOf" srcId="{07418054-5A4B-4080-A11A-F7A9207D3ED5}" destId="{63DC1658-15DA-4FB9-8E59-35FE26D5C788}" srcOrd="0" destOrd="0" presId="urn:microsoft.com/office/officeart/2005/8/layout/vList5"/>
    <dgm:cxn modelId="{60C24272-70FE-4C9D-817E-50D1D392C69D}" type="presOf" srcId="{2C9B52F7-9631-4567-ABFB-265F3302EB6D}" destId="{3D129617-2437-47BD-85E8-5CD37B1BAE9A}" srcOrd="0" destOrd="0" presId="urn:microsoft.com/office/officeart/2005/8/layout/vList5"/>
    <dgm:cxn modelId="{E3509F5B-95A5-4D47-9EC2-2C1E83C1E9BD}" type="presOf" srcId="{9D3E69BB-61D7-4F38-AFF2-E8B970FDD945}" destId="{C52C6D7C-A2D6-43B9-850E-8D4DFF5703E9}" srcOrd="0" destOrd="0" presId="urn:microsoft.com/office/officeart/2005/8/layout/vList5"/>
    <dgm:cxn modelId="{2591368C-E696-445D-A62A-015E3E9F33DF}" type="presParOf" srcId="{63DC1658-15DA-4FB9-8E59-35FE26D5C788}" destId="{C5D2CE77-C04F-4976-8559-0000ED532308}" srcOrd="0" destOrd="0" presId="urn:microsoft.com/office/officeart/2005/8/layout/vList5"/>
    <dgm:cxn modelId="{0A9FB943-7109-4B4F-A6A7-8BB90A5BF236}" type="presParOf" srcId="{C5D2CE77-C04F-4976-8559-0000ED532308}" destId="{F8673EEB-B3E3-45A5-8A82-89A92FD1B5B0}" srcOrd="0" destOrd="0" presId="urn:microsoft.com/office/officeart/2005/8/layout/vList5"/>
    <dgm:cxn modelId="{F3682F76-36D5-44D3-A04A-7550D272E1CB}" type="presParOf" srcId="{63DC1658-15DA-4FB9-8E59-35FE26D5C788}" destId="{8D4D82C9-9C40-46CE-8DED-E3CF421BDE2C}" srcOrd="1" destOrd="0" presId="urn:microsoft.com/office/officeart/2005/8/layout/vList5"/>
    <dgm:cxn modelId="{07432DB9-29C2-4F35-B1FB-4B3AD4B1274A}" type="presParOf" srcId="{63DC1658-15DA-4FB9-8E59-35FE26D5C788}" destId="{4C410E90-5B7C-451A-9602-DB7BCFBB5753}" srcOrd="2" destOrd="0" presId="urn:microsoft.com/office/officeart/2005/8/layout/vList5"/>
    <dgm:cxn modelId="{E74BE841-7AC4-4C50-99AD-4624CF50F773}" type="presParOf" srcId="{4C410E90-5B7C-451A-9602-DB7BCFBB5753}" destId="{3D129617-2437-47BD-85E8-5CD37B1BAE9A}" srcOrd="0" destOrd="0" presId="urn:microsoft.com/office/officeart/2005/8/layout/vList5"/>
    <dgm:cxn modelId="{DFF20F90-527D-471B-AE56-297A0647D8FA}" type="presParOf" srcId="{63DC1658-15DA-4FB9-8E59-35FE26D5C788}" destId="{C4E28920-B9ED-4BF3-97F5-161408E2C95C}" srcOrd="3" destOrd="0" presId="urn:microsoft.com/office/officeart/2005/8/layout/vList5"/>
    <dgm:cxn modelId="{CF2F14F5-E20C-4081-818E-FD542120508A}" type="presParOf" srcId="{63DC1658-15DA-4FB9-8E59-35FE26D5C788}" destId="{2D454956-B80C-41B3-A945-A306255DA106}" srcOrd="4" destOrd="0" presId="urn:microsoft.com/office/officeart/2005/8/layout/vList5"/>
    <dgm:cxn modelId="{BA6CFB18-6FC4-48E1-9C21-8E1736C95514}" type="presParOf" srcId="{2D454956-B80C-41B3-A945-A306255DA106}" destId="{C52C6D7C-A2D6-43B9-850E-8D4DFF5703E9}" srcOrd="0" destOrd="0" presId="urn:microsoft.com/office/officeart/2005/8/layout/vList5"/>
    <dgm:cxn modelId="{E7C4C376-895F-4A01-9607-C8C70F5B8230}" type="presParOf" srcId="{63DC1658-15DA-4FB9-8E59-35FE26D5C788}" destId="{8F7FDA69-AF36-4A94-8FBB-EADE8E81A026}" srcOrd="5" destOrd="0" presId="urn:microsoft.com/office/officeart/2005/8/layout/vList5"/>
    <dgm:cxn modelId="{9D579595-CAF1-4FA9-84B5-0CB85729DEB3}" type="presParOf" srcId="{63DC1658-15DA-4FB9-8E59-35FE26D5C788}" destId="{0DD3A100-D23A-4C4A-99AF-47100C1C9441}" srcOrd="6" destOrd="0" presId="urn:microsoft.com/office/officeart/2005/8/layout/vList5"/>
    <dgm:cxn modelId="{2AA91B91-C1E6-4925-8FAA-267CB29126E1}" type="presParOf" srcId="{0DD3A100-D23A-4C4A-99AF-47100C1C9441}" destId="{C183352E-383D-41E3-9BF2-3EF6E7679000}" srcOrd="0" destOrd="0" presId="urn:microsoft.com/office/officeart/2005/8/layout/vList5"/>
    <dgm:cxn modelId="{C2E01500-BC0C-4372-BDCA-576D62061028}" type="presParOf" srcId="{63DC1658-15DA-4FB9-8E59-35FE26D5C788}" destId="{4C9E686B-D248-4C04-8467-3C24F615AD91}" srcOrd="7" destOrd="0" presId="urn:microsoft.com/office/officeart/2005/8/layout/vList5"/>
    <dgm:cxn modelId="{699440EC-EFCA-4AA3-94D3-87290294C0E1}" type="presParOf" srcId="{63DC1658-15DA-4FB9-8E59-35FE26D5C788}" destId="{A5E96AE3-4FF7-46FB-9B56-ACC961355B1E}" srcOrd="8" destOrd="0" presId="urn:microsoft.com/office/officeart/2005/8/layout/vList5"/>
    <dgm:cxn modelId="{CA6803FD-5741-440E-A9D5-B9CB7C0B14D4}" type="presParOf" srcId="{A5E96AE3-4FF7-46FB-9B56-ACC961355B1E}" destId="{A2C1A394-B18A-484C-B383-E9D0FB3CFCA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7418054-5A4B-4080-A11A-F7A9207D3E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7C0676-D36B-4E19-80E8-7CE5D5FA1B7E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G</a:t>
          </a:r>
          <a:endParaRPr lang="cs-CZ" dirty="0"/>
        </a:p>
      </dgm:t>
    </dgm:pt>
    <dgm:pt modelId="{6FC62E12-077A-4ACD-B50F-D7114A5CC10F}" type="parTrans" cxnId="{0EF1C54E-3D40-49BB-808A-ED6E1F728D01}">
      <dgm:prSet/>
      <dgm:spPr/>
      <dgm:t>
        <a:bodyPr/>
        <a:lstStyle/>
        <a:p>
          <a:endParaRPr lang="cs-CZ"/>
        </a:p>
      </dgm:t>
    </dgm:pt>
    <dgm:pt modelId="{CA790B8B-CBFD-4B2C-940F-7FCE3C628964}" type="sibTrans" cxnId="{0EF1C54E-3D40-49BB-808A-ED6E1F728D01}">
      <dgm:prSet/>
      <dgm:spPr/>
      <dgm:t>
        <a:bodyPr/>
        <a:lstStyle/>
        <a:p>
          <a:endParaRPr lang="cs-CZ"/>
        </a:p>
      </dgm:t>
    </dgm:pt>
    <dgm:pt modelId="{109959FD-FEDF-455D-8B3C-8EE0D26C0A82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DE6B800F-1404-4A72-B112-99EBFD1B5F4F}" type="parTrans" cxnId="{87EE03F2-3C51-4336-8D9C-69C513D507AF}">
      <dgm:prSet/>
      <dgm:spPr/>
      <dgm:t>
        <a:bodyPr/>
        <a:lstStyle/>
        <a:p>
          <a:endParaRPr lang="cs-CZ"/>
        </a:p>
      </dgm:t>
    </dgm:pt>
    <dgm:pt modelId="{69A6B97E-02A1-47CC-9725-4B891D90C5A7}" type="sibTrans" cxnId="{87EE03F2-3C51-4336-8D9C-69C513D507AF}">
      <dgm:prSet/>
      <dgm:spPr/>
      <dgm:t>
        <a:bodyPr/>
        <a:lstStyle/>
        <a:p>
          <a:endParaRPr lang="cs-CZ"/>
        </a:p>
      </dgm:t>
    </dgm:pt>
    <dgm:pt modelId="{D4DA7E8C-6001-4DC8-8B9A-87161CD5AF4A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D2E4B787-80ED-4650-94D1-68949FAE9C00}" type="parTrans" cxnId="{804E404E-903C-4BAD-90E6-C024F67F6F5F}">
      <dgm:prSet/>
      <dgm:spPr/>
      <dgm:t>
        <a:bodyPr/>
        <a:lstStyle/>
        <a:p>
          <a:endParaRPr lang="cs-CZ"/>
        </a:p>
      </dgm:t>
    </dgm:pt>
    <dgm:pt modelId="{2715B5F9-8699-4000-ACD0-B56A817C4BB8}" type="sibTrans" cxnId="{804E404E-903C-4BAD-90E6-C024F67F6F5F}">
      <dgm:prSet/>
      <dgm:spPr/>
      <dgm:t>
        <a:bodyPr/>
        <a:lstStyle/>
        <a:p>
          <a:endParaRPr lang="cs-CZ"/>
        </a:p>
      </dgm:t>
    </dgm:pt>
    <dgm:pt modelId="{9D3E69BB-61D7-4F38-AFF2-E8B970FDD945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EB7B4AE2-F96E-46E1-B197-1DC48BAE63FE}" type="parTrans" cxnId="{FE159B1A-0FF4-4C2B-BEE1-30611B83A546}">
      <dgm:prSet/>
      <dgm:spPr/>
      <dgm:t>
        <a:bodyPr/>
        <a:lstStyle/>
        <a:p>
          <a:endParaRPr lang="cs-CZ"/>
        </a:p>
      </dgm:t>
    </dgm:pt>
    <dgm:pt modelId="{5AEECF70-CE08-457B-80D4-21EF2E702B99}" type="sibTrans" cxnId="{FE159B1A-0FF4-4C2B-BEE1-30611B83A546}">
      <dgm:prSet/>
      <dgm:spPr/>
      <dgm:t>
        <a:bodyPr/>
        <a:lstStyle/>
        <a:p>
          <a:endParaRPr lang="cs-CZ"/>
        </a:p>
      </dgm:t>
    </dgm:pt>
    <dgm:pt modelId="{2C9B52F7-9631-4567-ABFB-265F3302EB6D}">
      <dgm:prSet/>
      <dgm:spPr>
        <a:solidFill>
          <a:srgbClr val="00B050"/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8559ADB1-A0A6-4632-96D1-12C7533DFCE7}" type="parTrans" cxnId="{BFE7B3A8-43C4-45EF-9D07-5D3C8EB8E452}">
      <dgm:prSet/>
      <dgm:spPr/>
      <dgm:t>
        <a:bodyPr/>
        <a:lstStyle/>
        <a:p>
          <a:endParaRPr lang="cs-CZ"/>
        </a:p>
      </dgm:t>
    </dgm:pt>
    <dgm:pt modelId="{A8BCB830-BA09-4FA8-BC36-2B6CE66C35D7}" type="sibTrans" cxnId="{BFE7B3A8-43C4-45EF-9D07-5D3C8EB8E452}">
      <dgm:prSet/>
      <dgm:spPr/>
      <dgm:t>
        <a:bodyPr/>
        <a:lstStyle/>
        <a:p>
          <a:endParaRPr lang="cs-CZ"/>
        </a:p>
      </dgm:t>
    </dgm:pt>
    <dgm:pt modelId="{63DC1658-15DA-4FB9-8E59-35FE26D5C788}" type="pres">
      <dgm:prSet presAssocID="{07418054-5A4B-4080-A11A-F7A9207D3ED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D2CE77-C04F-4976-8559-0000ED532308}" type="pres">
      <dgm:prSet presAssocID="{3C7C0676-D36B-4E19-80E8-7CE5D5FA1B7E}" presName="linNode" presStyleCnt="0"/>
      <dgm:spPr/>
    </dgm:pt>
    <dgm:pt modelId="{F8673EEB-B3E3-45A5-8A82-89A92FD1B5B0}" type="pres">
      <dgm:prSet presAssocID="{3C7C0676-D36B-4E19-80E8-7CE5D5FA1B7E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4D82C9-9C40-46CE-8DED-E3CF421BDE2C}" type="pres">
      <dgm:prSet presAssocID="{CA790B8B-CBFD-4B2C-940F-7FCE3C628964}" presName="sp" presStyleCnt="0"/>
      <dgm:spPr/>
    </dgm:pt>
    <dgm:pt modelId="{4C410E90-5B7C-451A-9602-DB7BCFBB5753}" type="pres">
      <dgm:prSet presAssocID="{2C9B52F7-9631-4567-ABFB-265F3302EB6D}" presName="linNode" presStyleCnt="0"/>
      <dgm:spPr/>
    </dgm:pt>
    <dgm:pt modelId="{3D129617-2437-47BD-85E8-5CD37B1BAE9A}" type="pres">
      <dgm:prSet presAssocID="{2C9B52F7-9631-4567-ABFB-265F3302EB6D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E28920-B9ED-4BF3-97F5-161408E2C95C}" type="pres">
      <dgm:prSet presAssocID="{A8BCB830-BA09-4FA8-BC36-2B6CE66C35D7}" presName="sp" presStyleCnt="0"/>
      <dgm:spPr/>
    </dgm:pt>
    <dgm:pt modelId="{2D454956-B80C-41B3-A945-A306255DA106}" type="pres">
      <dgm:prSet presAssocID="{9D3E69BB-61D7-4F38-AFF2-E8B970FDD945}" presName="linNode" presStyleCnt="0"/>
      <dgm:spPr/>
    </dgm:pt>
    <dgm:pt modelId="{C52C6D7C-A2D6-43B9-850E-8D4DFF5703E9}" type="pres">
      <dgm:prSet presAssocID="{9D3E69BB-61D7-4F38-AFF2-E8B970FDD945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7FDA69-AF36-4A94-8FBB-EADE8E81A026}" type="pres">
      <dgm:prSet presAssocID="{5AEECF70-CE08-457B-80D4-21EF2E702B99}" presName="sp" presStyleCnt="0"/>
      <dgm:spPr/>
    </dgm:pt>
    <dgm:pt modelId="{0DD3A100-D23A-4C4A-99AF-47100C1C9441}" type="pres">
      <dgm:prSet presAssocID="{109959FD-FEDF-455D-8B3C-8EE0D26C0A82}" presName="linNode" presStyleCnt="0"/>
      <dgm:spPr/>
    </dgm:pt>
    <dgm:pt modelId="{C183352E-383D-41E3-9BF2-3EF6E7679000}" type="pres">
      <dgm:prSet presAssocID="{109959FD-FEDF-455D-8B3C-8EE0D26C0A8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E686B-D248-4C04-8467-3C24F615AD91}" type="pres">
      <dgm:prSet presAssocID="{69A6B97E-02A1-47CC-9725-4B891D90C5A7}" presName="sp" presStyleCnt="0"/>
      <dgm:spPr/>
    </dgm:pt>
    <dgm:pt modelId="{A5E96AE3-4FF7-46FB-9B56-ACC961355B1E}" type="pres">
      <dgm:prSet presAssocID="{D4DA7E8C-6001-4DC8-8B9A-87161CD5AF4A}" presName="linNode" presStyleCnt="0"/>
      <dgm:spPr/>
    </dgm:pt>
    <dgm:pt modelId="{A2C1A394-B18A-484C-B383-E9D0FB3CFCAE}" type="pres">
      <dgm:prSet presAssocID="{D4DA7E8C-6001-4DC8-8B9A-87161CD5AF4A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125EE8-42C0-4B9C-8FA5-3BE885B5FE3A}" type="presOf" srcId="{2C9B52F7-9631-4567-ABFB-265F3302EB6D}" destId="{3D129617-2437-47BD-85E8-5CD37B1BAE9A}" srcOrd="0" destOrd="0" presId="urn:microsoft.com/office/officeart/2005/8/layout/vList5"/>
    <dgm:cxn modelId="{804E404E-903C-4BAD-90E6-C024F67F6F5F}" srcId="{07418054-5A4B-4080-A11A-F7A9207D3ED5}" destId="{D4DA7E8C-6001-4DC8-8B9A-87161CD5AF4A}" srcOrd="4" destOrd="0" parTransId="{D2E4B787-80ED-4650-94D1-68949FAE9C00}" sibTransId="{2715B5F9-8699-4000-ACD0-B56A817C4BB8}"/>
    <dgm:cxn modelId="{FE159B1A-0FF4-4C2B-BEE1-30611B83A546}" srcId="{07418054-5A4B-4080-A11A-F7A9207D3ED5}" destId="{9D3E69BB-61D7-4F38-AFF2-E8B970FDD945}" srcOrd="2" destOrd="0" parTransId="{EB7B4AE2-F96E-46E1-B197-1DC48BAE63FE}" sibTransId="{5AEECF70-CE08-457B-80D4-21EF2E702B99}"/>
    <dgm:cxn modelId="{335ADB5D-D720-47DE-9726-6C1187C60E0D}" type="presOf" srcId="{9D3E69BB-61D7-4F38-AFF2-E8B970FDD945}" destId="{C52C6D7C-A2D6-43B9-850E-8D4DFF5703E9}" srcOrd="0" destOrd="0" presId="urn:microsoft.com/office/officeart/2005/8/layout/vList5"/>
    <dgm:cxn modelId="{BFE7B3A8-43C4-45EF-9D07-5D3C8EB8E452}" srcId="{07418054-5A4B-4080-A11A-F7A9207D3ED5}" destId="{2C9B52F7-9631-4567-ABFB-265F3302EB6D}" srcOrd="1" destOrd="0" parTransId="{8559ADB1-A0A6-4632-96D1-12C7533DFCE7}" sibTransId="{A8BCB830-BA09-4FA8-BC36-2B6CE66C35D7}"/>
    <dgm:cxn modelId="{3EA2EF1A-F9B5-4598-A180-A3FD78231780}" type="presOf" srcId="{D4DA7E8C-6001-4DC8-8B9A-87161CD5AF4A}" destId="{A2C1A394-B18A-484C-B383-E9D0FB3CFCAE}" srcOrd="0" destOrd="0" presId="urn:microsoft.com/office/officeart/2005/8/layout/vList5"/>
    <dgm:cxn modelId="{0EF1C54E-3D40-49BB-808A-ED6E1F728D01}" srcId="{07418054-5A4B-4080-A11A-F7A9207D3ED5}" destId="{3C7C0676-D36B-4E19-80E8-7CE5D5FA1B7E}" srcOrd="0" destOrd="0" parTransId="{6FC62E12-077A-4ACD-B50F-D7114A5CC10F}" sibTransId="{CA790B8B-CBFD-4B2C-940F-7FCE3C628964}"/>
    <dgm:cxn modelId="{AB7B698F-2A83-4362-A5A3-89C0DF9B3D40}" type="presOf" srcId="{3C7C0676-D36B-4E19-80E8-7CE5D5FA1B7E}" destId="{F8673EEB-B3E3-45A5-8A82-89A92FD1B5B0}" srcOrd="0" destOrd="0" presId="urn:microsoft.com/office/officeart/2005/8/layout/vList5"/>
    <dgm:cxn modelId="{94F2D0D6-FC67-492E-B20E-265AA77EE5C1}" type="presOf" srcId="{07418054-5A4B-4080-A11A-F7A9207D3ED5}" destId="{63DC1658-15DA-4FB9-8E59-35FE26D5C788}" srcOrd="0" destOrd="0" presId="urn:microsoft.com/office/officeart/2005/8/layout/vList5"/>
    <dgm:cxn modelId="{87EE03F2-3C51-4336-8D9C-69C513D507AF}" srcId="{07418054-5A4B-4080-A11A-F7A9207D3ED5}" destId="{109959FD-FEDF-455D-8B3C-8EE0D26C0A82}" srcOrd="3" destOrd="0" parTransId="{DE6B800F-1404-4A72-B112-99EBFD1B5F4F}" sibTransId="{69A6B97E-02A1-47CC-9725-4B891D90C5A7}"/>
    <dgm:cxn modelId="{1310F22F-B9EF-4C03-B689-3E47E8BFB5FD}" type="presOf" srcId="{109959FD-FEDF-455D-8B3C-8EE0D26C0A82}" destId="{C183352E-383D-41E3-9BF2-3EF6E7679000}" srcOrd="0" destOrd="0" presId="urn:microsoft.com/office/officeart/2005/8/layout/vList5"/>
    <dgm:cxn modelId="{79804A07-6ABA-4DD8-AAF3-636A4B5AC5CF}" type="presParOf" srcId="{63DC1658-15DA-4FB9-8E59-35FE26D5C788}" destId="{C5D2CE77-C04F-4976-8559-0000ED532308}" srcOrd="0" destOrd="0" presId="urn:microsoft.com/office/officeart/2005/8/layout/vList5"/>
    <dgm:cxn modelId="{C8628B9A-3824-46C4-B2F3-9F6AB7DC7D2E}" type="presParOf" srcId="{C5D2CE77-C04F-4976-8559-0000ED532308}" destId="{F8673EEB-B3E3-45A5-8A82-89A92FD1B5B0}" srcOrd="0" destOrd="0" presId="urn:microsoft.com/office/officeart/2005/8/layout/vList5"/>
    <dgm:cxn modelId="{49DFB05D-E8AA-46D3-9229-25092CBF8C44}" type="presParOf" srcId="{63DC1658-15DA-4FB9-8E59-35FE26D5C788}" destId="{8D4D82C9-9C40-46CE-8DED-E3CF421BDE2C}" srcOrd="1" destOrd="0" presId="urn:microsoft.com/office/officeart/2005/8/layout/vList5"/>
    <dgm:cxn modelId="{95AF4534-7E9A-4340-A251-A5E6B31EE456}" type="presParOf" srcId="{63DC1658-15DA-4FB9-8E59-35FE26D5C788}" destId="{4C410E90-5B7C-451A-9602-DB7BCFBB5753}" srcOrd="2" destOrd="0" presId="urn:microsoft.com/office/officeart/2005/8/layout/vList5"/>
    <dgm:cxn modelId="{DB1597DC-DE84-437A-9C4D-EA3E769F78F7}" type="presParOf" srcId="{4C410E90-5B7C-451A-9602-DB7BCFBB5753}" destId="{3D129617-2437-47BD-85E8-5CD37B1BAE9A}" srcOrd="0" destOrd="0" presId="urn:microsoft.com/office/officeart/2005/8/layout/vList5"/>
    <dgm:cxn modelId="{552AA76E-4294-432C-86D0-1CBB536E207D}" type="presParOf" srcId="{63DC1658-15DA-4FB9-8E59-35FE26D5C788}" destId="{C4E28920-B9ED-4BF3-97F5-161408E2C95C}" srcOrd="3" destOrd="0" presId="urn:microsoft.com/office/officeart/2005/8/layout/vList5"/>
    <dgm:cxn modelId="{4A6B5E8F-CE3F-4282-A1D7-F4B3F84D3E14}" type="presParOf" srcId="{63DC1658-15DA-4FB9-8E59-35FE26D5C788}" destId="{2D454956-B80C-41B3-A945-A306255DA106}" srcOrd="4" destOrd="0" presId="urn:microsoft.com/office/officeart/2005/8/layout/vList5"/>
    <dgm:cxn modelId="{A7C91194-25ED-44C2-9D5C-12C2F12C1BB7}" type="presParOf" srcId="{2D454956-B80C-41B3-A945-A306255DA106}" destId="{C52C6D7C-A2D6-43B9-850E-8D4DFF5703E9}" srcOrd="0" destOrd="0" presId="urn:microsoft.com/office/officeart/2005/8/layout/vList5"/>
    <dgm:cxn modelId="{65A96032-B69A-46DC-A3CD-1BA8BE61BB45}" type="presParOf" srcId="{63DC1658-15DA-4FB9-8E59-35FE26D5C788}" destId="{8F7FDA69-AF36-4A94-8FBB-EADE8E81A026}" srcOrd="5" destOrd="0" presId="urn:microsoft.com/office/officeart/2005/8/layout/vList5"/>
    <dgm:cxn modelId="{1D691C82-E219-4685-A581-720E8CF5406D}" type="presParOf" srcId="{63DC1658-15DA-4FB9-8E59-35FE26D5C788}" destId="{0DD3A100-D23A-4C4A-99AF-47100C1C9441}" srcOrd="6" destOrd="0" presId="urn:microsoft.com/office/officeart/2005/8/layout/vList5"/>
    <dgm:cxn modelId="{EAA90EE7-05BC-4D06-8CB6-36A6CEA5421C}" type="presParOf" srcId="{0DD3A100-D23A-4C4A-99AF-47100C1C9441}" destId="{C183352E-383D-41E3-9BF2-3EF6E7679000}" srcOrd="0" destOrd="0" presId="urn:microsoft.com/office/officeart/2005/8/layout/vList5"/>
    <dgm:cxn modelId="{509F7C7C-49B8-4BFD-8230-9109A74D50A1}" type="presParOf" srcId="{63DC1658-15DA-4FB9-8E59-35FE26D5C788}" destId="{4C9E686B-D248-4C04-8467-3C24F615AD91}" srcOrd="7" destOrd="0" presId="urn:microsoft.com/office/officeart/2005/8/layout/vList5"/>
    <dgm:cxn modelId="{9DC209C9-9536-4F4A-8996-D2A18A14C47E}" type="presParOf" srcId="{63DC1658-15DA-4FB9-8E59-35FE26D5C788}" destId="{A5E96AE3-4FF7-46FB-9B56-ACC961355B1E}" srcOrd="8" destOrd="0" presId="urn:microsoft.com/office/officeart/2005/8/layout/vList5"/>
    <dgm:cxn modelId="{D398F1A3-FA3E-420E-83DE-B28182FCE9A5}" type="presParOf" srcId="{A5E96AE3-4FF7-46FB-9B56-ACC961355B1E}" destId="{A2C1A394-B18A-484C-B383-E9D0FB3CFCA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323873B-290F-4F21-AC5A-249091A9DC2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D5D093-0DE6-422D-9B0B-4A480B4356A7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D3EAB165-2BE7-4DD0-A6A4-B110E9B0745E}" type="parTrans" cxnId="{59598509-B909-4268-875E-14A4B35D70E3}">
      <dgm:prSet/>
      <dgm:spPr/>
      <dgm:t>
        <a:bodyPr/>
        <a:lstStyle/>
        <a:p>
          <a:endParaRPr lang="cs-CZ"/>
        </a:p>
      </dgm:t>
    </dgm:pt>
    <dgm:pt modelId="{5BF26468-77ED-4980-B1E7-0B8581650801}" type="sibTrans" cxnId="{59598509-B909-4268-875E-14A4B35D70E3}">
      <dgm:prSet/>
      <dgm:spPr/>
      <dgm:t>
        <a:bodyPr/>
        <a:lstStyle/>
        <a:p>
          <a:endParaRPr lang="cs-CZ"/>
        </a:p>
      </dgm:t>
    </dgm:pt>
    <dgm:pt modelId="{ACDB6100-3FF3-43A7-95A4-C44D6D1B150F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W</a:t>
          </a:r>
          <a:endParaRPr lang="cs-CZ" dirty="0"/>
        </a:p>
      </dgm:t>
    </dgm:pt>
    <dgm:pt modelId="{ADFD5D39-8572-48F3-BA73-5870B8988BCC}" type="parTrans" cxnId="{5303787C-162F-4831-A061-3CA822E1E0A5}">
      <dgm:prSet/>
      <dgm:spPr/>
      <dgm:t>
        <a:bodyPr/>
        <a:lstStyle/>
        <a:p>
          <a:endParaRPr lang="cs-CZ"/>
        </a:p>
      </dgm:t>
    </dgm:pt>
    <dgm:pt modelId="{AA3FB603-B771-4A54-94C5-C8FE58DF9EAA}" type="sibTrans" cxnId="{5303787C-162F-4831-A061-3CA822E1E0A5}">
      <dgm:prSet/>
      <dgm:spPr/>
      <dgm:t>
        <a:bodyPr/>
        <a:lstStyle/>
        <a:p>
          <a:endParaRPr lang="cs-CZ"/>
        </a:p>
      </dgm:t>
    </dgm:pt>
    <dgm:pt modelId="{165DF1AB-7AEA-423D-9310-6DC96DC8E3FC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3E5E664C-BC64-4BDB-915E-08095C44E110}" type="parTrans" cxnId="{D7BB84D9-9C6E-4830-BA83-91742443DE4C}">
      <dgm:prSet/>
      <dgm:spPr/>
      <dgm:t>
        <a:bodyPr/>
        <a:lstStyle/>
        <a:p>
          <a:endParaRPr lang="cs-CZ"/>
        </a:p>
      </dgm:t>
    </dgm:pt>
    <dgm:pt modelId="{68CEF82B-9D50-42F5-B79F-0732432E93DA}" type="sibTrans" cxnId="{D7BB84D9-9C6E-4830-BA83-91742443DE4C}">
      <dgm:prSet/>
      <dgm:spPr/>
      <dgm:t>
        <a:bodyPr/>
        <a:lstStyle/>
        <a:p>
          <a:endParaRPr lang="cs-CZ"/>
        </a:p>
      </dgm:t>
    </dgm:pt>
    <dgm:pt modelId="{19272158-C6CC-4334-927B-A23758AFAB97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55589C3B-7115-4F1D-9551-9852F2033146}" type="parTrans" cxnId="{43D8E3CE-1D46-4AB7-8DD1-A8B1ED14DB50}">
      <dgm:prSet/>
      <dgm:spPr/>
    </dgm:pt>
    <dgm:pt modelId="{A2287EEE-B50D-4369-B5B5-4BD469092A66}" type="sibTrans" cxnId="{43D8E3CE-1D46-4AB7-8DD1-A8B1ED14DB50}">
      <dgm:prSet/>
      <dgm:spPr/>
    </dgm:pt>
    <dgm:pt modelId="{C0D46A10-3BE9-4831-A2A9-BB42AC82FD61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B0E913EF-0632-4AC5-A660-B83DA5CC9E9B}" type="parTrans" cxnId="{F3A6DCCC-872B-401C-8854-5ED62540F4A9}">
      <dgm:prSet/>
      <dgm:spPr/>
    </dgm:pt>
    <dgm:pt modelId="{30F73A68-9CB5-4A14-98AF-51E4E7F43CCE}" type="sibTrans" cxnId="{F3A6DCCC-872B-401C-8854-5ED62540F4A9}">
      <dgm:prSet/>
      <dgm:spPr/>
    </dgm:pt>
    <dgm:pt modelId="{EDE4F9B3-761A-44C5-AC86-EF5636B53BBF}" type="pres">
      <dgm:prSet presAssocID="{D323873B-290F-4F21-AC5A-249091A9DC2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F0D04A-1E5A-4933-B38F-9ADE0244A43B}" type="pres">
      <dgm:prSet presAssocID="{9DD5D093-0DE6-422D-9B0B-4A480B4356A7}" presName="linNode" presStyleCnt="0"/>
      <dgm:spPr/>
    </dgm:pt>
    <dgm:pt modelId="{6BAFB71C-6DB5-466E-BA92-70C964277963}" type="pres">
      <dgm:prSet presAssocID="{9DD5D093-0DE6-422D-9B0B-4A480B4356A7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301F93-4C1A-4593-A268-D9933821E1AA}" type="pres">
      <dgm:prSet presAssocID="{5BF26468-77ED-4980-B1E7-0B8581650801}" presName="sp" presStyleCnt="0"/>
      <dgm:spPr/>
    </dgm:pt>
    <dgm:pt modelId="{8F9F2A09-5D6B-4B69-9C14-B03CCE44B35F}" type="pres">
      <dgm:prSet presAssocID="{19272158-C6CC-4334-927B-A23758AFAB97}" presName="linNode" presStyleCnt="0"/>
      <dgm:spPr/>
    </dgm:pt>
    <dgm:pt modelId="{FCABCAA8-142D-4368-8965-D281D20DDF9F}" type="pres">
      <dgm:prSet presAssocID="{19272158-C6CC-4334-927B-A23758AFAB9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4368C-9060-4570-989D-DFB064B3923A}" type="pres">
      <dgm:prSet presAssocID="{A2287EEE-B50D-4369-B5B5-4BD469092A66}" presName="sp" presStyleCnt="0"/>
      <dgm:spPr/>
    </dgm:pt>
    <dgm:pt modelId="{82340D36-8F01-4BD8-A048-99298F3E7D6C}" type="pres">
      <dgm:prSet presAssocID="{C0D46A10-3BE9-4831-A2A9-BB42AC82FD61}" presName="linNode" presStyleCnt="0"/>
      <dgm:spPr/>
    </dgm:pt>
    <dgm:pt modelId="{0594BD19-E527-401C-B97D-949A38C90CD4}" type="pres">
      <dgm:prSet presAssocID="{C0D46A10-3BE9-4831-A2A9-BB42AC82FD61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E9C961-6436-44E9-BDF1-F18EE6CC767E}" type="pres">
      <dgm:prSet presAssocID="{30F73A68-9CB5-4A14-98AF-51E4E7F43CCE}" presName="sp" presStyleCnt="0"/>
      <dgm:spPr/>
    </dgm:pt>
    <dgm:pt modelId="{AFBDBD5D-28D3-447B-BA62-400F457CCB8B}" type="pres">
      <dgm:prSet presAssocID="{ACDB6100-3FF3-43A7-95A4-C44D6D1B150F}" presName="linNode" presStyleCnt="0"/>
      <dgm:spPr/>
    </dgm:pt>
    <dgm:pt modelId="{3665D65A-2474-41DF-8943-57C860A0B69E}" type="pres">
      <dgm:prSet presAssocID="{ACDB6100-3FF3-43A7-95A4-C44D6D1B150F}" presName="parentText" presStyleLbl="node1" presStyleIdx="3" presStyleCnt="5" custLinFactNeighborX="-1041" custLinFactNeighborY="271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CB89E-693B-47B0-8B54-7DE526D4DA60}" type="pres">
      <dgm:prSet presAssocID="{AA3FB603-B771-4A54-94C5-C8FE58DF9EAA}" presName="sp" presStyleCnt="0"/>
      <dgm:spPr/>
    </dgm:pt>
    <dgm:pt modelId="{34875FA3-418D-4933-843C-4BB84676843B}" type="pres">
      <dgm:prSet presAssocID="{165DF1AB-7AEA-423D-9310-6DC96DC8E3FC}" presName="linNode" presStyleCnt="0"/>
      <dgm:spPr/>
    </dgm:pt>
    <dgm:pt modelId="{E44133FA-62AB-464E-83E8-3DAB8056630B}" type="pres">
      <dgm:prSet presAssocID="{165DF1AB-7AEA-423D-9310-6DC96DC8E3FC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123DD9-E420-4A2D-B77D-EAC4C6D7B543}" type="presOf" srcId="{C0D46A10-3BE9-4831-A2A9-BB42AC82FD61}" destId="{0594BD19-E527-401C-B97D-949A38C90CD4}" srcOrd="0" destOrd="0" presId="urn:microsoft.com/office/officeart/2005/8/layout/vList5"/>
    <dgm:cxn modelId="{A04DBDC3-FDF6-4127-9C26-40404BCC4924}" type="presOf" srcId="{ACDB6100-3FF3-43A7-95A4-C44D6D1B150F}" destId="{3665D65A-2474-41DF-8943-57C860A0B69E}" srcOrd="0" destOrd="0" presId="urn:microsoft.com/office/officeart/2005/8/layout/vList5"/>
    <dgm:cxn modelId="{5303787C-162F-4831-A061-3CA822E1E0A5}" srcId="{D323873B-290F-4F21-AC5A-249091A9DC2C}" destId="{ACDB6100-3FF3-43A7-95A4-C44D6D1B150F}" srcOrd="3" destOrd="0" parTransId="{ADFD5D39-8572-48F3-BA73-5870B8988BCC}" sibTransId="{AA3FB603-B771-4A54-94C5-C8FE58DF9EAA}"/>
    <dgm:cxn modelId="{D7BB84D9-9C6E-4830-BA83-91742443DE4C}" srcId="{D323873B-290F-4F21-AC5A-249091A9DC2C}" destId="{165DF1AB-7AEA-423D-9310-6DC96DC8E3FC}" srcOrd="4" destOrd="0" parTransId="{3E5E664C-BC64-4BDB-915E-08095C44E110}" sibTransId="{68CEF82B-9D50-42F5-B79F-0732432E93DA}"/>
    <dgm:cxn modelId="{0313A6A7-BECE-40E1-AA0F-FC4A761F4065}" type="presOf" srcId="{19272158-C6CC-4334-927B-A23758AFAB97}" destId="{FCABCAA8-142D-4368-8965-D281D20DDF9F}" srcOrd="0" destOrd="0" presId="urn:microsoft.com/office/officeart/2005/8/layout/vList5"/>
    <dgm:cxn modelId="{FDD5BEC3-E67D-4D63-B284-EC049165AACE}" type="presOf" srcId="{165DF1AB-7AEA-423D-9310-6DC96DC8E3FC}" destId="{E44133FA-62AB-464E-83E8-3DAB8056630B}" srcOrd="0" destOrd="0" presId="urn:microsoft.com/office/officeart/2005/8/layout/vList5"/>
    <dgm:cxn modelId="{ED35DBAD-2690-4DBB-9255-2DF6D80787E8}" type="presOf" srcId="{D323873B-290F-4F21-AC5A-249091A9DC2C}" destId="{EDE4F9B3-761A-44C5-AC86-EF5636B53BBF}" srcOrd="0" destOrd="0" presId="urn:microsoft.com/office/officeart/2005/8/layout/vList5"/>
    <dgm:cxn modelId="{59598509-B909-4268-875E-14A4B35D70E3}" srcId="{D323873B-290F-4F21-AC5A-249091A9DC2C}" destId="{9DD5D093-0DE6-422D-9B0B-4A480B4356A7}" srcOrd="0" destOrd="0" parTransId="{D3EAB165-2BE7-4DD0-A6A4-B110E9B0745E}" sibTransId="{5BF26468-77ED-4980-B1E7-0B8581650801}"/>
    <dgm:cxn modelId="{F3A6DCCC-872B-401C-8854-5ED62540F4A9}" srcId="{D323873B-290F-4F21-AC5A-249091A9DC2C}" destId="{C0D46A10-3BE9-4831-A2A9-BB42AC82FD61}" srcOrd="2" destOrd="0" parTransId="{B0E913EF-0632-4AC5-A660-B83DA5CC9E9B}" sibTransId="{30F73A68-9CB5-4A14-98AF-51E4E7F43CCE}"/>
    <dgm:cxn modelId="{43D8E3CE-1D46-4AB7-8DD1-A8B1ED14DB50}" srcId="{D323873B-290F-4F21-AC5A-249091A9DC2C}" destId="{19272158-C6CC-4334-927B-A23758AFAB97}" srcOrd="1" destOrd="0" parTransId="{55589C3B-7115-4F1D-9551-9852F2033146}" sibTransId="{A2287EEE-B50D-4369-B5B5-4BD469092A66}"/>
    <dgm:cxn modelId="{CE6F19AF-CEDE-4DF1-9CE3-B2BB0286C257}" type="presOf" srcId="{9DD5D093-0DE6-422D-9B0B-4A480B4356A7}" destId="{6BAFB71C-6DB5-466E-BA92-70C964277963}" srcOrd="0" destOrd="0" presId="urn:microsoft.com/office/officeart/2005/8/layout/vList5"/>
    <dgm:cxn modelId="{2C9FFD77-F395-4688-93E7-62872D7A3688}" type="presParOf" srcId="{EDE4F9B3-761A-44C5-AC86-EF5636B53BBF}" destId="{C5F0D04A-1E5A-4933-B38F-9ADE0244A43B}" srcOrd="0" destOrd="0" presId="urn:microsoft.com/office/officeart/2005/8/layout/vList5"/>
    <dgm:cxn modelId="{85B0FE70-0BBC-4130-9295-06B1B6FCB31E}" type="presParOf" srcId="{C5F0D04A-1E5A-4933-B38F-9ADE0244A43B}" destId="{6BAFB71C-6DB5-466E-BA92-70C964277963}" srcOrd="0" destOrd="0" presId="urn:microsoft.com/office/officeart/2005/8/layout/vList5"/>
    <dgm:cxn modelId="{23809821-5641-43E7-BC93-C05E2E95979D}" type="presParOf" srcId="{EDE4F9B3-761A-44C5-AC86-EF5636B53BBF}" destId="{B7301F93-4C1A-4593-A268-D9933821E1AA}" srcOrd="1" destOrd="0" presId="urn:microsoft.com/office/officeart/2005/8/layout/vList5"/>
    <dgm:cxn modelId="{EE7E957D-82CE-4B2D-97BC-880C45C30C50}" type="presParOf" srcId="{EDE4F9B3-761A-44C5-AC86-EF5636B53BBF}" destId="{8F9F2A09-5D6B-4B69-9C14-B03CCE44B35F}" srcOrd="2" destOrd="0" presId="urn:microsoft.com/office/officeart/2005/8/layout/vList5"/>
    <dgm:cxn modelId="{A1C44ED4-6798-4A52-8F61-ECA4218CF591}" type="presParOf" srcId="{8F9F2A09-5D6B-4B69-9C14-B03CCE44B35F}" destId="{FCABCAA8-142D-4368-8965-D281D20DDF9F}" srcOrd="0" destOrd="0" presId="urn:microsoft.com/office/officeart/2005/8/layout/vList5"/>
    <dgm:cxn modelId="{8AAF4B0E-49FB-4E5B-A7C9-0A24BD3033DA}" type="presParOf" srcId="{EDE4F9B3-761A-44C5-AC86-EF5636B53BBF}" destId="{3204368C-9060-4570-989D-DFB064B3923A}" srcOrd="3" destOrd="0" presId="urn:microsoft.com/office/officeart/2005/8/layout/vList5"/>
    <dgm:cxn modelId="{891D0D1A-2779-4C95-B066-466277B65054}" type="presParOf" srcId="{EDE4F9B3-761A-44C5-AC86-EF5636B53BBF}" destId="{82340D36-8F01-4BD8-A048-99298F3E7D6C}" srcOrd="4" destOrd="0" presId="urn:microsoft.com/office/officeart/2005/8/layout/vList5"/>
    <dgm:cxn modelId="{7364773A-19BF-445E-88B2-3717866AAA91}" type="presParOf" srcId="{82340D36-8F01-4BD8-A048-99298F3E7D6C}" destId="{0594BD19-E527-401C-B97D-949A38C90CD4}" srcOrd="0" destOrd="0" presId="urn:microsoft.com/office/officeart/2005/8/layout/vList5"/>
    <dgm:cxn modelId="{874FD2DC-B08C-496B-8480-8732B61DE704}" type="presParOf" srcId="{EDE4F9B3-761A-44C5-AC86-EF5636B53BBF}" destId="{55E9C961-6436-44E9-BDF1-F18EE6CC767E}" srcOrd="5" destOrd="0" presId="urn:microsoft.com/office/officeart/2005/8/layout/vList5"/>
    <dgm:cxn modelId="{03927FA8-B262-4BD9-B472-CC6570822220}" type="presParOf" srcId="{EDE4F9B3-761A-44C5-AC86-EF5636B53BBF}" destId="{AFBDBD5D-28D3-447B-BA62-400F457CCB8B}" srcOrd="6" destOrd="0" presId="urn:microsoft.com/office/officeart/2005/8/layout/vList5"/>
    <dgm:cxn modelId="{7F7E4593-388B-42F2-A436-F4B105E2525B}" type="presParOf" srcId="{AFBDBD5D-28D3-447B-BA62-400F457CCB8B}" destId="{3665D65A-2474-41DF-8943-57C860A0B69E}" srcOrd="0" destOrd="0" presId="urn:microsoft.com/office/officeart/2005/8/layout/vList5"/>
    <dgm:cxn modelId="{2EE93E3B-9B7B-4694-B4A4-ED7DC3D99D3D}" type="presParOf" srcId="{EDE4F9B3-761A-44C5-AC86-EF5636B53BBF}" destId="{D80CB89E-693B-47B0-8B54-7DE526D4DA60}" srcOrd="7" destOrd="0" presId="urn:microsoft.com/office/officeart/2005/8/layout/vList5"/>
    <dgm:cxn modelId="{B07D27C0-D152-4D46-BFAB-E1354159BC14}" type="presParOf" srcId="{EDE4F9B3-761A-44C5-AC86-EF5636B53BBF}" destId="{34875FA3-418D-4933-843C-4BB84676843B}" srcOrd="8" destOrd="0" presId="urn:microsoft.com/office/officeart/2005/8/layout/vList5"/>
    <dgm:cxn modelId="{CC69C7AF-508B-4876-B291-6DBE8412C5C3}" type="presParOf" srcId="{34875FA3-418D-4933-843C-4BB84676843B}" destId="{E44133FA-62AB-464E-83E8-3DAB8056630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35D86D4-17E4-4C38-95BB-F7BA64768F8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C088B65-00DE-47D1-A284-D7E69C86EF34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D632D6B4-EDED-4B9D-85F6-04E32A95612B}" type="parTrans" cxnId="{00375C2D-FE24-431D-B816-AE8F97329BF0}">
      <dgm:prSet/>
      <dgm:spPr/>
      <dgm:t>
        <a:bodyPr/>
        <a:lstStyle/>
        <a:p>
          <a:endParaRPr lang="cs-CZ"/>
        </a:p>
      </dgm:t>
    </dgm:pt>
    <dgm:pt modelId="{D919CD81-0079-47FA-9049-BFB15A2C5710}" type="sibTrans" cxnId="{00375C2D-FE24-431D-B816-AE8F97329BF0}">
      <dgm:prSet/>
      <dgm:spPr/>
      <dgm:t>
        <a:bodyPr/>
        <a:lstStyle/>
        <a:p>
          <a:endParaRPr lang="cs-CZ"/>
        </a:p>
      </dgm:t>
    </dgm:pt>
    <dgm:pt modelId="{B3FD2A59-B4C9-420A-AA45-9749800026F3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8B58E8A8-5BD0-47EB-B4EC-29C3DC3D79FB}" type="parTrans" cxnId="{7115619C-9ED4-406C-B658-27A4998683C4}">
      <dgm:prSet/>
      <dgm:spPr/>
      <dgm:t>
        <a:bodyPr/>
        <a:lstStyle/>
        <a:p>
          <a:endParaRPr lang="cs-CZ"/>
        </a:p>
      </dgm:t>
    </dgm:pt>
    <dgm:pt modelId="{291C4C76-556B-47FB-9829-2D0043106555}" type="sibTrans" cxnId="{7115619C-9ED4-406C-B658-27A4998683C4}">
      <dgm:prSet/>
      <dgm:spPr/>
      <dgm:t>
        <a:bodyPr/>
        <a:lstStyle/>
        <a:p>
          <a:endParaRPr lang="cs-CZ"/>
        </a:p>
      </dgm:t>
    </dgm:pt>
    <dgm:pt modelId="{09614BB4-2C6C-48C4-BBE2-B6CEBEE01F56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054CA756-AB8A-43CB-A853-7831D6C0220D}" type="parTrans" cxnId="{CB3C614E-2F09-4A11-A416-EB91FD57EF44}">
      <dgm:prSet/>
      <dgm:spPr/>
      <dgm:t>
        <a:bodyPr/>
        <a:lstStyle/>
        <a:p>
          <a:endParaRPr lang="cs-CZ"/>
        </a:p>
      </dgm:t>
    </dgm:pt>
    <dgm:pt modelId="{511AD1C7-7267-4E24-9BAF-E41E72814A01}" type="sibTrans" cxnId="{CB3C614E-2F09-4A11-A416-EB91FD57EF44}">
      <dgm:prSet/>
      <dgm:spPr/>
      <dgm:t>
        <a:bodyPr/>
        <a:lstStyle/>
        <a:p>
          <a:endParaRPr lang="cs-CZ"/>
        </a:p>
      </dgm:t>
    </dgm:pt>
    <dgm:pt modelId="{B4F8A371-CAD1-4D8E-96DE-2B59B06A1869}">
      <dgm:prSet/>
      <dgm:spPr>
        <a:solidFill>
          <a:schemeClr val="tx1"/>
        </a:solidFill>
      </dgm:spPr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4FE319CA-EC9E-4411-B1F0-8B793DACEA5B}" type="parTrans" cxnId="{0C1FF917-F621-4DAE-9335-EA51D0FCA8F9}">
      <dgm:prSet/>
      <dgm:spPr/>
      <dgm:t>
        <a:bodyPr/>
        <a:lstStyle/>
        <a:p>
          <a:endParaRPr lang="cs-CZ"/>
        </a:p>
      </dgm:t>
    </dgm:pt>
    <dgm:pt modelId="{E13B4848-17E3-4CFB-BAD2-F2591BAFAB6E}" type="sibTrans" cxnId="{0C1FF917-F621-4DAE-9335-EA51D0FCA8F9}">
      <dgm:prSet/>
      <dgm:spPr/>
      <dgm:t>
        <a:bodyPr/>
        <a:lstStyle/>
        <a:p>
          <a:endParaRPr lang="cs-CZ"/>
        </a:p>
      </dgm:t>
    </dgm:pt>
    <dgm:pt modelId="{304D4084-6C53-4713-B545-A64F1831DA2F}">
      <dgm:prSet/>
      <dgm:spPr>
        <a:solidFill>
          <a:schemeClr val="tx1"/>
        </a:solidFill>
      </dgm:spPr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A9758A73-1058-4195-8729-6268B2CD3064}" type="parTrans" cxnId="{A658FDE8-0D4C-4BC4-89D0-78CE20166A0B}">
      <dgm:prSet/>
      <dgm:spPr/>
      <dgm:t>
        <a:bodyPr/>
        <a:lstStyle/>
        <a:p>
          <a:endParaRPr lang="cs-CZ"/>
        </a:p>
      </dgm:t>
    </dgm:pt>
    <dgm:pt modelId="{600AC692-119C-4F37-94E2-971D98BE1F6B}" type="sibTrans" cxnId="{A658FDE8-0D4C-4BC4-89D0-78CE20166A0B}">
      <dgm:prSet/>
      <dgm:spPr/>
      <dgm:t>
        <a:bodyPr/>
        <a:lstStyle/>
        <a:p>
          <a:endParaRPr lang="cs-CZ"/>
        </a:p>
      </dgm:t>
    </dgm:pt>
    <dgm:pt modelId="{D43788FA-055D-41E0-B24F-621003A0E5B3}" type="pres">
      <dgm:prSet presAssocID="{035D86D4-17E4-4C38-95BB-F7BA64768F8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442862-5C60-4089-916B-1397E9907F71}" type="pres">
      <dgm:prSet presAssocID="{EC088B65-00DE-47D1-A284-D7E69C86EF34}" presName="linNode" presStyleCnt="0"/>
      <dgm:spPr/>
    </dgm:pt>
    <dgm:pt modelId="{5E8E3024-148D-4005-8550-888972F1DF16}" type="pres">
      <dgm:prSet presAssocID="{EC088B65-00DE-47D1-A284-D7E69C86EF34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7BB7AA-E985-4F58-8390-FA8EBE65006D}" type="pres">
      <dgm:prSet presAssocID="{D919CD81-0079-47FA-9049-BFB15A2C5710}" presName="sp" presStyleCnt="0"/>
      <dgm:spPr/>
    </dgm:pt>
    <dgm:pt modelId="{1D50B0C6-7447-4E4B-A225-09CFD04A87B9}" type="pres">
      <dgm:prSet presAssocID="{B4F8A371-CAD1-4D8E-96DE-2B59B06A1869}" presName="linNode" presStyleCnt="0"/>
      <dgm:spPr/>
    </dgm:pt>
    <dgm:pt modelId="{06A1E82C-FB78-4FAE-939C-0F02CA572C08}" type="pres">
      <dgm:prSet presAssocID="{B4F8A371-CAD1-4D8E-96DE-2B59B06A1869}" presName="parentText" presStyleLbl="node1" presStyleIdx="1" presStyleCnt="5" custLinFactNeighborX="349" custLinFactNeighborY="-257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853A79-9626-4E92-BFF5-8944247F8F4F}" type="pres">
      <dgm:prSet presAssocID="{E13B4848-17E3-4CFB-BAD2-F2591BAFAB6E}" presName="sp" presStyleCnt="0"/>
      <dgm:spPr/>
    </dgm:pt>
    <dgm:pt modelId="{82C93C38-D2CE-40A0-AFBB-D777FCFE9F48}" type="pres">
      <dgm:prSet presAssocID="{304D4084-6C53-4713-B545-A64F1831DA2F}" presName="linNode" presStyleCnt="0"/>
      <dgm:spPr/>
    </dgm:pt>
    <dgm:pt modelId="{7D846A67-6FAD-4529-89B1-552BBED90735}" type="pres">
      <dgm:prSet presAssocID="{304D4084-6C53-4713-B545-A64F1831DA2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D75D3B-C49D-4A4F-AFB1-65CC74A82CD1}" type="pres">
      <dgm:prSet presAssocID="{600AC692-119C-4F37-94E2-971D98BE1F6B}" presName="sp" presStyleCnt="0"/>
      <dgm:spPr/>
    </dgm:pt>
    <dgm:pt modelId="{DFC8A2C7-67E3-43C6-826F-EA9EC153369F}" type="pres">
      <dgm:prSet presAssocID="{B3FD2A59-B4C9-420A-AA45-9749800026F3}" presName="linNode" presStyleCnt="0"/>
      <dgm:spPr/>
    </dgm:pt>
    <dgm:pt modelId="{A98C6E55-9415-45A9-B88C-C3210899E491}" type="pres">
      <dgm:prSet presAssocID="{B3FD2A59-B4C9-420A-AA45-9749800026F3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DC300F-EF72-415F-A0DB-B755AA4A2842}" type="pres">
      <dgm:prSet presAssocID="{291C4C76-556B-47FB-9829-2D0043106555}" presName="sp" presStyleCnt="0"/>
      <dgm:spPr/>
    </dgm:pt>
    <dgm:pt modelId="{8F0FC6D6-511B-4D37-95DF-18D6DFB37332}" type="pres">
      <dgm:prSet presAssocID="{09614BB4-2C6C-48C4-BBE2-B6CEBEE01F56}" presName="linNode" presStyleCnt="0"/>
      <dgm:spPr/>
    </dgm:pt>
    <dgm:pt modelId="{29209FF9-1A21-4666-974F-ED7E0FE2EF60}" type="pres">
      <dgm:prSet presAssocID="{09614BB4-2C6C-48C4-BBE2-B6CEBEE01F56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CEB650-EED1-40C9-AED9-99243C4146EF}" type="presOf" srcId="{035D86D4-17E4-4C38-95BB-F7BA64768F88}" destId="{D43788FA-055D-41E0-B24F-621003A0E5B3}" srcOrd="0" destOrd="0" presId="urn:microsoft.com/office/officeart/2005/8/layout/vList5"/>
    <dgm:cxn modelId="{00375C2D-FE24-431D-B816-AE8F97329BF0}" srcId="{035D86D4-17E4-4C38-95BB-F7BA64768F88}" destId="{EC088B65-00DE-47D1-A284-D7E69C86EF34}" srcOrd="0" destOrd="0" parTransId="{D632D6B4-EDED-4B9D-85F6-04E32A95612B}" sibTransId="{D919CD81-0079-47FA-9049-BFB15A2C5710}"/>
    <dgm:cxn modelId="{7115619C-9ED4-406C-B658-27A4998683C4}" srcId="{035D86D4-17E4-4C38-95BB-F7BA64768F88}" destId="{B3FD2A59-B4C9-420A-AA45-9749800026F3}" srcOrd="3" destOrd="0" parTransId="{8B58E8A8-5BD0-47EB-B4EC-29C3DC3D79FB}" sibTransId="{291C4C76-556B-47FB-9829-2D0043106555}"/>
    <dgm:cxn modelId="{5AEA6CD0-B40D-4EAF-997E-60A227D9C38E}" type="presOf" srcId="{B3FD2A59-B4C9-420A-AA45-9749800026F3}" destId="{A98C6E55-9415-45A9-B88C-C3210899E491}" srcOrd="0" destOrd="0" presId="urn:microsoft.com/office/officeart/2005/8/layout/vList5"/>
    <dgm:cxn modelId="{41C86069-E8C8-4607-8982-FDBA4F7C68D2}" type="presOf" srcId="{304D4084-6C53-4713-B545-A64F1831DA2F}" destId="{7D846A67-6FAD-4529-89B1-552BBED90735}" srcOrd="0" destOrd="0" presId="urn:microsoft.com/office/officeart/2005/8/layout/vList5"/>
    <dgm:cxn modelId="{0C1FF917-F621-4DAE-9335-EA51D0FCA8F9}" srcId="{035D86D4-17E4-4C38-95BB-F7BA64768F88}" destId="{B4F8A371-CAD1-4D8E-96DE-2B59B06A1869}" srcOrd="1" destOrd="0" parTransId="{4FE319CA-EC9E-4411-B1F0-8B793DACEA5B}" sibTransId="{E13B4848-17E3-4CFB-BAD2-F2591BAFAB6E}"/>
    <dgm:cxn modelId="{CB3C614E-2F09-4A11-A416-EB91FD57EF44}" srcId="{035D86D4-17E4-4C38-95BB-F7BA64768F88}" destId="{09614BB4-2C6C-48C4-BBE2-B6CEBEE01F56}" srcOrd="4" destOrd="0" parTransId="{054CA756-AB8A-43CB-A853-7831D6C0220D}" sibTransId="{511AD1C7-7267-4E24-9BAF-E41E72814A01}"/>
    <dgm:cxn modelId="{A658FDE8-0D4C-4BC4-89D0-78CE20166A0B}" srcId="{035D86D4-17E4-4C38-95BB-F7BA64768F88}" destId="{304D4084-6C53-4713-B545-A64F1831DA2F}" srcOrd="2" destOrd="0" parTransId="{A9758A73-1058-4195-8729-6268B2CD3064}" sibTransId="{600AC692-119C-4F37-94E2-971D98BE1F6B}"/>
    <dgm:cxn modelId="{CC3D0408-F29A-44E2-B9B7-95773DB9F58F}" type="presOf" srcId="{B4F8A371-CAD1-4D8E-96DE-2B59B06A1869}" destId="{06A1E82C-FB78-4FAE-939C-0F02CA572C08}" srcOrd="0" destOrd="0" presId="urn:microsoft.com/office/officeart/2005/8/layout/vList5"/>
    <dgm:cxn modelId="{A5C1548A-BEF6-409D-BE24-52407BF66322}" type="presOf" srcId="{09614BB4-2C6C-48C4-BBE2-B6CEBEE01F56}" destId="{29209FF9-1A21-4666-974F-ED7E0FE2EF60}" srcOrd="0" destOrd="0" presId="urn:microsoft.com/office/officeart/2005/8/layout/vList5"/>
    <dgm:cxn modelId="{1ADD9395-D539-41AF-8AC7-AD5BD3CD517C}" type="presOf" srcId="{EC088B65-00DE-47D1-A284-D7E69C86EF34}" destId="{5E8E3024-148D-4005-8550-888972F1DF16}" srcOrd="0" destOrd="0" presId="urn:microsoft.com/office/officeart/2005/8/layout/vList5"/>
    <dgm:cxn modelId="{E3136DB6-ED01-4755-9309-BB9285AFB578}" type="presParOf" srcId="{D43788FA-055D-41E0-B24F-621003A0E5B3}" destId="{8E442862-5C60-4089-916B-1397E9907F71}" srcOrd="0" destOrd="0" presId="urn:microsoft.com/office/officeart/2005/8/layout/vList5"/>
    <dgm:cxn modelId="{3E8BDE29-6758-43C5-BF58-8A4642E3C78B}" type="presParOf" srcId="{8E442862-5C60-4089-916B-1397E9907F71}" destId="{5E8E3024-148D-4005-8550-888972F1DF16}" srcOrd="0" destOrd="0" presId="urn:microsoft.com/office/officeart/2005/8/layout/vList5"/>
    <dgm:cxn modelId="{DABEDDB6-ED40-4E38-8659-3F14FF341541}" type="presParOf" srcId="{D43788FA-055D-41E0-B24F-621003A0E5B3}" destId="{937BB7AA-E985-4F58-8390-FA8EBE65006D}" srcOrd="1" destOrd="0" presId="urn:microsoft.com/office/officeart/2005/8/layout/vList5"/>
    <dgm:cxn modelId="{815E8E98-4786-485E-A08A-96E726997366}" type="presParOf" srcId="{D43788FA-055D-41E0-B24F-621003A0E5B3}" destId="{1D50B0C6-7447-4E4B-A225-09CFD04A87B9}" srcOrd="2" destOrd="0" presId="urn:microsoft.com/office/officeart/2005/8/layout/vList5"/>
    <dgm:cxn modelId="{FD089179-0EEC-4A4C-9693-212481AF8B12}" type="presParOf" srcId="{1D50B0C6-7447-4E4B-A225-09CFD04A87B9}" destId="{06A1E82C-FB78-4FAE-939C-0F02CA572C08}" srcOrd="0" destOrd="0" presId="urn:microsoft.com/office/officeart/2005/8/layout/vList5"/>
    <dgm:cxn modelId="{93BAD778-1C99-4EC0-A5FB-4CF570312BFF}" type="presParOf" srcId="{D43788FA-055D-41E0-B24F-621003A0E5B3}" destId="{34853A79-9626-4E92-BFF5-8944247F8F4F}" srcOrd="3" destOrd="0" presId="urn:microsoft.com/office/officeart/2005/8/layout/vList5"/>
    <dgm:cxn modelId="{8658A7F9-3C81-4E3F-BDAC-14E8CAA269CC}" type="presParOf" srcId="{D43788FA-055D-41E0-B24F-621003A0E5B3}" destId="{82C93C38-D2CE-40A0-AFBB-D777FCFE9F48}" srcOrd="4" destOrd="0" presId="urn:microsoft.com/office/officeart/2005/8/layout/vList5"/>
    <dgm:cxn modelId="{479A0F4C-66BF-46C7-8F10-9EB513AA081A}" type="presParOf" srcId="{82C93C38-D2CE-40A0-AFBB-D777FCFE9F48}" destId="{7D846A67-6FAD-4529-89B1-552BBED90735}" srcOrd="0" destOrd="0" presId="urn:microsoft.com/office/officeart/2005/8/layout/vList5"/>
    <dgm:cxn modelId="{5C3917D7-3DF4-4E0E-860F-6EFA101811E8}" type="presParOf" srcId="{D43788FA-055D-41E0-B24F-621003A0E5B3}" destId="{ABD75D3B-C49D-4A4F-AFB1-65CC74A82CD1}" srcOrd="5" destOrd="0" presId="urn:microsoft.com/office/officeart/2005/8/layout/vList5"/>
    <dgm:cxn modelId="{16FF73E5-7F55-40F2-A121-6DDB852B513D}" type="presParOf" srcId="{D43788FA-055D-41E0-B24F-621003A0E5B3}" destId="{DFC8A2C7-67E3-43C6-826F-EA9EC153369F}" srcOrd="6" destOrd="0" presId="urn:microsoft.com/office/officeart/2005/8/layout/vList5"/>
    <dgm:cxn modelId="{BB559ED2-9DA7-4DCE-ABCA-5AE8E99473A3}" type="presParOf" srcId="{DFC8A2C7-67E3-43C6-826F-EA9EC153369F}" destId="{A98C6E55-9415-45A9-B88C-C3210899E491}" srcOrd="0" destOrd="0" presId="urn:microsoft.com/office/officeart/2005/8/layout/vList5"/>
    <dgm:cxn modelId="{928ECADA-9D93-4E07-BC65-D06768A93B54}" type="presParOf" srcId="{D43788FA-055D-41E0-B24F-621003A0E5B3}" destId="{39DC300F-EF72-415F-A0DB-B755AA4A2842}" srcOrd="7" destOrd="0" presId="urn:microsoft.com/office/officeart/2005/8/layout/vList5"/>
    <dgm:cxn modelId="{C0DFAEE7-9F53-4A5C-9361-CDC5B436CC90}" type="presParOf" srcId="{D43788FA-055D-41E0-B24F-621003A0E5B3}" destId="{8F0FC6D6-511B-4D37-95DF-18D6DFB37332}" srcOrd="8" destOrd="0" presId="urn:microsoft.com/office/officeart/2005/8/layout/vList5"/>
    <dgm:cxn modelId="{41656E87-3428-4DDF-A151-4974ADD2F47B}" type="presParOf" srcId="{8F0FC6D6-511B-4D37-95DF-18D6DFB37332}" destId="{29209FF9-1A21-4666-974F-ED7E0FE2EF6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FDDF7F2-EC7B-4804-AC72-08EEC217779F}" type="doc">
      <dgm:prSet loTypeId="urn:microsoft.com/office/officeart/2005/8/layout/vList5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43D2434B-919C-4AFB-B98A-C361D9BC9A18}">
      <dgm:prSet phldrT="[Text]"/>
      <dgm:spPr/>
      <dgm:t>
        <a:bodyPr/>
        <a:lstStyle/>
        <a:p>
          <a:r>
            <a:rPr lang="cs-CZ" dirty="0" smtClean="0"/>
            <a:t>W</a:t>
          </a:r>
          <a:endParaRPr lang="cs-CZ" dirty="0"/>
        </a:p>
      </dgm:t>
    </dgm:pt>
    <dgm:pt modelId="{776E2D17-59B8-49A5-B220-6AEE3694E6C5}" type="parTrans" cxnId="{BCAB9B9D-FFBD-44A2-9596-3B61F0A7B241}">
      <dgm:prSet/>
      <dgm:spPr/>
      <dgm:t>
        <a:bodyPr/>
        <a:lstStyle/>
        <a:p>
          <a:endParaRPr lang="cs-CZ"/>
        </a:p>
      </dgm:t>
    </dgm:pt>
    <dgm:pt modelId="{53EE37D8-E267-4235-99E5-88ED94BB4B39}" type="sibTrans" cxnId="{BCAB9B9D-FFBD-44A2-9596-3B61F0A7B241}">
      <dgm:prSet/>
      <dgm:spPr/>
      <dgm:t>
        <a:bodyPr/>
        <a:lstStyle/>
        <a:p>
          <a:endParaRPr lang="cs-CZ"/>
        </a:p>
      </dgm:t>
    </dgm:pt>
    <dgm:pt modelId="{23AA01F2-D3A6-49C6-89CD-D0DD55019EA4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9423B865-B97B-4FE1-BEDE-412DB28431A0}" type="parTrans" cxnId="{C8B1DA2F-E97C-45FF-92B3-F3BD1F781357}">
      <dgm:prSet/>
      <dgm:spPr/>
      <dgm:t>
        <a:bodyPr/>
        <a:lstStyle/>
        <a:p>
          <a:endParaRPr lang="cs-CZ"/>
        </a:p>
      </dgm:t>
    </dgm:pt>
    <dgm:pt modelId="{2B3C0150-4C79-4508-B6A5-9DFB69E02511}" type="sibTrans" cxnId="{C8B1DA2F-E97C-45FF-92B3-F3BD1F781357}">
      <dgm:prSet/>
      <dgm:spPr/>
      <dgm:t>
        <a:bodyPr/>
        <a:lstStyle/>
        <a:p>
          <a:endParaRPr lang="cs-CZ"/>
        </a:p>
      </dgm:t>
    </dgm:pt>
    <dgm:pt modelId="{AE6AB77B-87CC-4A26-85BC-88E84C763CB2}">
      <dgm:prSet phldrT="[Text]"/>
      <dgm:spPr/>
      <dgm:t>
        <a:bodyPr/>
        <a:lstStyle/>
        <a:p>
          <a:r>
            <a:rPr lang="cs-CZ" smtClean="0"/>
            <a:t>E</a:t>
          </a:r>
          <a:endParaRPr lang="cs-CZ"/>
        </a:p>
      </dgm:t>
    </dgm:pt>
    <dgm:pt modelId="{7B5766CB-DFA4-4067-81CE-187B448CD75A}" type="parTrans" cxnId="{0D55BEB9-25C3-445D-AC74-609194C2A9B0}">
      <dgm:prSet/>
      <dgm:spPr/>
      <dgm:t>
        <a:bodyPr/>
        <a:lstStyle/>
        <a:p>
          <a:endParaRPr lang="cs-CZ"/>
        </a:p>
      </dgm:t>
    </dgm:pt>
    <dgm:pt modelId="{D57F4E20-7729-4715-A646-0E6EBD7E3F57}" type="sibTrans" cxnId="{0D55BEB9-25C3-445D-AC74-609194C2A9B0}">
      <dgm:prSet/>
      <dgm:spPr/>
      <dgm:t>
        <a:bodyPr/>
        <a:lstStyle/>
        <a:p>
          <a:endParaRPr lang="cs-CZ"/>
        </a:p>
      </dgm:t>
    </dgm:pt>
    <dgm:pt modelId="{6FF3F2E7-35CE-4C89-8F1C-40F9FE4CE323}">
      <dgm:prSet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0383F509-4FE0-4C46-9AC2-56234B5A6915}" type="parTrans" cxnId="{133D4E54-8BA3-489B-8361-C70C2778777B}">
      <dgm:prSet/>
      <dgm:spPr/>
      <dgm:t>
        <a:bodyPr/>
        <a:lstStyle/>
        <a:p>
          <a:endParaRPr lang="cs-CZ"/>
        </a:p>
      </dgm:t>
    </dgm:pt>
    <dgm:pt modelId="{27652054-6D7F-4B2C-801F-290A30286A97}" type="sibTrans" cxnId="{133D4E54-8BA3-489B-8361-C70C2778777B}">
      <dgm:prSet/>
      <dgm:spPr/>
      <dgm:t>
        <a:bodyPr/>
        <a:lstStyle/>
        <a:p>
          <a:endParaRPr lang="cs-CZ"/>
        </a:p>
      </dgm:t>
    </dgm:pt>
    <dgm:pt modelId="{B7E726E0-9104-4EC0-BADE-3E702CF0416D}">
      <dgm:prSet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16D8BFC2-72B0-4C33-A868-C5C71C5DC843}" type="parTrans" cxnId="{897A7D27-4C41-446A-BCCA-5687DB46452C}">
      <dgm:prSet/>
      <dgm:spPr/>
      <dgm:t>
        <a:bodyPr/>
        <a:lstStyle/>
        <a:p>
          <a:endParaRPr lang="cs-CZ"/>
        </a:p>
      </dgm:t>
    </dgm:pt>
    <dgm:pt modelId="{DA84E4E8-CD8E-4D6B-AD12-21CAA08178F8}" type="sibTrans" cxnId="{897A7D27-4C41-446A-BCCA-5687DB46452C}">
      <dgm:prSet/>
      <dgm:spPr/>
      <dgm:t>
        <a:bodyPr/>
        <a:lstStyle/>
        <a:p>
          <a:endParaRPr lang="cs-CZ"/>
        </a:p>
      </dgm:t>
    </dgm:pt>
    <dgm:pt modelId="{A2D7637B-7051-4009-94E8-81DF1AA542EB}" type="pres">
      <dgm:prSet presAssocID="{AFDDF7F2-EC7B-4804-AC72-08EEC217779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4EBCE0-147B-4B01-BA1E-9ECA609294A0}" type="pres">
      <dgm:prSet presAssocID="{43D2434B-919C-4AFB-B98A-C361D9BC9A18}" presName="linNode" presStyleCnt="0"/>
      <dgm:spPr/>
    </dgm:pt>
    <dgm:pt modelId="{1AF169B7-1F90-4778-9BCD-FCBDAFA0DE7E}" type="pres">
      <dgm:prSet presAssocID="{43D2434B-919C-4AFB-B98A-C361D9BC9A18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AFD78D-49F4-4CFE-9278-FD8E43716E38}" type="pres">
      <dgm:prSet presAssocID="{53EE37D8-E267-4235-99E5-88ED94BB4B39}" presName="sp" presStyleCnt="0"/>
      <dgm:spPr/>
    </dgm:pt>
    <dgm:pt modelId="{C7B8D13B-B0F5-4A62-A1D0-49C6FC2577DB}" type="pres">
      <dgm:prSet presAssocID="{6FF3F2E7-35CE-4C89-8F1C-40F9FE4CE323}" presName="linNode" presStyleCnt="0"/>
      <dgm:spPr/>
    </dgm:pt>
    <dgm:pt modelId="{EF09DF19-9F3C-4E70-991D-61824A87D4D1}" type="pres">
      <dgm:prSet presAssocID="{6FF3F2E7-35CE-4C89-8F1C-40F9FE4CE323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931E3A-5652-4B0B-8223-D73232129A36}" type="pres">
      <dgm:prSet presAssocID="{27652054-6D7F-4B2C-801F-290A30286A97}" presName="sp" presStyleCnt="0"/>
      <dgm:spPr/>
    </dgm:pt>
    <dgm:pt modelId="{9872E68A-3302-4BA8-BF48-8D46833571CE}" type="pres">
      <dgm:prSet presAssocID="{B7E726E0-9104-4EC0-BADE-3E702CF0416D}" presName="linNode" presStyleCnt="0"/>
      <dgm:spPr/>
    </dgm:pt>
    <dgm:pt modelId="{6B9C67BC-491E-41AF-9AA8-91AFE3CBB366}" type="pres">
      <dgm:prSet presAssocID="{B7E726E0-9104-4EC0-BADE-3E702CF0416D}" presName="parentText" presStyleLbl="node1" presStyleIdx="2" presStyleCnt="5" custLinFactNeighborX="-2081" custLinFactNeighborY="7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D0EB4-55C4-45A2-AFAD-97C2AAEA6513}" type="pres">
      <dgm:prSet presAssocID="{DA84E4E8-CD8E-4D6B-AD12-21CAA08178F8}" presName="sp" presStyleCnt="0"/>
      <dgm:spPr/>
    </dgm:pt>
    <dgm:pt modelId="{52D041C9-32B2-4317-8606-4B7DE3B08B7B}" type="pres">
      <dgm:prSet presAssocID="{23AA01F2-D3A6-49C6-89CD-D0DD55019EA4}" presName="linNode" presStyleCnt="0"/>
      <dgm:spPr/>
    </dgm:pt>
    <dgm:pt modelId="{2F2A3ACA-F67D-4B43-BFBB-9AF1A458842B}" type="pres">
      <dgm:prSet presAssocID="{23AA01F2-D3A6-49C6-89CD-D0DD55019EA4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BCBC0D-97DF-4466-8CE2-290AC19BD57B}" type="pres">
      <dgm:prSet presAssocID="{2B3C0150-4C79-4508-B6A5-9DFB69E02511}" presName="sp" presStyleCnt="0"/>
      <dgm:spPr/>
    </dgm:pt>
    <dgm:pt modelId="{1266C926-C892-4A2E-A124-FB03080C20B7}" type="pres">
      <dgm:prSet presAssocID="{AE6AB77B-87CC-4A26-85BC-88E84C763CB2}" presName="linNode" presStyleCnt="0"/>
      <dgm:spPr/>
    </dgm:pt>
    <dgm:pt modelId="{C06DFDE6-B078-4899-90AA-8A6A56EA57DC}" type="pres">
      <dgm:prSet presAssocID="{AE6AB77B-87CC-4A26-85BC-88E84C763CB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36EE1-3157-4790-884D-9B6DD90400D5}" type="presOf" srcId="{AFDDF7F2-EC7B-4804-AC72-08EEC217779F}" destId="{A2D7637B-7051-4009-94E8-81DF1AA542EB}" srcOrd="0" destOrd="0" presId="urn:microsoft.com/office/officeart/2005/8/layout/vList5"/>
    <dgm:cxn modelId="{7F172FC5-C814-49A2-A726-25AA52C11876}" type="presOf" srcId="{B7E726E0-9104-4EC0-BADE-3E702CF0416D}" destId="{6B9C67BC-491E-41AF-9AA8-91AFE3CBB366}" srcOrd="0" destOrd="0" presId="urn:microsoft.com/office/officeart/2005/8/layout/vList5"/>
    <dgm:cxn modelId="{BCAB9B9D-FFBD-44A2-9596-3B61F0A7B241}" srcId="{AFDDF7F2-EC7B-4804-AC72-08EEC217779F}" destId="{43D2434B-919C-4AFB-B98A-C361D9BC9A18}" srcOrd="0" destOrd="0" parTransId="{776E2D17-59B8-49A5-B220-6AEE3694E6C5}" sibTransId="{53EE37D8-E267-4235-99E5-88ED94BB4B39}"/>
    <dgm:cxn modelId="{C39212E5-B81D-4713-823C-FEEB9FFAAED9}" type="presOf" srcId="{6FF3F2E7-35CE-4C89-8F1C-40F9FE4CE323}" destId="{EF09DF19-9F3C-4E70-991D-61824A87D4D1}" srcOrd="0" destOrd="0" presId="urn:microsoft.com/office/officeart/2005/8/layout/vList5"/>
    <dgm:cxn modelId="{133D4E54-8BA3-489B-8361-C70C2778777B}" srcId="{AFDDF7F2-EC7B-4804-AC72-08EEC217779F}" destId="{6FF3F2E7-35CE-4C89-8F1C-40F9FE4CE323}" srcOrd="1" destOrd="0" parTransId="{0383F509-4FE0-4C46-9AC2-56234B5A6915}" sibTransId="{27652054-6D7F-4B2C-801F-290A30286A97}"/>
    <dgm:cxn modelId="{DAB1DCF8-A66E-44C8-A196-AC36B8D6BDCD}" type="presOf" srcId="{AE6AB77B-87CC-4A26-85BC-88E84C763CB2}" destId="{C06DFDE6-B078-4899-90AA-8A6A56EA57DC}" srcOrd="0" destOrd="0" presId="urn:microsoft.com/office/officeart/2005/8/layout/vList5"/>
    <dgm:cxn modelId="{0D55BEB9-25C3-445D-AC74-609194C2A9B0}" srcId="{AFDDF7F2-EC7B-4804-AC72-08EEC217779F}" destId="{AE6AB77B-87CC-4A26-85BC-88E84C763CB2}" srcOrd="4" destOrd="0" parTransId="{7B5766CB-DFA4-4067-81CE-187B448CD75A}" sibTransId="{D57F4E20-7729-4715-A646-0E6EBD7E3F57}"/>
    <dgm:cxn modelId="{C8B1DA2F-E97C-45FF-92B3-F3BD1F781357}" srcId="{AFDDF7F2-EC7B-4804-AC72-08EEC217779F}" destId="{23AA01F2-D3A6-49C6-89CD-D0DD55019EA4}" srcOrd="3" destOrd="0" parTransId="{9423B865-B97B-4FE1-BEDE-412DB28431A0}" sibTransId="{2B3C0150-4C79-4508-B6A5-9DFB69E02511}"/>
    <dgm:cxn modelId="{897A7D27-4C41-446A-BCCA-5687DB46452C}" srcId="{AFDDF7F2-EC7B-4804-AC72-08EEC217779F}" destId="{B7E726E0-9104-4EC0-BADE-3E702CF0416D}" srcOrd="2" destOrd="0" parTransId="{16D8BFC2-72B0-4C33-A868-C5C71C5DC843}" sibTransId="{DA84E4E8-CD8E-4D6B-AD12-21CAA08178F8}"/>
    <dgm:cxn modelId="{869CA516-BBED-407F-AA85-18946E8BCA9B}" type="presOf" srcId="{43D2434B-919C-4AFB-B98A-C361D9BC9A18}" destId="{1AF169B7-1F90-4778-9BCD-FCBDAFA0DE7E}" srcOrd="0" destOrd="0" presId="urn:microsoft.com/office/officeart/2005/8/layout/vList5"/>
    <dgm:cxn modelId="{6A3962B9-529A-4EF2-91ED-EE22C375970F}" type="presOf" srcId="{23AA01F2-D3A6-49C6-89CD-D0DD55019EA4}" destId="{2F2A3ACA-F67D-4B43-BFBB-9AF1A458842B}" srcOrd="0" destOrd="0" presId="urn:microsoft.com/office/officeart/2005/8/layout/vList5"/>
    <dgm:cxn modelId="{C1C97E1D-2FEE-40A5-ADDA-A9ACB18759F2}" type="presParOf" srcId="{A2D7637B-7051-4009-94E8-81DF1AA542EB}" destId="{BB4EBCE0-147B-4B01-BA1E-9ECA609294A0}" srcOrd="0" destOrd="0" presId="urn:microsoft.com/office/officeart/2005/8/layout/vList5"/>
    <dgm:cxn modelId="{D9DC7720-89FD-4D9C-829D-27FA01A9CBFE}" type="presParOf" srcId="{BB4EBCE0-147B-4B01-BA1E-9ECA609294A0}" destId="{1AF169B7-1F90-4778-9BCD-FCBDAFA0DE7E}" srcOrd="0" destOrd="0" presId="urn:microsoft.com/office/officeart/2005/8/layout/vList5"/>
    <dgm:cxn modelId="{B34EE4A0-3836-43DF-974F-696A684A67DE}" type="presParOf" srcId="{A2D7637B-7051-4009-94E8-81DF1AA542EB}" destId="{CFAFD78D-49F4-4CFE-9278-FD8E43716E38}" srcOrd="1" destOrd="0" presId="urn:microsoft.com/office/officeart/2005/8/layout/vList5"/>
    <dgm:cxn modelId="{0CDC0261-3481-41F2-B5D3-37C3EF6B7679}" type="presParOf" srcId="{A2D7637B-7051-4009-94E8-81DF1AA542EB}" destId="{C7B8D13B-B0F5-4A62-A1D0-49C6FC2577DB}" srcOrd="2" destOrd="0" presId="urn:microsoft.com/office/officeart/2005/8/layout/vList5"/>
    <dgm:cxn modelId="{F603ED89-E08D-44AF-9D97-C19F0ED2DC28}" type="presParOf" srcId="{C7B8D13B-B0F5-4A62-A1D0-49C6FC2577DB}" destId="{EF09DF19-9F3C-4E70-991D-61824A87D4D1}" srcOrd="0" destOrd="0" presId="urn:microsoft.com/office/officeart/2005/8/layout/vList5"/>
    <dgm:cxn modelId="{AA304CC4-2510-417F-AC3A-0631A904AF99}" type="presParOf" srcId="{A2D7637B-7051-4009-94E8-81DF1AA542EB}" destId="{F9931E3A-5652-4B0B-8223-D73232129A36}" srcOrd="3" destOrd="0" presId="urn:microsoft.com/office/officeart/2005/8/layout/vList5"/>
    <dgm:cxn modelId="{9CB38685-9712-404A-96A3-99FA3771EE4F}" type="presParOf" srcId="{A2D7637B-7051-4009-94E8-81DF1AA542EB}" destId="{9872E68A-3302-4BA8-BF48-8D46833571CE}" srcOrd="4" destOrd="0" presId="urn:microsoft.com/office/officeart/2005/8/layout/vList5"/>
    <dgm:cxn modelId="{552E78CF-1393-4193-BCD6-68ACB2461B93}" type="presParOf" srcId="{9872E68A-3302-4BA8-BF48-8D46833571CE}" destId="{6B9C67BC-491E-41AF-9AA8-91AFE3CBB366}" srcOrd="0" destOrd="0" presId="urn:microsoft.com/office/officeart/2005/8/layout/vList5"/>
    <dgm:cxn modelId="{4387B180-95BC-4EEB-BA36-250EDC7A448D}" type="presParOf" srcId="{A2D7637B-7051-4009-94E8-81DF1AA542EB}" destId="{386D0EB4-55C4-45A2-AFAD-97C2AAEA6513}" srcOrd="5" destOrd="0" presId="urn:microsoft.com/office/officeart/2005/8/layout/vList5"/>
    <dgm:cxn modelId="{67BA9E7D-82A9-43A3-948A-056F2D124DC7}" type="presParOf" srcId="{A2D7637B-7051-4009-94E8-81DF1AA542EB}" destId="{52D041C9-32B2-4317-8606-4B7DE3B08B7B}" srcOrd="6" destOrd="0" presId="urn:microsoft.com/office/officeart/2005/8/layout/vList5"/>
    <dgm:cxn modelId="{9B30F7A1-F5A1-4ABC-8458-2D8C935773C3}" type="presParOf" srcId="{52D041C9-32B2-4317-8606-4B7DE3B08B7B}" destId="{2F2A3ACA-F67D-4B43-BFBB-9AF1A458842B}" srcOrd="0" destOrd="0" presId="urn:microsoft.com/office/officeart/2005/8/layout/vList5"/>
    <dgm:cxn modelId="{6FEE1A91-AA29-450B-BD80-5EA61EB622DC}" type="presParOf" srcId="{A2D7637B-7051-4009-94E8-81DF1AA542EB}" destId="{B6BCBC0D-97DF-4466-8CE2-290AC19BD57B}" srcOrd="7" destOrd="0" presId="urn:microsoft.com/office/officeart/2005/8/layout/vList5"/>
    <dgm:cxn modelId="{9517A86C-7A7C-429D-BC2B-64B08B82EF44}" type="presParOf" srcId="{A2D7637B-7051-4009-94E8-81DF1AA542EB}" destId="{1266C926-C892-4A2E-A124-FB03080C20B7}" srcOrd="8" destOrd="0" presId="urn:microsoft.com/office/officeart/2005/8/layout/vList5"/>
    <dgm:cxn modelId="{90D7A901-10B9-40A3-A0C1-7EE01F7A3FA8}" type="presParOf" srcId="{1266C926-C892-4A2E-A124-FB03080C20B7}" destId="{C06DFDE6-B078-4899-90AA-8A6A56EA57D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291306"/>
          <a:ext cx="8229600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ŠKOLY: ZŠ Pardubice - </a:t>
          </a:r>
          <a:r>
            <a:rPr lang="cs-CZ" sz="3000" kern="1200" dirty="0" err="1" smtClean="0"/>
            <a:t>Spořilov</a:t>
          </a:r>
          <a:endParaRPr lang="cs-CZ" sz="3000" kern="1200" dirty="0"/>
        </a:p>
      </dsp:txBody>
      <dsp:txXfrm>
        <a:off x="35125" y="326431"/>
        <a:ext cx="8159350" cy="649299"/>
      </dsp:txXfrm>
    </dsp:sp>
    <dsp:sp modelId="{45FAE54C-2B7D-4C24-8DFF-2D9E8A3DF887}">
      <dsp:nvSpPr>
        <dsp:cNvPr id="0" name=""/>
        <dsp:cNvSpPr/>
      </dsp:nvSpPr>
      <dsp:spPr>
        <a:xfrm>
          <a:off x="0" y="1133118"/>
          <a:ext cx="8229600" cy="71954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AUTOR : Hana Slavíková</a:t>
          </a:r>
          <a:endParaRPr lang="cs-CZ" sz="3000" kern="1200" dirty="0"/>
        </a:p>
      </dsp:txBody>
      <dsp:txXfrm>
        <a:off x="35125" y="1168243"/>
        <a:ext cx="8159350" cy="649299"/>
      </dsp:txXfrm>
    </dsp:sp>
    <dsp:sp modelId="{CD1F462A-8EDA-434D-9342-2C73FCF9D894}">
      <dsp:nvSpPr>
        <dsp:cNvPr id="0" name=""/>
        <dsp:cNvSpPr/>
      </dsp:nvSpPr>
      <dsp:spPr>
        <a:xfrm>
          <a:off x="0" y="1903206"/>
          <a:ext cx="8229600" cy="71954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NÁZEV : VY_22_INOVACE_CIZÍ JAZYK_22.Colours 1</a:t>
          </a:r>
          <a:endParaRPr lang="cs-CZ" sz="3000" kern="1200" dirty="0"/>
        </a:p>
      </dsp:txBody>
      <dsp:txXfrm>
        <a:off x="35125" y="1938331"/>
        <a:ext cx="8159350" cy="649299"/>
      </dsp:txXfrm>
    </dsp:sp>
    <dsp:sp modelId="{7ED2BFF5-562D-448B-A2B3-EA637190C721}">
      <dsp:nvSpPr>
        <dsp:cNvPr id="0" name=""/>
        <dsp:cNvSpPr/>
      </dsp:nvSpPr>
      <dsp:spPr>
        <a:xfrm>
          <a:off x="0" y="2709156"/>
          <a:ext cx="8229600" cy="719549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TÉMA :</a:t>
          </a:r>
          <a:r>
            <a:rPr lang="cs-CZ" sz="3000" kern="1200" dirty="0" err="1" smtClean="0"/>
            <a:t>Colours</a:t>
          </a:r>
          <a:r>
            <a:rPr lang="cs-CZ" sz="3000" kern="1200" dirty="0" smtClean="0"/>
            <a:t> 1</a:t>
          </a:r>
          <a:endParaRPr lang="cs-CZ" sz="3000" kern="1200" dirty="0"/>
        </a:p>
      </dsp:txBody>
      <dsp:txXfrm>
        <a:off x="35125" y="2744281"/>
        <a:ext cx="8159350" cy="649299"/>
      </dsp:txXfrm>
    </dsp:sp>
    <dsp:sp modelId="{162EBC16-4716-472B-9EB3-0A62D1C8E8FB}">
      <dsp:nvSpPr>
        <dsp:cNvPr id="0" name=""/>
        <dsp:cNvSpPr/>
      </dsp:nvSpPr>
      <dsp:spPr>
        <a:xfrm>
          <a:off x="0" y="3515106"/>
          <a:ext cx="8229600" cy="71954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ČÍSLO PROJEKTU : CZ.1.07/1.4.00/21.2349</a:t>
          </a:r>
          <a:endParaRPr lang="cs-CZ" sz="3000" kern="1200" dirty="0"/>
        </a:p>
      </dsp:txBody>
      <dsp:txXfrm>
        <a:off x="35125" y="3550231"/>
        <a:ext cx="8159350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92F40F-5B4D-4EA2-B5EA-32E1B4160175}">
      <dsp:nvSpPr>
        <dsp:cNvPr id="0" name=""/>
        <dsp:cNvSpPr/>
      </dsp:nvSpPr>
      <dsp:spPr>
        <a:xfrm>
          <a:off x="2746645" y="65438"/>
          <a:ext cx="2962656" cy="1458562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R</a:t>
          </a:r>
          <a:endParaRPr lang="cs-CZ" sz="6500" kern="1200" dirty="0"/>
        </a:p>
      </dsp:txBody>
      <dsp:txXfrm>
        <a:off x="2817846" y="136639"/>
        <a:ext cx="2820254" cy="1316160"/>
      </dsp:txXfrm>
    </dsp:sp>
    <dsp:sp modelId="{0DF81E92-3890-4221-855A-3D0B405D810B}">
      <dsp:nvSpPr>
        <dsp:cNvPr id="0" name=""/>
        <dsp:cNvSpPr/>
      </dsp:nvSpPr>
      <dsp:spPr>
        <a:xfrm>
          <a:off x="2633471" y="1533700"/>
          <a:ext cx="2962656" cy="1458562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E</a:t>
          </a:r>
          <a:endParaRPr lang="cs-CZ" sz="6500" kern="1200" dirty="0"/>
        </a:p>
      </dsp:txBody>
      <dsp:txXfrm>
        <a:off x="2704672" y="1604901"/>
        <a:ext cx="2820254" cy="1316160"/>
      </dsp:txXfrm>
    </dsp:sp>
    <dsp:sp modelId="{7CE24976-F01A-4269-9B0F-E4A447BA9B0A}">
      <dsp:nvSpPr>
        <dsp:cNvPr id="0" name=""/>
        <dsp:cNvSpPr/>
      </dsp:nvSpPr>
      <dsp:spPr>
        <a:xfrm>
          <a:off x="2633471" y="3065190"/>
          <a:ext cx="2962656" cy="1458562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D</a:t>
          </a:r>
          <a:endParaRPr lang="cs-CZ" sz="6500" kern="1200" dirty="0"/>
        </a:p>
      </dsp:txBody>
      <dsp:txXfrm>
        <a:off x="2704672" y="3136391"/>
        <a:ext cx="2820254" cy="13161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6A80E-C739-49AA-8E9B-CEC027B56421}">
      <dsp:nvSpPr>
        <dsp:cNvPr id="0" name=""/>
        <dsp:cNvSpPr/>
      </dsp:nvSpPr>
      <dsp:spPr>
        <a:xfrm>
          <a:off x="2633471" y="1243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Y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36574"/>
        <a:ext cx="2891994" cy="653094"/>
      </dsp:txXfrm>
    </dsp:sp>
    <dsp:sp modelId="{CA792BF0-6A76-40CA-A890-A7621CAAFF04}">
      <dsp:nvSpPr>
        <dsp:cNvPr id="0" name=""/>
        <dsp:cNvSpPr/>
      </dsp:nvSpPr>
      <dsp:spPr>
        <a:xfrm>
          <a:off x="2633471" y="761187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E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796518"/>
        <a:ext cx="2891994" cy="653094"/>
      </dsp:txXfrm>
    </dsp:sp>
    <dsp:sp modelId="{FB70845F-1DEB-4227-9731-BC89A700B70B}">
      <dsp:nvSpPr>
        <dsp:cNvPr id="0" name=""/>
        <dsp:cNvSpPr/>
      </dsp:nvSpPr>
      <dsp:spPr>
        <a:xfrm>
          <a:off x="2674652" y="1540766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L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1576097"/>
        <a:ext cx="2891994" cy="653094"/>
      </dsp:txXfrm>
    </dsp:sp>
    <dsp:sp modelId="{7E87B86D-D72B-480E-9910-EBF625A452A0}">
      <dsp:nvSpPr>
        <dsp:cNvPr id="0" name=""/>
        <dsp:cNvSpPr/>
      </dsp:nvSpPr>
      <dsp:spPr>
        <a:xfrm>
          <a:off x="2674652" y="2260846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L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2296177"/>
        <a:ext cx="2891994" cy="653094"/>
      </dsp:txXfrm>
    </dsp:sp>
    <dsp:sp modelId="{28431856-9BDA-413A-9F01-8E9FDEF1E627}">
      <dsp:nvSpPr>
        <dsp:cNvPr id="0" name=""/>
        <dsp:cNvSpPr/>
      </dsp:nvSpPr>
      <dsp:spPr>
        <a:xfrm>
          <a:off x="2633471" y="3041019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O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3076350"/>
        <a:ext cx="2891994" cy="653094"/>
      </dsp:txXfrm>
    </dsp:sp>
    <dsp:sp modelId="{54CEB8EF-0989-48C2-8982-5C5400D516C7}">
      <dsp:nvSpPr>
        <dsp:cNvPr id="0" name=""/>
        <dsp:cNvSpPr/>
      </dsp:nvSpPr>
      <dsp:spPr>
        <a:xfrm>
          <a:off x="2674652" y="3773019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W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3808350"/>
        <a:ext cx="2891994" cy="6530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6A80E-C739-49AA-8E9B-CEC027B56421}">
      <dsp:nvSpPr>
        <dsp:cNvPr id="0" name=""/>
        <dsp:cNvSpPr/>
      </dsp:nvSpPr>
      <dsp:spPr>
        <a:xfrm>
          <a:off x="2633471" y="1243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Y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36574"/>
        <a:ext cx="2891994" cy="653094"/>
      </dsp:txXfrm>
    </dsp:sp>
    <dsp:sp modelId="{CA792BF0-6A76-40CA-A890-A7621CAAFF04}">
      <dsp:nvSpPr>
        <dsp:cNvPr id="0" name=""/>
        <dsp:cNvSpPr/>
      </dsp:nvSpPr>
      <dsp:spPr>
        <a:xfrm>
          <a:off x="2633471" y="761187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E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796518"/>
        <a:ext cx="2891994" cy="653094"/>
      </dsp:txXfrm>
    </dsp:sp>
    <dsp:sp modelId="{FB70845F-1DEB-4227-9731-BC89A700B70B}">
      <dsp:nvSpPr>
        <dsp:cNvPr id="0" name=""/>
        <dsp:cNvSpPr/>
      </dsp:nvSpPr>
      <dsp:spPr>
        <a:xfrm>
          <a:off x="2674652" y="1540766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L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1576097"/>
        <a:ext cx="2891994" cy="653094"/>
      </dsp:txXfrm>
    </dsp:sp>
    <dsp:sp modelId="{7E87B86D-D72B-480E-9910-EBF625A452A0}">
      <dsp:nvSpPr>
        <dsp:cNvPr id="0" name=""/>
        <dsp:cNvSpPr/>
      </dsp:nvSpPr>
      <dsp:spPr>
        <a:xfrm>
          <a:off x="2674652" y="2260846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L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2296177"/>
        <a:ext cx="2891994" cy="653094"/>
      </dsp:txXfrm>
    </dsp:sp>
    <dsp:sp modelId="{28431856-9BDA-413A-9F01-8E9FDEF1E627}">
      <dsp:nvSpPr>
        <dsp:cNvPr id="0" name=""/>
        <dsp:cNvSpPr/>
      </dsp:nvSpPr>
      <dsp:spPr>
        <a:xfrm>
          <a:off x="2633471" y="3041019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O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668802" y="3076350"/>
        <a:ext cx="2891994" cy="653094"/>
      </dsp:txXfrm>
    </dsp:sp>
    <dsp:sp modelId="{54CEB8EF-0989-48C2-8982-5C5400D516C7}">
      <dsp:nvSpPr>
        <dsp:cNvPr id="0" name=""/>
        <dsp:cNvSpPr/>
      </dsp:nvSpPr>
      <dsp:spPr>
        <a:xfrm>
          <a:off x="2674652" y="3773019"/>
          <a:ext cx="2962656" cy="723756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W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2709983" y="3808350"/>
        <a:ext cx="2891994" cy="653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29DE1-7626-44F6-A1D8-81393563F42E}">
      <dsp:nvSpPr>
        <dsp:cNvPr id="0" name=""/>
        <dsp:cNvSpPr/>
      </dsp:nvSpPr>
      <dsp:spPr>
        <a:xfrm>
          <a:off x="2598779" y="28598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B</a:t>
          </a:r>
          <a:endParaRPr lang="cs-CZ" sz="5500" kern="1200" dirty="0"/>
        </a:p>
      </dsp:txBody>
      <dsp:txXfrm>
        <a:off x="2651964" y="81783"/>
        <a:ext cx="2856286" cy="983131"/>
      </dsp:txXfrm>
    </dsp:sp>
    <dsp:sp modelId="{CB425C13-6BD7-4B37-B6E4-DF6B02BAF064}">
      <dsp:nvSpPr>
        <dsp:cNvPr id="0" name=""/>
        <dsp:cNvSpPr/>
      </dsp:nvSpPr>
      <dsp:spPr>
        <a:xfrm>
          <a:off x="2633471" y="1146242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L</a:t>
          </a:r>
          <a:endParaRPr lang="cs-CZ" sz="5500" kern="1200" dirty="0"/>
        </a:p>
      </dsp:txBody>
      <dsp:txXfrm>
        <a:off x="2686656" y="1199427"/>
        <a:ext cx="2856286" cy="983131"/>
      </dsp:txXfrm>
    </dsp:sp>
    <dsp:sp modelId="{40A37ECB-7438-4D0E-84AA-CA36747106F3}">
      <dsp:nvSpPr>
        <dsp:cNvPr id="0" name=""/>
        <dsp:cNvSpPr/>
      </dsp:nvSpPr>
      <dsp:spPr>
        <a:xfrm>
          <a:off x="2633471" y="2290219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U</a:t>
          </a:r>
          <a:endParaRPr lang="cs-CZ" sz="5500" kern="1200" dirty="0"/>
        </a:p>
      </dsp:txBody>
      <dsp:txXfrm>
        <a:off x="2686656" y="2343404"/>
        <a:ext cx="2856286" cy="983131"/>
      </dsp:txXfrm>
    </dsp:sp>
    <dsp:sp modelId="{5A1730DF-3197-456B-ACA6-8AEA5F6EAA1C}">
      <dsp:nvSpPr>
        <dsp:cNvPr id="0" name=""/>
        <dsp:cNvSpPr/>
      </dsp:nvSpPr>
      <dsp:spPr>
        <a:xfrm>
          <a:off x="2633471" y="3434195"/>
          <a:ext cx="2962656" cy="1089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E</a:t>
          </a:r>
          <a:endParaRPr lang="cs-CZ" sz="5500" kern="1200" dirty="0"/>
        </a:p>
      </dsp:txBody>
      <dsp:txXfrm>
        <a:off x="2686656" y="3487380"/>
        <a:ext cx="2856286" cy="9831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73EEB-B3E3-45A5-8A82-89A92FD1B5B0}">
      <dsp:nvSpPr>
        <dsp:cNvPr id="0" name=""/>
        <dsp:cNvSpPr/>
      </dsp:nvSpPr>
      <dsp:spPr>
        <a:xfrm>
          <a:off x="2633471" y="1988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G</a:t>
          </a:r>
          <a:endParaRPr lang="cs-CZ" sz="4400" kern="1200" dirty="0"/>
        </a:p>
      </dsp:txBody>
      <dsp:txXfrm>
        <a:off x="2675922" y="44439"/>
        <a:ext cx="2877754" cy="784710"/>
      </dsp:txXfrm>
    </dsp:sp>
    <dsp:sp modelId="{3D129617-2437-47BD-85E8-5CD37B1BAE9A}">
      <dsp:nvSpPr>
        <dsp:cNvPr id="0" name=""/>
        <dsp:cNvSpPr/>
      </dsp:nvSpPr>
      <dsp:spPr>
        <a:xfrm>
          <a:off x="2633471" y="915082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R</a:t>
          </a:r>
          <a:endParaRPr lang="cs-CZ" sz="4400" kern="1200" dirty="0"/>
        </a:p>
      </dsp:txBody>
      <dsp:txXfrm>
        <a:off x="2675922" y="957533"/>
        <a:ext cx="2877754" cy="784710"/>
      </dsp:txXfrm>
    </dsp:sp>
    <dsp:sp modelId="{C52C6D7C-A2D6-43B9-850E-8D4DFF5703E9}">
      <dsp:nvSpPr>
        <dsp:cNvPr id="0" name=""/>
        <dsp:cNvSpPr/>
      </dsp:nvSpPr>
      <dsp:spPr>
        <a:xfrm>
          <a:off x="2633471" y="1828175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E</a:t>
          </a:r>
          <a:endParaRPr lang="cs-CZ" sz="4400" kern="1200" dirty="0"/>
        </a:p>
      </dsp:txBody>
      <dsp:txXfrm>
        <a:off x="2675922" y="1870626"/>
        <a:ext cx="2877754" cy="784710"/>
      </dsp:txXfrm>
    </dsp:sp>
    <dsp:sp modelId="{C183352E-383D-41E3-9BF2-3EF6E7679000}">
      <dsp:nvSpPr>
        <dsp:cNvPr id="0" name=""/>
        <dsp:cNvSpPr/>
      </dsp:nvSpPr>
      <dsp:spPr>
        <a:xfrm>
          <a:off x="2633471" y="2741268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E</a:t>
          </a:r>
          <a:endParaRPr lang="cs-CZ" sz="4400" kern="1200" dirty="0"/>
        </a:p>
      </dsp:txBody>
      <dsp:txXfrm>
        <a:off x="2675922" y="2783719"/>
        <a:ext cx="2877754" cy="784710"/>
      </dsp:txXfrm>
    </dsp:sp>
    <dsp:sp modelId="{A2C1A394-B18A-484C-B383-E9D0FB3CFCAE}">
      <dsp:nvSpPr>
        <dsp:cNvPr id="0" name=""/>
        <dsp:cNvSpPr/>
      </dsp:nvSpPr>
      <dsp:spPr>
        <a:xfrm>
          <a:off x="2633471" y="3654361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</a:t>
          </a:r>
          <a:endParaRPr lang="cs-CZ" sz="4400" kern="1200" dirty="0"/>
        </a:p>
      </dsp:txBody>
      <dsp:txXfrm>
        <a:off x="2675922" y="3696812"/>
        <a:ext cx="2877754" cy="7847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73EEB-B3E3-45A5-8A82-89A92FD1B5B0}">
      <dsp:nvSpPr>
        <dsp:cNvPr id="0" name=""/>
        <dsp:cNvSpPr/>
      </dsp:nvSpPr>
      <dsp:spPr>
        <a:xfrm>
          <a:off x="2633471" y="1988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G</a:t>
          </a:r>
          <a:endParaRPr lang="cs-CZ" sz="4400" kern="1200" dirty="0"/>
        </a:p>
      </dsp:txBody>
      <dsp:txXfrm>
        <a:off x="2675922" y="44439"/>
        <a:ext cx="2877754" cy="784710"/>
      </dsp:txXfrm>
    </dsp:sp>
    <dsp:sp modelId="{3D129617-2437-47BD-85E8-5CD37B1BAE9A}">
      <dsp:nvSpPr>
        <dsp:cNvPr id="0" name=""/>
        <dsp:cNvSpPr/>
      </dsp:nvSpPr>
      <dsp:spPr>
        <a:xfrm>
          <a:off x="2633471" y="915082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R</a:t>
          </a:r>
          <a:endParaRPr lang="cs-CZ" sz="4400" kern="1200" dirty="0"/>
        </a:p>
      </dsp:txBody>
      <dsp:txXfrm>
        <a:off x="2675922" y="957533"/>
        <a:ext cx="2877754" cy="784710"/>
      </dsp:txXfrm>
    </dsp:sp>
    <dsp:sp modelId="{C52C6D7C-A2D6-43B9-850E-8D4DFF5703E9}">
      <dsp:nvSpPr>
        <dsp:cNvPr id="0" name=""/>
        <dsp:cNvSpPr/>
      </dsp:nvSpPr>
      <dsp:spPr>
        <a:xfrm>
          <a:off x="2633471" y="1828175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E</a:t>
          </a:r>
          <a:endParaRPr lang="cs-CZ" sz="4400" kern="1200" dirty="0"/>
        </a:p>
      </dsp:txBody>
      <dsp:txXfrm>
        <a:off x="2675922" y="1870626"/>
        <a:ext cx="2877754" cy="784710"/>
      </dsp:txXfrm>
    </dsp:sp>
    <dsp:sp modelId="{C183352E-383D-41E3-9BF2-3EF6E7679000}">
      <dsp:nvSpPr>
        <dsp:cNvPr id="0" name=""/>
        <dsp:cNvSpPr/>
      </dsp:nvSpPr>
      <dsp:spPr>
        <a:xfrm>
          <a:off x="2633471" y="2741268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E</a:t>
          </a:r>
          <a:endParaRPr lang="cs-CZ" sz="4400" kern="1200" dirty="0"/>
        </a:p>
      </dsp:txBody>
      <dsp:txXfrm>
        <a:off x="2675922" y="2783719"/>
        <a:ext cx="2877754" cy="784710"/>
      </dsp:txXfrm>
    </dsp:sp>
    <dsp:sp modelId="{A2C1A394-B18A-484C-B383-E9D0FB3CFCAE}">
      <dsp:nvSpPr>
        <dsp:cNvPr id="0" name=""/>
        <dsp:cNvSpPr/>
      </dsp:nvSpPr>
      <dsp:spPr>
        <a:xfrm>
          <a:off x="2633471" y="3654361"/>
          <a:ext cx="2962656" cy="86961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</a:t>
          </a:r>
          <a:endParaRPr lang="cs-CZ" sz="4400" kern="1200" dirty="0"/>
        </a:p>
      </dsp:txBody>
      <dsp:txXfrm>
        <a:off x="2675922" y="3696812"/>
        <a:ext cx="2877754" cy="7847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FB71C-6DB5-466E-BA92-70C964277963}">
      <dsp:nvSpPr>
        <dsp:cNvPr id="0" name=""/>
        <dsp:cNvSpPr/>
      </dsp:nvSpPr>
      <dsp:spPr>
        <a:xfrm>
          <a:off x="2633471" y="1988"/>
          <a:ext cx="2962656" cy="869612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</a:t>
          </a:r>
          <a:endParaRPr lang="cs-CZ" sz="4400" kern="1200" dirty="0"/>
        </a:p>
      </dsp:txBody>
      <dsp:txXfrm>
        <a:off x="2675922" y="44439"/>
        <a:ext cx="2877754" cy="784710"/>
      </dsp:txXfrm>
    </dsp:sp>
    <dsp:sp modelId="{FCABCAA8-142D-4368-8965-D281D20DDF9F}">
      <dsp:nvSpPr>
        <dsp:cNvPr id="0" name=""/>
        <dsp:cNvSpPr/>
      </dsp:nvSpPr>
      <dsp:spPr>
        <a:xfrm>
          <a:off x="2633471" y="915082"/>
          <a:ext cx="2962656" cy="869612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R</a:t>
          </a:r>
          <a:endParaRPr lang="cs-CZ" sz="4400" kern="1200" dirty="0"/>
        </a:p>
      </dsp:txBody>
      <dsp:txXfrm>
        <a:off x="2675922" y="957533"/>
        <a:ext cx="2877754" cy="784710"/>
      </dsp:txXfrm>
    </dsp:sp>
    <dsp:sp modelId="{0594BD19-E527-401C-B97D-949A38C90CD4}">
      <dsp:nvSpPr>
        <dsp:cNvPr id="0" name=""/>
        <dsp:cNvSpPr/>
      </dsp:nvSpPr>
      <dsp:spPr>
        <a:xfrm>
          <a:off x="2633471" y="1828175"/>
          <a:ext cx="2962656" cy="869612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O</a:t>
          </a:r>
          <a:endParaRPr lang="cs-CZ" sz="4400" kern="1200" dirty="0"/>
        </a:p>
      </dsp:txBody>
      <dsp:txXfrm>
        <a:off x="2675922" y="1870626"/>
        <a:ext cx="2877754" cy="784710"/>
      </dsp:txXfrm>
    </dsp:sp>
    <dsp:sp modelId="{3665D65A-2474-41DF-8943-57C860A0B69E}">
      <dsp:nvSpPr>
        <dsp:cNvPr id="0" name=""/>
        <dsp:cNvSpPr/>
      </dsp:nvSpPr>
      <dsp:spPr>
        <a:xfrm>
          <a:off x="2602630" y="2764904"/>
          <a:ext cx="2962656" cy="869612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W</a:t>
          </a:r>
          <a:endParaRPr lang="cs-CZ" sz="4400" kern="1200" dirty="0"/>
        </a:p>
      </dsp:txBody>
      <dsp:txXfrm>
        <a:off x="2645081" y="2807355"/>
        <a:ext cx="2877754" cy="784710"/>
      </dsp:txXfrm>
    </dsp:sp>
    <dsp:sp modelId="{E44133FA-62AB-464E-83E8-3DAB8056630B}">
      <dsp:nvSpPr>
        <dsp:cNvPr id="0" name=""/>
        <dsp:cNvSpPr/>
      </dsp:nvSpPr>
      <dsp:spPr>
        <a:xfrm>
          <a:off x="2633471" y="3654361"/>
          <a:ext cx="2962656" cy="869612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N</a:t>
          </a:r>
          <a:endParaRPr lang="cs-CZ" sz="4400" kern="1200" dirty="0"/>
        </a:p>
      </dsp:txBody>
      <dsp:txXfrm>
        <a:off x="2675922" y="3696812"/>
        <a:ext cx="2877754" cy="7847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E3024-148D-4005-8550-888972F1DF16}">
      <dsp:nvSpPr>
        <dsp:cNvPr id="0" name=""/>
        <dsp:cNvSpPr/>
      </dsp:nvSpPr>
      <dsp:spPr>
        <a:xfrm>
          <a:off x="2633471" y="1988"/>
          <a:ext cx="2962656" cy="869612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</a:t>
          </a:r>
          <a:endParaRPr lang="cs-CZ" sz="4400" kern="1200" dirty="0"/>
        </a:p>
      </dsp:txBody>
      <dsp:txXfrm>
        <a:off x="2675922" y="44439"/>
        <a:ext cx="2877754" cy="784710"/>
      </dsp:txXfrm>
    </dsp:sp>
    <dsp:sp modelId="{06A1E82C-FB78-4FAE-939C-0F02CA572C08}">
      <dsp:nvSpPr>
        <dsp:cNvPr id="0" name=""/>
        <dsp:cNvSpPr/>
      </dsp:nvSpPr>
      <dsp:spPr>
        <a:xfrm>
          <a:off x="2643811" y="892698"/>
          <a:ext cx="2962656" cy="869612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L</a:t>
          </a:r>
          <a:endParaRPr lang="cs-CZ" sz="4400" kern="1200" dirty="0"/>
        </a:p>
      </dsp:txBody>
      <dsp:txXfrm>
        <a:off x="2686262" y="935149"/>
        <a:ext cx="2877754" cy="784710"/>
      </dsp:txXfrm>
    </dsp:sp>
    <dsp:sp modelId="{7D846A67-6FAD-4529-89B1-552BBED90735}">
      <dsp:nvSpPr>
        <dsp:cNvPr id="0" name=""/>
        <dsp:cNvSpPr/>
      </dsp:nvSpPr>
      <dsp:spPr>
        <a:xfrm>
          <a:off x="2633471" y="1828175"/>
          <a:ext cx="2962656" cy="869612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</a:t>
          </a:r>
          <a:endParaRPr lang="cs-CZ" sz="4400" kern="1200" dirty="0"/>
        </a:p>
      </dsp:txBody>
      <dsp:txXfrm>
        <a:off x="2675922" y="1870626"/>
        <a:ext cx="2877754" cy="784710"/>
      </dsp:txXfrm>
    </dsp:sp>
    <dsp:sp modelId="{A98C6E55-9415-45A9-B88C-C3210899E491}">
      <dsp:nvSpPr>
        <dsp:cNvPr id="0" name=""/>
        <dsp:cNvSpPr/>
      </dsp:nvSpPr>
      <dsp:spPr>
        <a:xfrm>
          <a:off x="2633471" y="2741268"/>
          <a:ext cx="2962656" cy="869612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C</a:t>
          </a:r>
          <a:endParaRPr lang="cs-CZ" sz="4400" kern="1200" dirty="0"/>
        </a:p>
      </dsp:txBody>
      <dsp:txXfrm>
        <a:off x="2675922" y="2783719"/>
        <a:ext cx="2877754" cy="784710"/>
      </dsp:txXfrm>
    </dsp:sp>
    <dsp:sp modelId="{29209FF9-1A21-4666-974F-ED7E0FE2EF60}">
      <dsp:nvSpPr>
        <dsp:cNvPr id="0" name=""/>
        <dsp:cNvSpPr/>
      </dsp:nvSpPr>
      <dsp:spPr>
        <a:xfrm>
          <a:off x="2633471" y="3654361"/>
          <a:ext cx="2962656" cy="869612"/>
        </a:xfrm>
        <a:prstGeom prst="roundRect">
          <a:avLst/>
        </a:prstGeom>
        <a:solidFill>
          <a:schemeClr val="tx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K</a:t>
          </a:r>
          <a:endParaRPr lang="cs-CZ" sz="4400" kern="1200" dirty="0"/>
        </a:p>
      </dsp:txBody>
      <dsp:txXfrm>
        <a:off x="2675922" y="3696812"/>
        <a:ext cx="2877754" cy="7847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F169B7-1F90-4778-9BCD-FCBDAFA0DE7E}">
      <dsp:nvSpPr>
        <dsp:cNvPr id="0" name=""/>
        <dsp:cNvSpPr/>
      </dsp:nvSpPr>
      <dsp:spPr>
        <a:xfrm>
          <a:off x="2633471" y="1988"/>
          <a:ext cx="2962656" cy="8696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W</a:t>
          </a:r>
          <a:endParaRPr lang="cs-CZ" sz="4400" kern="1200" dirty="0"/>
        </a:p>
      </dsp:txBody>
      <dsp:txXfrm>
        <a:off x="2675922" y="44439"/>
        <a:ext cx="2877754" cy="784710"/>
      </dsp:txXfrm>
    </dsp:sp>
    <dsp:sp modelId="{EF09DF19-9F3C-4E70-991D-61824A87D4D1}">
      <dsp:nvSpPr>
        <dsp:cNvPr id="0" name=""/>
        <dsp:cNvSpPr/>
      </dsp:nvSpPr>
      <dsp:spPr>
        <a:xfrm>
          <a:off x="2633471" y="915082"/>
          <a:ext cx="2962656" cy="8696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H</a:t>
          </a:r>
          <a:endParaRPr lang="cs-CZ" sz="4400" kern="1200" dirty="0"/>
        </a:p>
      </dsp:txBody>
      <dsp:txXfrm>
        <a:off x="2675922" y="957533"/>
        <a:ext cx="2877754" cy="784710"/>
      </dsp:txXfrm>
    </dsp:sp>
    <dsp:sp modelId="{6B9C67BC-491E-41AF-9AA8-91AFE3CBB366}">
      <dsp:nvSpPr>
        <dsp:cNvPr id="0" name=""/>
        <dsp:cNvSpPr/>
      </dsp:nvSpPr>
      <dsp:spPr>
        <a:xfrm>
          <a:off x="2571819" y="1828801"/>
          <a:ext cx="2962656" cy="8696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I</a:t>
          </a:r>
          <a:endParaRPr lang="cs-CZ" sz="4400" kern="1200" dirty="0"/>
        </a:p>
      </dsp:txBody>
      <dsp:txXfrm>
        <a:off x="2614270" y="1871252"/>
        <a:ext cx="2877754" cy="784710"/>
      </dsp:txXfrm>
    </dsp:sp>
    <dsp:sp modelId="{2F2A3ACA-F67D-4B43-BFBB-9AF1A458842B}">
      <dsp:nvSpPr>
        <dsp:cNvPr id="0" name=""/>
        <dsp:cNvSpPr/>
      </dsp:nvSpPr>
      <dsp:spPr>
        <a:xfrm>
          <a:off x="2633471" y="2741268"/>
          <a:ext cx="2962656" cy="8696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T</a:t>
          </a:r>
          <a:endParaRPr lang="cs-CZ" sz="4400" kern="1200" dirty="0"/>
        </a:p>
      </dsp:txBody>
      <dsp:txXfrm>
        <a:off x="2675922" y="2783719"/>
        <a:ext cx="2877754" cy="784710"/>
      </dsp:txXfrm>
    </dsp:sp>
    <dsp:sp modelId="{C06DFDE6-B078-4899-90AA-8A6A56EA57DC}">
      <dsp:nvSpPr>
        <dsp:cNvPr id="0" name=""/>
        <dsp:cNvSpPr/>
      </dsp:nvSpPr>
      <dsp:spPr>
        <a:xfrm>
          <a:off x="2633471" y="3654361"/>
          <a:ext cx="2962656" cy="8696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E</a:t>
          </a:r>
          <a:endParaRPr lang="cs-CZ" sz="4400" kern="1200"/>
        </a:p>
      </dsp:txBody>
      <dsp:txXfrm>
        <a:off x="2675922" y="3696812"/>
        <a:ext cx="2877754" cy="784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548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333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527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141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414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83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454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579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907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7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355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880CE-0DEF-4E16-ADCB-DD27EB5E14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5368E-CFDF-4829-AF23-C71B55AFF1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129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wav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audio" Target="../media/media4.wav"/><Relationship Id="rId5" Type="http://schemas.microsoft.com/office/2007/relationships/media" Target="../media/media4.wav"/><Relationship Id="rId4" Type="http://schemas.openxmlformats.org/officeDocument/2006/relationships/audio" Target="../media/media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663273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45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COLOURS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Základní barvy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61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ČERVENÁ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00058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RE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380312" y="20608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44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6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ČERVENÁ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090672" y="2699719"/>
            <a:ext cx="2962656" cy="1458562"/>
            <a:chOff x="2633471" y="3065190"/>
            <a:chExt cx="2962656" cy="1458562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3065190"/>
              <a:ext cx="2962656" cy="1458562"/>
            </a:xfrm>
            <a:prstGeom prst="roundRect">
              <a:avLst/>
            </a:prstGeom>
            <a:solidFill>
              <a:srgbClr val="FF0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704672" y="3136391"/>
              <a:ext cx="2820254" cy="13161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0" tIns="123825" rIns="247650" bIns="123825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/>
                <a:t>D</a:t>
              </a:r>
              <a:endParaRPr lang="cs-CZ" sz="65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115616" y="4509120"/>
            <a:ext cx="2962656" cy="1458562"/>
            <a:chOff x="2633471" y="2209"/>
            <a:chExt cx="2962656" cy="1458562"/>
          </a:xfrm>
        </p:grpSpPr>
        <p:sp>
          <p:nvSpPr>
            <p:cNvPr id="8" name="Zaoblený obdélník 7"/>
            <p:cNvSpPr/>
            <p:nvPr/>
          </p:nvSpPr>
          <p:spPr>
            <a:xfrm>
              <a:off x="2633471" y="2209"/>
              <a:ext cx="2962656" cy="1458562"/>
            </a:xfrm>
            <a:prstGeom prst="roundRect">
              <a:avLst/>
            </a:prstGeom>
            <a:solidFill>
              <a:srgbClr val="FF0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704672" y="73410"/>
              <a:ext cx="2820254" cy="13161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0" tIns="123825" rIns="247650" bIns="123825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/>
                <a:t>R</a:t>
              </a:r>
              <a:endParaRPr lang="cs-CZ" sz="6500" kern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292080" y="4559539"/>
            <a:ext cx="2962656" cy="1458562"/>
            <a:chOff x="2633471" y="1533700"/>
            <a:chExt cx="2962656" cy="1458562"/>
          </a:xfrm>
        </p:grpSpPr>
        <p:sp>
          <p:nvSpPr>
            <p:cNvPr id="11" name="Zaoblený obdélník 10"/>
            <p:cNvSpPr/>
            <p:nvPr/>
          </p:nvSpPr>
          <p:spPr>
            <a:xfrm>
              <a:off x="2633471" y="1533700"/>
              <a:ext cx="2962656" cy="1458562"/>
            </a:xfrm>
            <a:prstGeom prst="roundRect">
              <a:avLst/>
            </a:prstGeom>
            <a:solidFill>
              <a:srgbClr val="FF0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704672" y="1604901"/>
              <a:ext cx="2820254" cy="13161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7650" tIns="123825" rIns="247650" bIns="123825" numCol="1" spcCol="1270" anchor="ctr" anchorCtr="0">
              <a:noAutofit/>
            </a:bodyPr>
            <a:lstStyle/>
            <a:p>
              <a:pPr lvl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6500" kern="1200" dirty="0" smtClean="0"/>
                <a:t>E</a:t>
              </a:r>
              <a:endParaRPr lang="cs-CZ" sz="6500" kern="1200" dirty="0"/>
            </a:p>
          </p:txBody>
        </p:sp>
      </p:grpSp>
      <p:pic>
        <p:nvPicPr>
          <p:cNvPr id="13" name="R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7961" y="3782280"/>
            <a:ext cx="609600" cy="609600"/>
          </a:xfrm>
          <a:prstGeom prst="rect">
            <a:avLst/>
          </a:prstGeom>
        </p:spPr>
      </p:pic>
      <p:pic>
        <p:nvPicPr>
          <p:cNvPr id="14" name="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044270" y="1759067"/>
            <a:ext cx="609600" cy="609600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5" name="E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236296" y="35791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81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291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77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284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YELLOW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35072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12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ŽLUTÁ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39552" y="4437112"/>
            <a:ext cx="2962656" cy="723756"/>
            <a:chOff x="2633471" y="1243"/>
            <a:chExt cx="2962656" cy="723756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243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68802" y="36574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Y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090672" y="3067122"/>
            <a:ext cx="2962656" cy="723756"/>
            <a:chOff x="2633471" y="761187"/>
            <a:chExt cx="2962656" cy="723756"/>
          </a:xfrm>
        </p:grpSpPr>
        <p:sp>
          <p:nvSpPr>
            <p:cNvPr id="8" name="Zaoblený obdélník 7"/>
            <p:cNvSpPr/>
            <p:nvPr/>
          </p:nvSpPr>
          <p:spPr>
            <a:xfrm>
              <a:off x="2633471" y="761187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668802" y="796518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E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860032" y="2132856"/>
            <a:ext cx="2962656" cy="723756"/>
            <a:chOff x="2674652" y="1540766"/>
            <a:chExt cx="2962656" cy="723756"/>
          </a:xfrm>
        </p:grpSpPr>
        <p:sp>
          <p:nvSpPr>
            <p:cNvPr id="11" name="Zaoblený obdélník 10"/>
            <p:cNvSpPr/>
            <p:nvPr/>
          </p:nvSpPr>
          <p:spPr>
            <a:xfrm>
              <a:off x="2674652" y="1540766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709983" y="1576097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L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899592" y="1965857"/>
            <a:ext cx="2962656" cy="723756"/>
            <a:chOff x="2674652" y="1540766"/>
            <a:chExt cx="2962656" cy="723756"/>
          </a:xfrm>
        </p:grpSpPr>
        <p:sp>
          <p:nvSpPr>
            <p:cNvPr id="14" name="Zaoblený obdélník 13"/>
            <p:cNvSpPr/>
            <p:nvPr/>
          </p:nvSpPr>
          <p:spPr>
            <a:xfrm>
              <a:off x="2674652" y="1540766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2709983" y="1576097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L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004048" y="5160868"/>
            <a:ext cx="2962656" cy="723756"/>
            <a:chOff x="2633471" y="3041019"/>
            <a:chExt cx="2962656" cy="723756"/>
          </a:xfrm>
        </p:grpSpPr>
        <p:sp>
          <p:nvSpPr>
            <p:cNvPr id="17" name="Zaoblený obdélník 16"/>
            <p:cNvSpPr/>
            <p:nvPr/>
          </p:nvSpPr>
          <p:spPr>
            <a:xfrm>
              <a:off x="2633471" y="3041019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2668802" y="3076350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O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170397" y="4075234"/>
            <a:ext cx="2962656" cy="723756"/>
            <a:chOff x="2674652" y="3773019"/>
            <a:chExt cx="2962656" cy="723756"/>
          </a:xfrm>
        </p:grpSpPr>
        <p:sp>
          <p:nvSpPr>
            <p:cNvPr id="24" name="Zaoblený obdélník 23"/>
            <p:cNvSpPr/>
            <p:nvPr/>
          </p:nvSpPr>
          <p:spPr>
            <a:xfrm>
              <a:off x="2674652" y="3773019"/>
              <a:ext cx="2962656" cy="723756"/>
            </a:xfrm>
            <a:prstGeom prst="roundRect">
              <a:avLst/>
            </a:prstGeom>
            <a:solidFill>
              <a:srgbClr val="FFFF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Zaoblený obdélník 4"/>
            <p:cNvSpPr/>
            <p:nvPr/>
          </p:nvSpPr>
          <p:spPr>
            <a:xfrm>
              <a:off x="2709983" y="3808350"/>
              <a:ext cx="2891994" cy="6530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7160" tIns="68580" rIns="137160" bIns="68580" numCol="1" spcCol="1270" anchor="ctr" anchorCtr="0">
              <a:noAutofit/>
            </a:bodyPr>
            <a:lstStyle/>
            <a:p>
              <a:pPr lvl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600" kern="1200" dirty="0" smtClean="0">
                  <a:solidFill>
                    <a:schemeClr val="tx1"/>
                  </a:solidFill>
                </a:rPr>
                <a:t>W</a:t>
              </a:r>
              <a:endParaRPr lang="cs-CZ" sz="36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921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YELLOW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55760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1302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MODRÁ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33531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092280" y="2708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3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427984" y="3920565"/>
            <a:ext cx="2962656" cy="1089501"/>
            <a:chOff x="0" y="28598"/>
            <a:chExt cx="2962656" cy="1089501"/>
          </a:xfrm>
        </p:grpSpPr>
        <p:sp>
          <p:nvSpPr>
            <p:cNvPr id="5" name="Zaoblený obdélník 4"/>
            <p:cNvSpPr/>
            <p:nvPr/>
          </p:nvSpPr>
          <p:spPr>
            <a:xfrm>
              <a:off x="0" y="28598"/>
              <a:ext cx="2962656" cy="108950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53185" y="81783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/>
                <a:t>B</a:t>
              </a:r>
              <a:endParaRPr lang="cs-CZ" sz="55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187624" y="4581128"/>
            <a:ext cx="2962656" cy="1089501"/>
            <a:chOff x="0" y="1146242"/>
            <a:chExt cx="2962656" cy="1089501"/>
          </a:xfrm>
        </p:grpSpPr>
        <p:sp>
          <p:nvSpPr>
            <p:cNvPr id="8" name="Zaoblený obdélník 7"/>
            <p:cNvSpPr/>
            <p:nvPr/>
          </p:nvSpPr>
          <p:spPr>
            <a:xfrm>
              <a:off x="0" y="1146242"/>
              <a:ext cx="2962656" cy="108950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53185" y="1199427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/>
                <a:t>L</a:t>
              </a:r>
              <a:endParaRPr lang="cs-CZ" sz="5500" kern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508104" y="1700808"/>
            <a:ext cx="2962656" cy="1089501"/>
            <a:chOff x="0" y="2290219"/>
            <a:chExt cx="2962656" cy="1089501"/>
          </a:xfrm>
        </p:grpSpPr>
        <p:sp>
          <p:nvSpPr>
            <p:cNvPr id="11" name="Zaoblený obdélník 10"/>
            <p:cNvSpPr/>
            <p:nvPr/>
          </p:nvSpPr>
          <p:spPr>
            <a:xfrm>
              <a:off x="0" y="2290219"/>
              <a:ext cx="2962656" cy="108950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53185" y="2343404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/>
                <a:t>U</a:t>
              </a:r>
              <a:endParaRPr lang="cs-CZ" sz="5500" kern="12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27584" y="1700807"/>
            <a:ext cx="2962656" cy="1089501"/>
            <a:chOff x="0" y="3434195"/>
            <a:chExt cx="2962656" cy="1089501"/>
          </a:xfrm>
        </p:grpSpPr>
        <p:sp>
          <p:nvSpPr>
            <p:cNvPr id="17" name="Zaoblený obdélník 16"/>
            <p:cNvSpPr/>
            <p:nvPr/>
          </p:nvSpPr>
          <p:spPr>
            <a:xfrm>
              <a:off x="0" y="3434195"/>
              <a:ext cx="2962656" cy="108950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53185" y="3487380"/>
              <a:ext cx="2856286" cy="9831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09550" tIns="104775" rIns="209550" bIns="104775" numCol="1" spcCol="1270" anchor="ctr" anchorCtr="0">
              <a:noAutofit/>
            </a:bodyPr>
            <a:lstStyle/>
            <a:p>
              <a:pPr lvl="0" algn="ctr" defTabSz="2444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500" kern="1200" dirty="0" smtClean="0"/>
                <a:t>E</a:t>
              </a:r>
              <a:endParaRPr lang="cs-CZ" sz="5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53936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95810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2085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267207" y="5408289"/>
            <a:ext cx="2962656" cy="869612"/>
            <a:chOff x="2633471" y="1988"/>
            <a:chExt cx="2962656" cy="869612"/>
          </a:xfrm>
        </p:grpSpPr>
        <p:sp>
          <p:nvSpPr>
            <p:cNvPr id="3" name="Zaoblený obdélník 2"/>
            <p:cNvSpPr/>
            <p:nvPr/>
          </p:nvSpPr>
          <p:spPr>
            <a:xfrm>
              <a:off x="2633471" y="1988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Zaoblený obdélník 4"/>
            <p:cNvSpPr/>
            <p:nvPr/>
          </p:nvSpPr>
          <p:spPr>
            <a:xfrm>
              <a:off x="2675922" y="4443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G</a:t>
              </a:r>
              <a:endParaRPr lang="cs-CZ" sz="4400" kern="12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355976" y="1569235"/>
            <a:ext cx="2962656" cy="869612"/>
            <a:chOff x="2633471" y="915082"/>
            <a:chExt cx="2962656" cy="869612"/>
          </a:xfrm>
        </p:grpSpPr>
        <p:sp>
          <p:nvSpPr>
            <p:cNvPr id="6" name="Zaoblený obdélník 5"/>
            <p:cNvSpPr/>
            <p:nvPr/>
          </p:nvSpPr>
          <p:spPr>
            <a:xfrm>
              <a:off x="2633471" y="915082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Zaoblený obdélník 4"/>
            <p:cNvSpPr/>
            <p:nvPr/>
          </p:nvSpPr>
          <p:spPr>
            <a:xfrm>
              <a:off x="2675922" y="957533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R</a:t>
              </a:r>
              <a:endParaRPr lang="cs-CZ" sz="4400" kern="1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899592" y="2780928"/>
            <a:ext cx="2962656" cy="869612"/>
            <a:chOff x="2633471" y="1828175"/>
            <a:chExt cx="2962656" cy="869612"/>
          </a:xfrm>
        </p:grpSpPr>
        <p:sp>
          <p:nvSpPr>
            <p:cNvPr id="9" name="Zaoblený obdélník 8"/>
            <p:cNvSpPr/>
            <p:nvPr/>
          </p:nvSpPr>
          <p:spPr>
            <a:xfrm>
              <a:off x="2633471" y="1828175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E</a:t>
              </a:r>
              <a:endParaRPr lang="cs-CZ" sz="4400" kern="1200" dirty="0"/>
            </a:p>
          </p:txBody>
        </p:sp>
      </p:grpSp>
      <p:sp>
        <p:nvSpPr>
          <p:cNvPr id="13" name="Zaoblený obdélník 4"/>
          <p:cNvSpPr/>
          <p:nvPr/>
        </p:nvSpPr>
        <p:spPr>
          <a:xfrm>
            <a:off x="3133123" y="3036645"/>
            <a:ext cx="2877754" cy="78471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67640" tIns="83820" rIns="167640" bIns="83820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400" kern="1200" dirty="0" smtClean="0"/>
              <a:t>E</a:t>
            </a:r>
            <a:endParaRPr lang="cs-CZ" sz="4400" kern="12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313525" y="3887547"/>
            <a:ext cx="2962656" cy="869612"/>
            <a:chOff x="2633471" y="1828175"/>
            <a:chExt cx="2962656" cy="869612"/>
          </a:xfrm>
        </p:grpSpPr>
        <p:sp>
          <p:nvSpPr>
            <p:cNvPr id="15" name="Zaoblený obdélník 14"/>
            <p:cNvSpPr/>
            <p:nvPr/>
          </p:nvSpPr>
          <p:spPr>
            <a:xfrm>
              <a:off x="2633471" y="1828175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E</a:t>
              </a:r>
              <a:endParaRPr lang="cs-CZ" sz="4400" kern="12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55576" y="4581128"/>
            <a:ext cx="2962656" cy="869612"/>
            <a:chOff x="2633471" y="3654361"/>
            <a:chExt cx="2962656" cy="869612"/>
          </a:xfrm>
        </p:grpSpPr>
        <p:sp>
          <p:nvSpPr>
            <p:cNvPr id="21" name="Zaoblený obdélník 20"/>
            <p:cNvSpPr/>
            <p:nvPr/>
          </p:nvSpPr>
          <p:spPr>
            <a:xfrm>
              <a:off x="2633471" y="3654361"/>
              <a:ext cx="2962656" cy="869612"/>
            </a:xfrm>
            <a:prstGeom prst="roundRect">
              <a:avLst/>
            </a:pr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Zaoblený obdélník 4"/>
            <p:cNvSpPr/>
            <p:nvPr/>
          </p:nvSpPr>
          <p:spPr>
            <a:xfrm>
              <a:off x="2675922" y="369681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N</a:t>
              </a:r>
              <a:endParaRPr lang="cs-CZ" sz="4400" kern="1200" dirty="0"/>
            </a:p>
          </p:txBody>
        </p:sp>
      </p:grp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ZELENÁ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18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87665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90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BROWN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582845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25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HNĚDÁ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115616" y="1988840"/>
            <a:ext cx="2962656" cy="869612"/>
            <a:chOff x="2633471" y="1988"/>
            <a:chExt cx="2962656" cy="869612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988"/>
              <a:ext cx="2962656" cy="869612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75922" y="4443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B</a:t>
              </a:r>
              <a:endParaRPr lang="cs-CZ" sz="44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436096" y="2167033"/>
            <a:ext cx="2962656" cy="869612"/>
            <a:chOff x="2633471" y="915082"/>
            <a:chExt cx="2962656" cy="869612"/>
          </a:xfrm>
        </p:grpSpPr>
        <p:sp>
          <p:nvSpPr>
            <p:cNvPr id="8" name="Zaoblený obdélník 7"/>
            <p:cNvSpPr/>
            <p:nvPr/>
          </p:nvSpPr>
          <p:spPr>
            <a:xfrm>
              <a:off x="2633471" y="915082"/>
              <a:ext cx="2962656" cy="869612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675922" y="957533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R</a:t>
              </a:r>
              <a:endParaRPr lang="cs-CZ" sz="4400" kern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651795" y="4293096"/>
            <a:ext cx="2962656" cy="869612"/>
            <a:chOff x="2633471" y="1828175"/>
            <a:chExt cx="2962656" cy="869612"/>
          </a:xfrm>
        </p:grpSpPr>
        <p:sp>
          <p:nvSpPr>
            <p:cNvPr id="11" name="Zaoblený obdélník 10"/>
            <p:cNvSpPr/>
            <p:nvPr/>
          </p:nvSpPr>
          <p:spPr>
            <a:xfrm>
              <a:off x="2633471" y="1828175"/>
              <a:ext cx="2962656" cy="869612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O</a:t>
              </a:r>
              <a:endParaRPr lang="cs-CZ" sz="4400" kern="1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158067" y="3212976"/>
            <a:ext cx="2962656" cy="869612"/>
            <a:chOff x="2602630" y="2764904"/>
            <a:chExt cx="2962656" cy="869612"/>
          </a:xfrm>
        </p:grpSpPr>
        <p:sp>
          <p:nvSpPr>
            <p:cNvPr id="14" name="Zaoblený obdélník 13"/>
            <p:cNvSpPr/>
            <p:nvPr/>
          </p:nvSpPr>
          <p:spPr>
            <a:xfrm>
              <a:off x="2602630" y="2764904"/>
              <a:ext cx="2962656" cy="869612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2645081" y="2807355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W</a:t>
              </a:r>
              <a:endParaRPr lang="cs-CZ" sz="4400" kern="12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004048" y="4040137"/>
            <a:ext cx="2962656" cy="869612"/>
            <a:chOff x="2633471" y="3654361"/>
            <a:chExt cx="2962656" cy="869612"/>
          </a:xfrm>
        </p:grpSpPr>
        <p:sp>
          <p:nvSpPr>
            <p:cNvPr id="17" name="Zaoblený obdélník 16"/>
            <p:cNvSpPr/>
            <p:nvPr/>
          </p:nvSpPr>
          <p:spPr>
            <a:xfrm>
              <a:off x="2633471" y="3654361"/>
              <a:ext cx="2962656" cy="869612"/>
            </a:xfrm>
            <a:prstGeom prst="round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Zaoblený obdélník 4"/>
            <p:cNvSpPr/>
            <p:nvPr/>
          </p:nvSpPr>
          <p:spPr>
            <a:xfrm>
              <a:off x="2675922" y="369681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N</a:t>
              </a:r>
              <a:endParaRPr lang="cs-CZ" sz="4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3236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15911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291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148064" y="1628800"/>
            <a:ext cx="2962656" cy="869612"/>
            <a:chOff x="2633471" y="1988"/>
            <a:chExt cx="2962656" cy="869612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988"/>
              <a:ext cx="2962656" cy="86961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75922" y="4443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B</a:t>
              </a:r>
              <a:endParaRPr lang="cs-CZ" sz="4400" kern="12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819386" y="4215572"/>
            <a:ext cx="2962656" cy="869612"/>
            <a:chOff x="2633471" y="2741268"/>
            <a:chExt cx="2962656" cy="869612"/>
          </a:xfrm>
        </p:grpSpPr>
        <p:sp>
          <p:nvSpPr>
            <p:cNvPr id="10" name="Zaoblený obdélník 9"/>
            <p:cNvSpPr/>
            <p:nvPr/>
          </p:nvSpPr>
          <p:spPr>
            <a:xfrm>
              <a:off x="2633471" y="2741268"/>
              <a:ext cx="2962656" cy="86961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Zaoblený obdélník 4"/>
            <p:cNvSpPr/>
            <p:nvPr/>
          </p:nvSpPr>
          <p:spPr>
            <a:xfrm>
              <a:off x="2675922" y="278371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C</a:t>
              </a:r>
              <a:endParaRPr lang="cs-CZ" sz="4400" kern="12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1560" y="5085184"/>
            <a:ext cx="2962656" cy="869612"/>
            <a:chOff x="2633471" y="1828175"/>
            <a:chExt cx="2962656" cy="869612"/>
          </a:xfrm>
        </p:grpSpPr>
        <p:sp>
          <p:nvSpPr>
            <p:cNvPr id="13" name="Zaoblený obdélník 12"/>
            <p:cNvSpPr/>
            <p:nvPr/>
          </p:nvSpPr>
          <p:spPr>
            <a:xfrm>
              <a:off x="2633471" y="1828175"/>
              <a:ext cx="2962656" cy="86961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Zaoblený obdélník 4"/>
            <p:cNvSpPr/>
            <p:nvPr/>
          </p:nvSpPr>
          <p:spPr>
            <a:xfrm>
              <a:off x="2675922" y="1870626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A</a:t>
              </a:r>
              <a:endParaRPr lang="cs-CZ" sz="4400" kern="1200" dirty="0"/>
            </a:p>
          </p:txBody>
        </p:sp>
      </p:grpSp>
      <p:sp>
        <p:nvSpPr>
          <p:cNvPr id="17" name="Zaoblený obdélník 4"/>
          <p:cNvSpPr/>
          <p:nvPr/>
        </p:nvSpPr>
        <p:spPr>
          <a:xfrm>
            <a:off x="1331640" y="1236279"/>
            <a:ext cx="2877754" cy="78471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67640" tIns="83820" rIns="167640" bIns="83820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4400" kern="1200" dirty="0" smtClean="0"/>
              <a:t>L</a:t>
            </a:r>
            <a:endParaRPr lang="cs-CZ" sz="4400" kern="12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1475656" y="2020989"/>
            <a:ext cx="2962656" cy="869612"/>
            <a:chOff x="2643811" y="892698"/>
            <a:chExt cx="2962656" cy="869612"/>
          </a:xfrm>
        </p:grpSpPr>
        <p:sp>
          <p:nvSpPr>
            <p:cNvPr id="19" name="Zaoblený obdélník 18"/>
            <p:cNvSpPr/>
            <p:nvPr/>
          </p:nvSpPr>
          <p:spPr>
            <a:xfrm>
              <a:off x="2643811" y="892698"/>
              <a:ext cx="2962656" cy="86961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Zaoblený obdélník 4"/>
            <p:cNvSpPr/>
            <p:nvPr/>
          </p:nvSpPr>
          <p:spPr>
            <a:xfrm>
              <a:off x="2686262" y="93514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L</a:t>
              </a:r>
              <a:endParaRPr lang="cs-CZ" sz="4400" kern="12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11760" y="3345960"/>
            <a:ext cx="2962656" cy="869612"/>
            <a:chOff x="2633471" y="3654361"/>
            <a:chExt cx="2962656" cy="869612"/>
          </a:xfrm>
        </p:grpSpPr>
        <p:sp>
          <p:nvSpPr>
            <p:cNvPr id="22" name="Zaoblený obdélník 21"/>
            <p:cNvSpPr/>
            <p:nvPr/>
          </p:nvSpPr>
          <p:spPr>
            <a:xfrm>
              <a:off x="2633471" y="3654361"/>
              <a:ext cx="2962656" cy="86961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Zaoblený obdélník 4"/>
            <p:cNvSpPr/>
            <p:nvPr/>
          </p:nvSpPr>
          <p:spPr>
            <a:xfrm>
              <a:off x="2675922" y="369681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K</a:t>
              </a:r>
              <a:endParaRPr lang="cs-CZ" sz="4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98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BÍLÁ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800802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0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WHITE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796136" y="2124582"/>
            <a:ext cx="2962656" cy="869612"/>
            <a:chOff x="2633471" y="1988"/>
            <a:chExt cx="2962656" cy="869612"/>
          </a:xfrm>
        </p:grpSpPr>
        <p:sp>
          <p:nvSpPr>
            <p:cNvPr id="5" name="Zaoblený obdélník 4"/>
            <p:cNvSpPr/>
            <p:nvPr/>
          </p:nvSpPr>
          <p:spPr>
            <a:xfrm>
              <a:off x="2633471" y="1988"/>
              <a:ext cx="2962656" cy="869612"/>
            </a:xfrm>
            <a:prstGeom prst="roundRect">
              <a:avLst/>
            </a:prstGeom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Zaoblený obdélník 4"/>
            <p:cNvSpPr/>
            <p:nvPr/>
          </p:nvSpPr>
          <p:spPr>
            <a:xfrm>
              <a:off x="2675922" y="4443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W</a:t>
              </a:r>
              <a:endParaRPr lang="cs-CZ" sz="4400" kern="12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27584" y="1916832"/>
            <a:ext cx="2962656" cy="869612"/>
            <a:chOff x="2633471" y="915082"/>
            <a:chExt cx="2962656" cy="869612"/>
          </a:xfrm>
        </p:grpSpPr>
        <p:sp>
          <p:nvSpPr>
            <p:cNvPr id="8" name="Zaoblený obdélník 7"/>
            <p:cNvSpPr/>
            <p:nvPr/>
          </p:nvSpPr>
          <p:spPr>
            <a:xfrm>
              <a:off x="2633471" y="915082"/>
              <a:ext cx="2962656" cy="869612"/>
            </a:xfrm>
            <a:prstGeom prst="roundRect">
              <a:avLst/>
            </a:prstGeom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Zaoblený obdélník 4"/>
            <p:cNvSpPr/>
            <p:nvPr/>
          </p:nvSpPr>
          <p:spPr>
            <a:xfrm>
              <a:off x="2675922" y="957533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H</a:t>
              </a:r>
              <a:endParaRPr lang="cs-CZ" sz="4400" kern="1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310380" y="4749641"/>
            <a:ext cx="2962656" cy="869612"/>
            <a:chOff x="2571819" y="1828801"/>
            <a:chExt cx="2962656" cy="869612"/>
          </a:xfrm>
        </p:grpSpPr>
        <p:sp>
          <p:nvSpPr>
            <p:cNvPr id="11" name="Zaoblený obdélník 10"/>
            <p:cNvSpPr/>
            <p:nvPr/>
          </p:nvSpPr>
          <p:spPr>
            <a:xfrm>
              <a:off x="2571819" y="1828801"/>
              <a:ext cx="2962656" cy="869612"/>
            </a:xfrm>
            <a:prstGeom prst="roundRect">
              <a:avLst/>
            </a:prstGeom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Zaoblený obdélník 4"/>
            <p:cNvSpPr/>
            <p:nvPr/>
          </p:nvSpPr>
          <p:spPr>
            <a:xfrm>
              <a:off x="2614270" y="187125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I</a:t>
              </a:r>
              <a:endParaRPr lang="cs-CZ" sz="4400" kern="1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352831" y="3520569"/>
            <a:ext cx="2962656" cy="869612"/>
            <a:chOff x="2633471" y="2741268"/>
            <a:chExt cx="2962656" cy="869612"/>
          </a:xfrm>
        </p:grpSpPr>
        <p:sp>
          <p:nvSpPr>
            <p:cNvPr id="14" name="Zaoblený obdélník 13"/>
            <p:cNvSpPr/>
            <p:nvPr/>
          </p:nvSpPr>
          <p:spPr>
            <a:xfrm>
              <a:off x="2633471" y="2741268"/>
              <a:ext cx="2962656" cy="869612"/>
            </a:xfrm>
            <a:prstGeom prst="roundRect">
              <a:avLst/>
            </a:prstGeom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Zaoblený obdélník 4"/>
            <p:cNvSpPr/>
            <p:nvPr/>
          </p:nvSpPr>
          <p:spPr>
            <a:xfrm>
              <a:off x="2675922" y="2783719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dirty="0" smtClean="0"/>
                <a:t>T</a:t>
              </a:r>
              <a:endParaRPr lang="cs-CZ" sz="4400" kern="1200" dirty="0"/>
            </a:p>
          </p:txBody>
        </p:sp>
      </p:grpSp>
      <p:sp>
        <p:nvSpPr>
          <p:cNvPr id="18" name="Zaoblený obdélník 4"/>
          <p:cNvSpPr/>
          <p:nvPr/>
        </p:nvSpPr>
        <p:spPr>
          <a:xfrm>
            <a:off x="3133123" y="3036645"/>
            <a:ext cx="2877754" cy="78471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7640" tIns="83820" rIns="167640" bIns="83820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4400" kern="12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5226678" y="4611684"/>
            <a:ext cx="2962656" cy="869612"/>
            <a:chOff x="2633471" y="3654361"/>
            <a:chExt cx="2962656" cy="869612"/>
          </a:xfrm>
        </p:grpSpPr>
        <p:sp>
          <p:nvSpPr>
            <p:cNvPr id="20" name="Zaoblený obdélník 19"/>
            <p:cNvSpPr/>
            <p:nvPr/>
          </p:nvSpPr>
          <p:spPr>
            <a:xfrm>
              <a:off x="2633471" y="3654361"/>
              <a:ext cx="2962656" cy="869612"/>
            </a:xfrm>
            <a:prstGeom prst="roundRect">
              <a:avLst/>
            </a:prstGeom>
          </p:spPr>
          <p:style>
            <a:lnRef idx="2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Zaoblený obdélník 4"/>
            <p:cNvSpPr/>
            <p:nvPr/>
          </p:nvSpPr>
          <p:spPr>
            <a:xfrm>
              <a:off x="2675922" y="3696812"/>
              <a:ext cx="2877754" cy="7847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40" tIns="83820" rIns="167640" bIns="83820" numCol="1" spcCol="1270" anchor="ctr" anchorCtr="0">
              <a:noAutofit/>
            </a:bodyPr>
            <a:lstStyle/>
            <a:p>
              <a:pPr lvl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4400" kern="1200" smtClean="0"/>
                <a:t>E</a:t>
              </a:r>
              <a:endParaRPr lang="cs-CZ" sz="4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99141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1. stupně ZŠ. Lze využít v prvním a třetím ročníku k vyvození slovní zásoby.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19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147</Words>
  <Application>Microsoft Office PowerPoint</Application>
  <PresentationFormat>Předvádění na obrazovce (4:3)</PresentationFormat>
  <Paragraphs>103</Paragraphs>
  <Slides>19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COLOURS 1</vt:lpstr>
      <vt:lpstr>ČERVENÁ</vt:lpstr>
      <vt:lpstr>ČERVENÁ</vt:lpstr>
      <vt:lpstr>YELLOW</vt:lpstr>
      <vt:lpstr>ŽLUTÁ</vt:lpstr>
      <vt:lpstr>YELLOW</vt:lpstr>
      <vt:lpstr>MODRÁ</vt:lpstr>
      <vt:lpstr>BLUE</vt:lpstr>
      <vt:lpstr>GREEN</vt:lpstr>
      <vt:lpstr>ZELENÁ</vt:lpstr>
      <vt:lpstr>GREEN</vt:lpstr>
      <vt:lpstr>BROWN</vt:lpstr>
      <vt:lpstr>HNĚDÁ</vt:lpstr>
      <vt:lpstr>BLACK</vt:lpstr>
      <vt:lpstr>ČERNÁ</vt:lpstr>
      <vt:lpstr>BÍLÁ</vt:lpstr>
      <vt:lpstr>WHITE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Slavíková Hana</dc:creator>
  <cp:lastModifiedBy>Slavíková Hana</cp:lastModifiedBy>
  <cp:revision>23</cp:revision>
  <dcterms:created xsi:type="dcterms:W3CDTF">2013-02-22T17:50:04Z</dcterms:created>
  <dcterms:modified xsi:type="dcterms:W3CDTF">2013-03-04T19:15:30Z</dcterms:modified>
</cp:coreProperties>
</file>