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69" r:id="rId4"/>
    <p:sldId id="270" r:id="rId5"/>
    <p:sldId id="271" r:id="rId6"/>
    <p:sldId id="272" r:id="rId7"/>
    <p:sldId id="273" r:id="rId8"/>
    <p:sldId id="274" r:id="rId9"/>
    <p:sldId id="262" r:id="rId10"/>
    <p:sldId id="257" r:id="rId11"/>
    <p:sldId id="264" r:id="rId12"/>
    <p:sldId id="266" r:id="rId13"/>
    <p:sldId id="258" r:id="rId14"/>
    <p:sldId id="265" r:id="rId15"/>
    <p:sldId id="267" r:id="rId16"/>
    <p:sldId id="260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81" d="100"/>
          <a:sy n="81" d="100"/>
        </p:scale>
        <p:origin x="-10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</a:t>
          </a:r>
          <a:r>
            <a:rPr lang="cs-CZ" dirty="0" err="1" smtClean="0"/>
            <a:t>Colours</a:t>
          </a:r>
          <a:r>
            <a:rPr lang="cs-CZ" dirty="0" smtClean="0"/>
            <a:t> 2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JAZYK_23. </a:t>
          </a:r>
          <a:r>
            <a:rPr lang="cs-CZ" dirty="0" err="1" smtClean="0"/>
            <a:t>Colours</a:t>
          </a:r>
          <a:r>
            <a:rPr lang="cs-CZ" dirty="0" smtClean="0"/>
            <a:t> 2 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29EDEE54-9B1A-4B07-879B-FA18C9652AFE}" type="presOf" srcId="{ED4F5D22-F0C9-4DEB-AEBB-340C21D807CD}" destId="{162EBC16-4716-472B-9EB3-0A62D1C8E8FB}" srcOrd="0" destOrd="0" presId="urn:microsoft.com/office/officeart/2005/8/layout/vList2"/>
    <dgm:cxn modelId="{BCEDF793-4EE6-4928-93DF-54CBFC9EF09A}" type="presOf" srcId="{B00A2139-7123-4CE9-B1E5-5F65E85072EE}" destId="{58BE3FB0-741C-491B-83EE-7B1D305E3DD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E364E2FD-7142-4E33-A1E3-7151AA29294C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80068B1F-EEA3-47B3-AAFD-17D1E8C4414E}" type="presOf" srcId="{52BEB325-363B-45D0-ABED-1885F79F23A1}" destId="{45FAE54C-2B7D-4C24-8DFF-2D9E8A3DF887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23F5167A-D6FC-4758-AF5A-C52F0A6F6288}" type="presOf" srcId="{54328577-CE38-42C9-B724-51432B06E5CA}" destId="{CD1F462A-8EDA-434D-9342-2C73FCF9D894}" srcOrd="0" destOrd="0" presId="urn:microsoft.com/office/officeart/2005/8/layout/vList2"/>
    <dgm:cxn modelId="{7C02EC7B-B1F4-4704-A7B3-1A6EBFA1240B}" type="presOf" srcId="{C8C4713B-85A2-4D65-9E2F-20BFD47A8FBE}" destId="{7ED2BFF5-562D-448B-A2B3-EA637190C721}" srcOrd="0" destOrd="0" presId="urn:microsoft.com/office/officeart/2005/8/layout/vList2"/>
    <dgm:cxn modelId="{6907B19A-B7C3-4146-BA5E-FFAD53C58A31}" type="presParOf" srcId="{58BE3FB0-741C-491B-83EE-7B1D305E3DDB}" destId="{101D9C14-FD64-4E3B-BCA2-9F90782F8549}" srcOrd="0" destOrd="0" presId="urn:microsoft.com/office/officeart/2005/8/layout/vList2"/>
    <dgm:cxn modelId="{8952F31B-39BF-4935-B77C-3D1B4C479881}" type="presParOf" srcId="{58BE3FB0-741C-491B-83EE-7B1D305E3DDB}" destId="{0BD3B9D5-C820-49A3-8317-EDB22A8FCC2D}" srcOrd="1" destOrd="0" presId="urn:microsoft.com/office/officeart/2005/8/layout/vList2"/>
    <dgm:cxn modelId="{74EB44AE-BD61-46B8-9ED1-1FE2C226C6D2}" type="presParOf" srcId="{58BE3FB0-741C-491B-83EE-7B1D305E3DDB}" destId="{45FAE54C-2B7D-4C24-8DFF-2D9E8A3DF887}" srcOrd="2" destOrd="0" presId="urn:microsoft.com/office/officeart/2005/8/layout/vList2"/>
    <dgm:cxn modelId="{FB314D98-34E1-45B4-A451-9B02E79567CB}" type="presParOf" srcId="{58BE3FB0-741C-491B-83EE-7B1D305E3DDB}" destId="{55CF85D8-08AA-450B-8E2D-EB828D5EEC7D}" srcOrd="3" destOrd="0" presId="urn:microsoft.com/office/officeart/2005/8/layout/vList2"/>
    <dgm:cxn modelId="{467E236D-6480-400D-94CE-06DDBB2986F1}" type="presParOf" srcId="{58BE3FB0-741C-491B-83EE-7B1D305E3DDB}" destId="{CD1F462A-8EDA-434D-9342-2C73FCF9D894}" srcOrd="4" destOrd="0" presId="urn:microsoft.com/office/officeart/2005/8/layout/vList2"/>
    <dgm:cxn modelId="{6E819076-C197-4266-A6A8-28F8E28DEBE2}" type="presParOf" srcId="{58BE3FB0-741C-491B-83EE-7B1D305E3DDB}" destId="{51841FC5-9008-4FE4-95F0-1BCBA3F1F37E}" srcOrd="5" destOrd="0" presId="urn:microsoft.com/office/officeart/2005/8/layout/vList2"/>
    <dgm:cxn modelId="{A49200C4-C851-428C-8A61-4BBEEB0B2D7D}" type="presParOf" srcId="{58BE3FB0-741C-491B-83EE-7B1D305E3DDB}" destId="{7ED2BFF5-562D-448B-A2B3-EA637190C721}" srcOrd="6" destOrd="0" presId="urn:microsoft.com/office/officeart/2005/8/layout/vList2"/>
    <dgm:cxn modelId="{91D5AF12-F4A7-43EE-ACBA-4DE230A69ABC}" type="presParOf" srcId="{58BE3FB0-741C-491B-83EE-7B1D305E3DDB}" destId="{582111BC-682B-41DA-BB18-DEEBF264A8A9}" srcOrd="7" destOrd="0" presId="urn:microsoft.com/office/officeart/2005/8/layout/vList2"/>
    <dgm:cxn modelId="{0B7A45F1-8477-4E9A-BF52-95FF530F1A4F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7DD692-7D75-447D-B566-9C82D8193BB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318A575-D0DE-4E28-9AA0-482A8D0A54ED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C6B3918B-EB26-47E5-A7B4-CACDEB414247}" type="parTrans" cxnId="{C99FE3FD-3C4B-4F98-AA01-1FCC4884A538}">
      <dgm:prSet/>
      <dgm:spPr/>
      <dgm:t>
        <a:bodyPr/>
        <a:lstStyle/>
        <a:p>
          <a:endParaRPr lang="cs-CZ"/>
        </a:p>
      </dgm:t>
    </dgm:pt>
    <dgm:pt modelId="{1E0C6E3B-31F4-46B1-99F9-ECE9BC2BAE2A}" type="sibTrans" cxnId="{C99FE3FD-3C4B-4F98-AA01-1FCC4884A538}">
      <dgm:prSet/>
      <dgm:spPr/>
      <dgm:t>
        <a:bodyPr/>
        <a:lstStyle/>
        <a:p>
          <a:endParaRPr lang="cs-CZ"/>
        </a:p>
      </dgm:t>
    </dgm:pt>
    <dgm:pt modelId="{DFBFB049-FDFB-45A9-A112-D6BACE590AC0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F43E3F2B-2240-482D-8621-1A66D2CA9A23}" type="parTrans" cxnId="{AE27CE94-6EE8-481A-AC24-89436FE56B8C}">
      <dgm:prSet/>
      <dgm:spPr/>
      <dgm:t>
        <a:bodyPr/>
        <a:lstStyle/>
        <a:p>
          <a:endParaRPr lang="cs-CZ"/>
        </a:p>
      </dgm:t>
    </dgm:pt>
    <dgm:pt modelId="{9C39D2E7-4321-44DD-9C8E-CF79167705F3}" type="sibTrans" cxnId="{AE27CE94-6EE8-481A-AC24-89436FE56B8C}">
      <dgm:prSet/>
      <dgm:spPr/>
      <dgm:t>
        <a:bodyPr/>
        <a:lstStyle/>
        <a:p>
          <a:endParaRPr lang="cs-CZ"/>
        </a:p>
      </dgm:t>
    </dgm:pt>
    <dgm:pt modelId="{A2D2A53D-0145-4F1B-8479-2C24ED4DE2AF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2CAD2232-7646-43EE-A332-1DAB58B8243D}" type="parTrans" cxnId="{D8B93500-A833-4330-A8F4-0E3EB329FA3D}">
      <dgm:prSet/>
      <dgm:spPr/>
      <dgm:t>
        <a:bodyPr/>
        <a:lstStyle/>
        <a:p>
          <a:endParaRPr lang="cs-CZ"/>
        </a:p>
      </dgm:t>
    </dgm:pt>
    <dgm:pt modelId="{7D402761-15F2-491B-AE29-3945BE9CC8C2}" type="sibTrans" cxnId="{D8B93500-A833-4330-A8F4-0E3EB329FA3D}">
      <dgm:prSet/>
      <dgm:spPr/>
      <dgm:t>
        <a:bodyPr/>
        <a:lstStyle/>
        <a:p>
          <a:endParaRPr lang="cs-CZ"/>
        </a:p>
      </dgm:t>
    </dgm:pt>
    <dgm:pt modelId="{5CD986DF-D554-478F-A74F-1A8CE3744527}">
      <dgm:prSet/>
      <dgm:spPr>
        <a:solidFill>
          <a:srgbClr val="7030A0"/>
        </a:solidFill>
      </dgm:spPr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83BC5B3F-52CA-4764-AD54-10E43CEF334B}" type="parTrans" cxnId="{117EFD22-EFF3-4348-9142-F52173DD1431}">
      <dgm:prSet/>
      <dgm:spPr/>
      <dgm:t>
        <a:bodyPr/>
        <a:lstStyle/>
        <a:p>
          <a:endParaRPr lang="cs-CZ"/>
        </a:p>
      </dgm:t>
    </dgm:pt>
    <dgm:pt modelId="{880E6C94-5506-4CFF-8751-22B1D63B2D70}" type="sibTrans" cxnId="{117EFD22-EFF3-4348-9142-F52173DD1431}">
      <dgm:prSet/>
      <dgm:spPr/>
      <dgm:t>
        <a:bodyPr/>
        <a:lstStyle/>
        <a:p>
          <a:endParaRPr lang="cs-CZ"/>
        </a:p>
      </dgm:t>
    </dgm:pt>
    <dgm:pt modelId="{512449B0-39A1-4DA7-95D4-9F0FEB3328D1}">
      <dgm:prSet/>
      <dgm:spPr>
        <a:solidFill>
          <a:srgbClr val="7030A0"/>
        </a:solidFill>
      </dgm:spPr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11309B3F-91B9-420F-A81F-8C5C18855F93}" type="parTrans" cxnId="{8458712C-95F1-43E3-8B1E-92B6EB6D4D02}">
      <dgm:prSet/>
      <dgm:spPr/>
      <dgm:t>
        <a:bodyPr/>
        <a:lstStyle/>
        <a:p>
          <a:endParaRPr lang="cs-CZ"/>
        </a:p>
      </dgm:t>
    </dgm:pt>
    <dgm:pt modelId="{267A7C0D-1052-4FE1-8301-716F45FC43D2}" type="sibTrans" cxnId="{8458712C-95F1-43E3-8B1E-92B6EB6D4D02}">
      <dgm:prSet/>
      <dgm:spPr/>
      <dgm:t>
        <a:bodyPr/>
        <a:lstStyle/>
        <a:p>
          <a:endParaRPr lang="cs-CZ"/>
        </a:p>
      </dgm:t>
    </dgm:pt>
    <dgm:pt modelId="{29F11E70-5ABE-4347-9C70-3A1C6965BFAF}">
      <dgm:prSet/>
      <dgm:spPr>
        <a:solidFill>
          <a:srgbClr val="7030A0"/>
        </a:solidFill>
      </dgm:spPr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A902DF18-FA64-477E-8D68-3D483F643629}" type="parTrans" cxnId="{73A32A61-FF7A-4A21-9850-C2402613088B}">
      <dgm:prSet/>
      <dgm:spPr/>
      <dgm:t>
        <a:bodyPr/>
        <a:lstStyle/>
        <a:p>
          <a:endParaRPr lang="cs-CZ"/>
        </a:p>
      </dgm:t>
    </dgm:pt>
    <dgm:pt modelId="{8B601888-A1DB-4610-8577-D8BFEDE83324}" type="sibTrans" cxnId="{73A32A61-FF7A-4A21-9850-C2402613088B}">
      <dgm:prSet/>
      <dgm:spPr/>
      <dgm:t>
        <a:bodyPr/>
        <a:lstStyle/>
        <a:p>
          <a:endParaRPr lang="cs-CZ"/>
        </a:p>
      </dgm:t>
    </dgm:pt>
    <dgm:pt modelId="{CAC7B395-FD51-47C6-BEF7-CE19392261A1}" type="pres">
      <dgm:prSet presAssocID="{B57DD692-7D75-447D-B566-9C82D8193BB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E9BE468-10A9-400A-A330-BF27FD3CAED1}" type="pres">
      <dgm:prSet presAssocID="{5318A575-D0DE-4E28-9AA0-482A8D0A54ED}" presName="linNode" presStyleCnt="0"/>
      <dgm:spPr/>
    </dgm:pt>
    <dgm:pt modelId="{3B8F756E-3EA1-4845-8D51-1FE165DC917E}" type="pres">
      <dgm:prSet presAssocID="{5318A575-D0DE-4E28-9AA0-482A8D0A54ED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823BA4-370E-4D51-B120-9BD244F2259D}" type="pres">
      <dgm:prSet presAssocID="{1E0C6E3B-31F4-46B1-99F9-ECE9BC2BAE2A}" presName="sp" presStyleCnt="0"/>
      <dgm:spPr/>
    </dgm:pt>
    <dgm:pt modelId="{BB2B584C-286B-4006-B1A7-C036AAE37811}" type="pres">
      <dgm:prSet presAssocID="{5CD986DF-D554-478F-A74F-1A8CE3744527}" presName="linNode" presStyleCnt="0"/>
      <dgm:spPr/>
    </dgm:pt>
    <dgm:pt modelId="{74A712CF-723A-4478-A4BB-27A1FD18F99C}" type="pres">
      <dgm:prSet presAssocID="{5CD986DF-D554-478F-A74F-1A8CE3744527}" presName="parentText" presStyleLbl="node1" presStyleIdx="1" presStyleCnt="6" custLinFactNeighborX="1390" custLinFactNeighborY="-172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812F35-DF1A-419C-9D95-00EB417B3203}" type="pres">
      <dgm:prSet presAssocID="{880E6C94-5506-4CFF-8751-22B1D63B2D70}" presName="sp" presStyleCnt="0"/>
      <dgm:spPr/>
    </dgm:pt>
    <dgm:pt modelId="{9F979CE1-7A50-4E91-929F-5E53B7989172}" type="pres">
      <dgm:prSet presAssocID="{512449B0-39A1-4DA7-95D4-9F0FEB3328D1}" presName="linNode" presStyleCnt="0"/>
      <dgm:spPr/>
    </dgm:pt>
    <dgm:pt modelId="{F5AF0DB0-0F7D-4045-BF07-302B73A8DA4C}" type="pres">
      <dgm:prSet presAssocID="{512449B0-39A1-4DA7-95D4-9F0FEB3328D1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A0525E-856F-4792-868A-6BA7D4CCB345}" type="pres">
      <dgm:prSet presAssocID="{267A7C0D-1052-4FE1-8301-716F45FC43D2}" presName="sp" presStyleCnt="0"/>
      <dgm:spPr/>
    </dgm:pt>
    <dgm:pt modelId="{CD7F0734-569A-4FF6-A96E-F1CC2894CE7C}" type="pres">
      <dgm:prSet presAssocID="{29F11E70-5ABE-4347-9C70-3A1C6965BFAF}" presName="linNode" presStyleCnt="0"/>
      <dgm:spPr/>
    </dgm:pt>
    <dgm:pt modelId="{ADB27D52-3899-4815-8ACB-6AE9ACA09545}" type="pres">
      <dgm:prSet presAssocID="{29F11E70-5ABE-4347-9C70-3A1C6965BFAF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DA7D65-3BFC-41F8-AAE6-F6C65807CF1B}" type="pres">
      <dgm:prSet presAssocID="{8B601888-A1DB-4610-8577-D8BFEDE83324}" presName="sp" presStyleCnt="0"/>
      <dgm:spPr/>
    </dgm:pt>
    <dgm:pt modelId="{CB3DCD64-12F2-4E84-9144-69BAE68D06E3}" type="pres">
      <dgm:prSet presAssocID="{DFBFB049-FDFB-45A9-A112-D6BACE590AC0}" presName="linNode" presStyleCnt="0"/>
      <dgm:spPr/>
    </dgm:pt>
    <dgm:pt modelId="{F827F2C3-4115-4C27-9B5E-611DBB469364}" type="pres">
      <dgm:prSet presAssocID="{DFBFB049-FDFB-45A9-A112-D6BACE590AC0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461A89-7FB5-4A59-93F4-5BFB4123505E}" type="pres">
      <dgm:prSet presAssocID="{9C39D2E7-4321-44DD-9C8E-CF79167705F3}" presName="sp" presStyleCnt="0"/>
      <dgm:spPr/>
    </dgm:pt>
    <dgm:pt modelId="{DF4C5C8D-8976-451F-8C1A-214B7B0D26B1}" type="pres">
      <dgm:prSet presAssocID="{A2D2A53D-0145-4F1B-8479-2C24ED4DE2AF}" presName="linNode" presStyleCnt="0"/>
      <dgm:spPr/>
    </dgm:pt>
    <dgm:pt modelId="{46CF4621-3353-40D6-87D0-B224F9AF99C1}" type="pres">
      <dgm:prSet presAssocID="{A2D2A53D-0145-4F1B-8479-2C24ED4DE2AF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A32A61-FF7A-4A21-9850-C2402613088B}" srcId="{B57DD692-7D75-447D-B566-9C82D8193BB9}" destId="{29F11E70-5ABE-4347-9C70-3A1C6965BFAF}" srcOrd="3" destOrd="0" parTransId="{A902DF18-FA64-477E-8D68-3D483F643629}" sibTransId="{8B601888-A1DB-4610-8577-D8BFEDE83324}"/>
    <dgm:cxn modelId="{AE27CE94-6EE8-481A-AC24-89436FE56B8C}" srcId="{B57DD692-7D75-447D-B566-9C82D8193BB9}" destId="{DFBFB049-FDFB-45A9-A112-D6BACE590AC0}" srcOrd="4" destOrd="0" parTransId="{F43E3F2B-2240-482D-8621-1A66D2CA9A23}" sibTransId="{9C39D2E7-4321-44DD-9C8E-CF79167705F3}"/>
    <dgm:cxn modelId="{1E973F1E-4C50-4CB4-B81D-3A1A2FFBE2AF}" type="presOf" srcId="{A2D2A53D-0145-4F1B-8479-2C24ED4DE2AF}" destId="{46CF4621-3353-40D6-87D0-B224F9AF99C1}" srcOrd="0" destOrd="0" presId="urn:microsoft.com/office/officeart/2005/8/layout/vList5"/>
    <dgm:cxn modelId="{8458712C-95F1-43E3-8B1E-92B6EB6D4D02}" srcId="{B57DD692-7D75-447D-B566-9C82D8193BB9}" destId="{512449B0-39A1-4DA7-95D4-9F0FEB3328D1}" srcOrd="2" destOrd="0" parTransId="{11309B3F-91B9-420F-A81F-8C5C18855F93}" sibTransId="{267A7C0D-1052-4FE1-8301-716F45FC43D2}"/>
    <dgm:cxn modelId="{D8B93500-A833-4330-A8F4-0E3EB329FA3D}" srcId="{B57DD692-7D75-447D-B566-9C82D8193BB9}" destId="{A2D2A53D-0145-4F1B-8479-2C24ED4DE2AF}" srcOrd="5" destOrd="0" parTransId="{2CAD2232-7646-43EE-A332-1DAB58B8243D}" sibTransId="{7D402761-15F2-491B-AE29-3945BE9CC8C2}"/>
    <dgm:cxn modelId="{9AAC5487-488E-44E4-9E29-026A0156F00B}" type="presOf" srcId="{512449B0-39A1-4DA7-95D4-9F0FEB3328D1}" destId="{F5AF0DB0-0F7D-4045-BF07-302B73A8DA4C}" srcOrd="0" destOrd="0" presId="urn:microsoft.com/office/officeart/2005/8/layout/vList5"/>
    <dgm:cxn modelId="{117EFD22-EFF3-4348-9142-F52173DD1431}" srcId="{B57DD692-7D75-447D-B566-9C82D8193BB9}" destId="{5CD986DF-D554-478F-A74F-1A8CE3744527}" srcOrd="1" destOrd="0" parTransId="{83BC5B3F-52CA-4764-AD54-10E43CEF334B}" sibTransId="{880E6C94-5506-4CFF-8751-22B1D63B2D70}"/>
    <dgm:cxn modelId="{B2109737-F4C4-4AD3-9EFA-BF26B829A3E4}" type="presOf" srcId="{29F11E70-5ABE-4347-9C70-3A1C6965BFAF}" destId="{ADB27D52-3899-4815-8ACB-6AE9ACA09545}" srcOrd="0" destOrd="0" presId="urn:microsoft.com/office/officeart/2005/8/layout/vList5"/>
    <dgm:cxn modelId="{E64270ED-137F-4157-B5CD-9DD3D5753C3B}" type="presOf" srcId="{5CD986DF-D554-478F-A74F-1A8CE3744527}" destId="{74A712CF-723A-4478-A4BB-27A1FD18F99C}" srcOrd="0" destOrd="0" presId="urn:microsoft.com/office/officeart/2005/8/layout/vList5"/>
    <dgm:cxn modelId="{DDCEFBE4-C0FA-42A2-B08E-A50F9653609F}" type="presOf" srcId="{B57DD692-7D75-447D-B566-9C82D8193BB9}" destId="{CAC7B395-FD51-47C6-BEF7-CE19392261A1}" srcOrd="0" destOrd="0" presId="urn:microsoft.com/office/officeart/2005/8/layout/vList5"/>
    <dgm:cxn modelId="{C99FE3FD-3C4B-4F98-AA01-1FCC4884A538}" srcId="{B57DD692-7D75-447D-B566-9C82D8193BB9}" destId="{5318A575-D0DE-4E28-9AA0-482A8D0A54ED}" srcOrd="0" destOrd="0" parTransId="{C6B3918B-EB26-47E5-A7B4-CACDEB414247}" sibTransId="{1E0C6E3B-31F4-46B1-99F9-ECE9BC2BAE2A}"/>
    <dgm:cxn modelId="{4AA75C8C-FF36-4DAF-9EF8-4CF12EE65938}" type="presOf" srcId="{DFBFB049-FDFB-45A9-A112-D6BACE590AC0}" destId="{F827F2C3-4115-4C27-9B5E-611DBB469364}" srcOrd="0" destOrd="0" presId="urn:microsoft.com/office/officeart/2005/8/layout/vList5"/>
    <dgm:cxn modelId="{FA9BD425-B3FB-4004-9F72-8400BDB5B25F}" type="presOf" srcId="{5318A575-D0DE-4E28-9AA0-482A8D0A54ED}" destId="{3B8F756E-3EA1-4845-8D51-1FE165DC917E}" srcOrd="0" destOrd="0" presId="urn:microsoft.com/office/officeart/2005/8/layout/vList5"/>
    <dgm:cxn modelId="{42122274-204E-499D-86A9-6752D34D7F82}" type="presParOf" srcId="{CAC7B395-FD51-47C6-BEF7-CE19392261A1}" destId="{3E9BE468-10A9-400A-A330-BF27FD3CAED1}" srcOrd="0" destOrd="0" presId="urn:microsoft.com/office/officeart/2005/8/layout/vList5"/>
    <dgm:cxn modelId="{506C64A9-EB56-446F-8102-CFFB470A373E}" type="presParOf" srcId="{3E9BE468-10A9-400A-A330-BF27FD3CAED1}" destId="{3B8F756E-3EA1-4845-8D51-1FE165DC917E}" srcOrd="0" destOrd="0" presId="urn:microsoft.com/office/officeart/2005/8/layout/vList5"/>
    <dgm:cxn modelId="{5F3DEA73-4298-46F6-83AA-22C659CF74AC}" type="presParOf" srcId="{CAC7B395-FD51-47C6-BEF7-CE19392261A1}" destId="{E5823BA4-370E-4D51-B120-9BD244F2259D}" srcOrd="1" destOrd="0" presId="urn:microsoft.com/office/officeart/2005/8/layout/vList5"/>
    <dgm:cxn modelId="{09C536B0-AB20-4F53-A7F6-C252350F80CE}" type="presParOf" srcId="{CAC7B395-FD51-47C6-BEF7-CE19392261A1}" destId="{BB2B584C-286B-4006-B1A7-C036AAE37811}" srcOrd="2" destOrd="0" presId="urn:microsoft.com/office/officeart/2005/8/layout/vList5"/>
    <dgm:cxn modelId="{65653AFE-C3CF-4411-95B0-F0E8612B91E9}" type="presParOf" srcId="{BB2B584C-286B-4006-B1A7-C036AAE37811}" destId="{74A712CF-723A-4478-A4BB-27A1FD18F99C}" srcOrd="0" destOrd="0" presId="urn:microsoft.com/office/officeart/2005/8/layout/vList5"/>
    <dgm:cxn modelId="{9E64C4FB-E5AD-4DBE-90B2-37FA19FAEA8F}" type="presParOf" srcId="{CAC7B395-FD51-47C6-BEF7-CE19392261A1}" destId="{16812F35-DF1A-419C-9D95-00EB417B3203}" srcOrd="3" destOrd="0" presId="urn:microsoft.com/office/officeart/2005/8/layout/vList5"/>
    <dgm:cxn modelId="{D5AC9EA5-816B-4A20-8AAD-5182908D6C34}" type="presParOf" srcId="{CAC7B395-FD51-47C6-BEF7-CE19392261A1}" destId="{9F979CE1-7A50-4E91-929F-5E53B7989172}" srcOrd="4" destOrd="0" presId="urn:microsoft.com/office/officeart/2005/8/layout/vList5"/>
    <dgm:cxn modelId="{2C0CD101-076F-4CA9-A013-BE579F2AE317}" type="presParOf" srcId="{9F979CE1-7A50-4E91-929F-5E53B7989172}" destId="{F5AF0DB0-0F7D-4045-BF07-302B73A8DA4C}" srcOrd="0" destOrd="0" presId="urn:microsoft.com/office/officeart/2005/8/layout/vList5"/>
    <dgm:cxn modelId="{A439D473-C62F-464A-B6BC-2AA9FC0AD831}" type="presParOf" srcId="{CAC7B395-FD51-47C6-BEF7-CE19392261A1}" destId="{CBA0525E-856F-4792-868A-6BA7D4CCB345}" srcOrd="5" destOrd="0" presId="urn:microsoft.com/office/officeart/2005/8/layout/vList5"/>
    <dgm:cxn modelId="{72C19C41-8820-4EC0-BDA4-D47B31A97906}" type="presParOf" srcId="{CAC7B395-FD51-47C6-BEF7-CE19392261A1}" destId="{CD7F0734-569A-4FF6-A96E-F1CC2894CE7C}" srcOrd="6" destOrd="0" presId="urn:microsoft.com/office/officeart/2005/8/layout/vList5"/>
    <dgm:cxn modelId="{4322AB20-63A5-4DCB-ABE9-318778D75B58}" type="presParOf" srcId="{CD7F0734-569A-4FF6-A96E-F1CC2894CE7C}" destId="{ADB27D52-3899-4815-8ACB-6AE9ACA09545}" srcOrd="0" destOrd="0" presId="urn:microsoft.com/office/officeart/2005/8/layout/vList5"/>
    <dgm:cxn modelId="{4AEDDF65-F898-4BBD-B458-2778E2FFB128}" type="presParOf" srcId="{CAC7B395-FD51-47C6-BEF7-CE19392261A1}" destId="{05DA7D65-3BFC-41F8-AAE6-F6C65807CF1B}" srcOrd="7" destOrd="0" presId="urn:microsoft.com/office/officeart/2005/8/layout/vList5"/>
    <dgm:cxn modelId="{14539CB0-F4FB-48A8-9A00-8CBEF3C0A17C}" type="presParOf" srcId="{CAC7B395-FD51-47C6-BEF7-CE19392261A1}" destId="{CB3DCD64-12F2-4E84-9144-69BAE68D06E3}" srcOrd="8" destOrd="0" presId="urn:microsoft.com/office/officeart/2005/8/layout/vList5"/>
    <dgm:cxn modelId="{929CF6A6-6487-4D4C-AF8C-9C008DD6AFC8}" type="presParOf" srcId="{CB3DCD64-12F2-4E84-9144-69BAE68D06E3}" destId="{F827F2C3-4115-4C27-9B5E-611DBB469364}" srcOrd="0" destOrd="0" presId="urn:microsoft.com/office/officeart/2005/8/layout/vList5"/>
    <dgm:cxn modelId="{B8BDB573-C85B-4ACC-9F09-4C82244C80AE}" type="presParOf" srcId="{CAC7B395-FD51-47C6-BEF7-CE19392261A1}" destId="{23461A89-7FB5-4A59-93F4-5BFB4123505E}" srcOrd="9" destOrd="0" presId="urn:microsoft.com/office/officeart/2005/8/layout/vList5"/>
    <dgm:cxn modelId="{BB9D9440-51E1-42EB-88A6-CF30DD272B9D}" type="presParOf" srcId="{CAC7B395-FD51-47C6-BEF7-CE19392261A1}" destId="{DF4C5C8D-8976-451F-8C1A-214B7B0D26B1}" srcOrd="10" destOrd="0" presId="urn:microsoft.com/office/officeart/2005/8/layout/vList5"/>
    <dgm:cxn modelId="{AA919844-6562-4D83-B347-BDE65889F3C6}" type="presParOf" srcId="{DF4C5C8D-8976-451F-8C1A-214B7B0D26B1}" destId="{46CF4621-3353-40D6-87D0-B224F9AF99C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A80AED-A806-4EB7-9182-BF8F4303885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D64B53-F9BD-477E-8368-00081FC70B7F}">
      <dgm:prSet phldrT="[Text]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G</a:t>
          </a:r>
          <a:endParaRPr lang="cs-CZ" dirty="0">
            <a:solidFill>
              <a:schemeClr val="tx1"/>
            </a:solidFill>
          </a:endParaRPr>
        </a:p>
      </dgm:t>
    </dgm:pt>
    <dgm:pt modelId="{8BBC2813-BC62-486F-9EA7-3FA4F6783FD1}" type="parTrans" cxnId="{7A92BE7C-2B98-4F40-90FE-E1FA7A38A5BA}">
      <dgm:prSet/>
      <dgm:spPr/>
      <dgm:t>
        <a:bodyPr/>
        <a:lstStyle/>
        <a:p>
          <a:endParaRPr lang="cs-CZ"/>
        </a:p>
      </dgm:t>
    </dgm:pt>
    <dgm:pt modelId="{AA0D5979-0083-4AE1-AAF0-97760D7D648C}" type="sibTrans" cxnId="{7A92BE7C-2B98-4F40-90FE-E1FA7A38A5BA}">
      <dgm:prSet/>
      <dgm:spPr/>
      <dgm:t>
        <a:bodyPr/>
        <a:lstStyle/>
        <a:p>
          <a:endParaRPr lang="cs-CZ"/>
        </a:p>
      </dgm:t>
    </dgm:pt>
    <dgm:pt modelId="{6A306119-4629-4786-83F4-394E88E00518}">
      <dgm:prSet phldrT="[Text]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</a:t>
          </a:r>
          <a:endParaRPr lang="cs-CZ" dirty="0">
            <a:solidFill>
              <a:schemeClr val="tx1"/>
            </a:solidFill>
          </a:endParaRPr>
        </a:p>
      </dgm:t>
    </dgm:pt>
    <dgm:pt modelId="{E1412148-5BC3-4CB8-B2E5-0261DBBE71A7}" type="parTrans" cxnId="{B3ADF172-8C54-44C1-8112-AA04FED58653}">
      <dgm:prSet/>
      <dgm:spPr/>
      <dgm:t>
        <a:bodyPr/>
        <a:lstStyle/>
        <a:p>
          <a:endParaRPr lang="cs-CZ"/>
        </a:p>
      </dgm:t>
    </dgm:pt>
    <dgm:pt modelId="{CC8C9018-8667-4699-A3FB-90B52DBE35AF}" type="sibTrans" cxnId="{B3ADF172-8C54-44C1-8112-AA04FED58653}">
      <dgm:prSet/>
      <dgm:spPr/>
      <dgm:t>
        <a:bodyPr/>
        <a:lstStyle/>
        <a:p>
          <a:endParaRPr lang="cs-CZ"/>
        </a:p>
      </dgm:t>
    </dgm:pt>
    <dgm:pt modelId="{D93FADAA-114D-49BF-810D-129573F09313}">
      <dgm:prSet phldrT="[Text]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Y</a:t>
          </a:r>
          <a:endParaRPr lang="cs-CZ" dirty="0">
            <a:solidFill>
              <a:schemeClr val="tx1"/>
            </a:solidFill>
          </a:endParaRPr>
        </a:p>
      </dgm:t>
    </dgm:pt>
    <dgm:pt modelId="{A65059B7-1788-4C15-A4CD-D83B1D19E9D3}" type="parTrans" cxnId="{6588F70D-C29D-443C-B32B-052A731CE69B}">
      <dgm:prSet/>
      <dgm:spPr/>
      <dgm:t>
        <a:bodyPr/>
        <a:lstStyle/>
        <a:p>
          <a:endParaRPr lang="cs-CZ"/>
        </a:p>
      </dgm:t>
    </dgm:pt>
    <dgm:pt modelId="{7C0939C7-0722-4EEF-982E-4A1BD5504D50}" type="sibTrans" cxnId="{6588F70D-C29D-443C-B32B-052A731CE69B}">
      <dgm:prSet/>
      <dgm:spPr/>
      <dgm:t>
        <a:bodyPr/>
        <a:lstStyle/>
        <a:p>
          <a:endParaRPr lang="cs-CZ"/>
        </a:p>
      </dgm:t>
    </dgm:pt>
    <dgm:pt modelId="{DB88E1F0-C746-40C7-ABAD-81B0225719BF}">
      <dgm:prSet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E</a:t>
          </a:r>
          <a:endParaRPr lang="cs-CZ" dirty="0">
            <a:solidFill>
              <a:schemeClr val="tx1"/>
            </a:solidFill>
          </a:endParaRPr>
        </a:p>
      </dgm:t>
    </dgm:pt>
    <dgm:pt modelId="{98A07626-B1FE-469D-8AFD-C3E85F6BF0A0}" type="parTrans" cxnId="{45B3D646-25D2-4D36-90EE-DC69945C4A1B}">
      <dgm:prSet/>
      <dgm:spPr/>
      <dgm:t>
        <a:bodyPr/>
        <a:lstStyle/>
        <a:p>
          <a:endParaRPr lang="cs-CZ"/>
        </a:p>
      </dgm:t>
    </dgm:pt>
    <dgm:pt modelId="{1C5A71A1-F148-4A80-9DD4-95E958132881}" type="sibTrans" cxnId="{45B3D646-25D2-4D36-90EE-DC69945C4A1B}">
      <dgm:prSet/>
      <dgm:spPr/>
      <dgm:t>
        <a:bodyPr/>
        <a:lstStyle/>
        <a:p>
          <a:endParaRPr lang="cs-CZ"/>
        </a:p>
      </dgm:t>
    </dgm:pt>
    <dgm:pt modelId="{94579AE3-9FB1-4C6C-AEFF-858AEBCDBF88}" type="pres">
      <dgm:prSet presAssocID="{79A80AED-A806-4EB7-9182-BF8F4303885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30A8CC-3082-4BDD-ADF8-96E34785E350}" type="pres">
      <dgm:prSet presAssocID="{E0D64B53-F9BD-477E-8368-00081FC70B7F}" presName="linNode" presStyleCnt="0"/>
      <dgm:spPr/>
    </dgm:pt>
    <dgm:pt modelId="{A8A9CBEA-E5AD-4C00-A8E1-163FB6AC62F2}" type="pres">
      <dgm:prSet presAssocID="{E0D64B53-F9BD-477E-8368-00081FC70B7F}" presName="parentText" presStyleLbl="node1" presStyleIdx="0" presStyleCnt="4" custLinFactNeighborX="1390" custLinFactNeighborY="-419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49BC3C-E226-4D92-BC60-E612794A84E5}" type="pres">
      <dgm:prSet presAssocID="{AA0D5979-0083-4AE1-AAF0-97760D7D648C}" presName="sp" presStyleCnt="0"/>
      <dgm:spPr/>
    </dgm:pt>
    <dgm:pt modelId="{09F18556-97F7-4942-BD85-16CAB7D60C3C}" type="pres">
      <dgm:prSet presAssocID="{6A306119-4629-4786-83F4-394E88E00518}" presName="linNode" presStyleCnt="0"/>
      <dgm:spPr/>
    </dgm:pt>
    <dgm:pt modelId="{28F04EBB-AB8F-418C-B68E-7688F7741252}" type="pres">
      <dgm:prSet presAssocID="{6A306119-4629-4786-83F4-394E88E00518}" presName="parentText" presStyleLbl="node1" presStyleIdx="1" presStyleCnt="4" custLinFactNeighborX="1390" custLinFactNeighborY="-344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2CAE6D-187E-49ED-AAFB-5B7E6CDF5A71}" type="pres">
      <dgm:prSet presAssocID="{CC8C9018-8667-4699-A3FB-90B52DBE35AF}" presName="sp" presStyleCnt="0"/>
      <dgm:spPr/>
    </dgm:pt>
    <dgm:pt modelId="{69D1BEE5-51C8-4138-B93E-4C21E8C2DF40}" type="pres">
      <dgm:prSet presAssocID="{DB88E1F0-C746-40C7-ABAD-81B0225719BF}" presName="linNode" presStyleCnt="0"/>
      <dgm:spPr/>
    </dgm:pt>
    <dgm:pt modelId="{FFD4221D-A724-493A-8981-9494FC815E58}" type="pres">
      <dgm:prSet presAssocID="{DB88E1F0-C746-40C7-ABAD-81B0225719BF}" presName="parentText" presStyleLbl="node1" presStyleIdx="2" presStyleCnt="4" custLinFactNeighborX="1390" custLinFactNeighborY="-269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C5B354-829E-4467-B8E2-D9FECB0C356E}" type="pres">
      <dgm:prSet presAssocID="{1C5A71A1-F148-4A80-9DD4-95E958132881}" presName="sp" presStyleCnt="0"/>
      <dgm:spPr/>
    </dgm:pt>
    <dgm:pt modelId="{ABDD42D0-F94E-49D5-B482-8FE803E0B098}" type="pres">
      <dgm:prSet presAssocID="{D93FADAA-114D-49BF-810D-129573F09313}" presName="linNode" presStyleCnt="0"/>
      <dgm:spPr/>
    </dgm:pt>
    <dgm:pt modelId="{07DD131B-3FD9-411C-99CA-4D2ED8AE0271}" type="pres">
      <dgm:prSet presAssocID="{D93FADAA-114D-49BF-810D-129573F09313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BC242C-529F-4800-BE10-47648DC4B8B8}" type="presOf" srcId="{E0D64B53-F9BD-477E-8368-00081FC70B7F}" destId="{A8A9CBEA-E5AD-4C00-A8E1-163FB6AC62F2}" srcOrd="0" destOrd="0" presId="urn:microsoft.com/office/officeart/2005/8/layout/vList5"/>
    <dgm:cxn modelId="{B3ADF172-8C54-44C1-8112-AA04FED58653}" srcId="{79A80AED-A806-4EB7-9182-BF8F43038855}" destId="{6A306119-4629-4786-83F4-394E88E00518}" srcOrd="1" destOrd="0" parTransId="{E1412148-5BC3-4CB8-B2E5-0261DBBE71A7}" sibTransId="{CC8C9018-8667-4699-A3FB-90B52DBE35AF}"/>
    <dgm:cxn modelId="{75023C7B-064B-4211-BFC4-9E37BCE55B65}" type="presOf" srcId="{79A80AED-A806-4EB7-9182-BF8F43038855}" destId="{94579AE3-9FB1-4C6C-AEFF-858AEBCDBF88}" srcOrd="0" destOrd="0" presId="urn:microsoft.com/office/officeart/2005/8/layout/vList5"/>
    <dgm:cxn modelId="{45B3D646-25D2-4D36-90EE-DC69945C4A1B}" srcId="{79A80AED-A806-4EB7-9182-BF8F43038855}" destId="{DB88E1F0-C746-40C7-ABAD-81B0225719BF}" srcOrd="2" destOrd="0" parTransId="{98A07626-B1FE-469D-8AFD-C3E85F6BF0A0}" sibTransId="{1C5A71A1-F148-4A80-9DD4-95E958132881}"/>
    <dgm:cxn modelId="{DFEC9A0E-C38E-4C15-B584-1213A48DCCD1}" type="presOf" srcId="{D93FADAA-114D-49BF-810D-129573F09313}" destId="{07DD131B-3FD9-411C-99CA-4D2ED8AE0271}" srcOrd="0" destOrd="0" presId="urn:microsoft.com/office/officeart/2005/8/layout/vList5"/>
    <dgm:cxn modelId="{6588F70D-C29D-443C-B32B-052A731CE69B}" srcId="{79A80AED-A806-4EB7-9182-BF8F43038855}" destId="{D93FADAA-114D-49BF-810D-129573F09313}" srcOrd="3" destOrd="0" parTransId="{A65059B7-1788-4C15-A4CD-D83B1D19E9D3}" sibTransId="{7C0939C7-0722-4EEF-982E-4A1BD5504D50}"/>
    <dgm:cxn modelId="{0E728E8F-45B3-4F90-8252-CB8C8846CAE5}" type="presOf" srcId="{DB88E1F0-C746-40C7-ABAD-81B0225719BF}" destId="{FFD4221D-A724-493A-8981-9494FC815E58}" srcOrd="0" destOrd="0" presId="urn:microsoft.com/office/officeart/2005/8/layout/vList5"/>
    <dgm:cxn modelId="{7A92BE7C-2B98-4F40-90FE-E1FA7A38A5BA}" srcId="{79A80AED-A806-4EB7-9182-BF8F43038855}" destId="{E0D64B53-F9BD-477E-8368-00081FC70B7F}" srcOrd="0" destOrd="0" parTransId="{8BBC2813-BC62-486F-9EA7-3FA4F6783FD1}" sibTransId="{AA0D5979-0083-4AE1-AAF0-97760D7D648C}"/>
    <dgm:cxn modelId="{677FB7FA-B888-449A-A033-F1AE14AD7E93}" type="presOf" srcId="{6A306119-4629-4786-83F4-394E88E00518}" destId="{28F04EBB-AB8F-418C-B68E-7688F7741252}" srcOrd="0" destOrd="0" presId="urn:microsoft.com/office/officeart/2005/8/layout/vList5"/>
    <dgm:cxn modelId="{56E1C94F-BB14-49C2-BC75-543EE1C031FE}" type="presParOf" srcId="{94579AE3-9FB1-4C6C-AEFF-858AEBCDBF88}" destId="{2F30A8CC-3082-4BDD-ADF8-96E34785E350}" srcOrd="0" destOrd="0" presId="urn:microsoft.com/office/officeart/2005/8/layout/vList5"/>
    <dgm:cxn modelId="{E5F7E757-BDD0-4465-911F-7FB93085B0EF}" type="presParOf" srcId="{2F30A8CC-3082-4BDD-ADF8-96E34785E350}" destId="{A8A9CBEA-E5AD-4C00-A8E1-163FB6AC62F2}" srcOrd="0" destOrd="0" presId="urn:microsoft.com/office/officeart/2005/8/layout/vList5"/>
    <dgm:cxn modelId="{D3D4B747-99A5-496F-9B2F-AB8C0A2E4029}" type="presParOf" srcId="{94579AE3-9FB1-4C6C-AEFF-858AEBCDBF88}" destId="{FE49BC3C-E226-4D92-BC60-E612794A84E5}" srcOrd="1" destOrd="0" presId="urn:microsoft.com/office/officeart/2005/8/layout/vList5"/>
    <dgm:cxn modelId="{9A76ECC3-1829-4AD4-B7CD-E0DD570D679E}" type="presParOf" srcId="{94579AE3-9FB1-4C6C-AEFF-858AEBCDBF88}" destId="{09F18556-97F7-4942-BD85-16CAB7D60C3C}" srcOrd="2" destOrd="0" presId="urn:microsoft.com/office/officeart/2005/8/layout/vList5"/>
    <dgm:cxn modelId="{E779714E-015E-4A3A-9E79-F5619F47A5B5}" type="presParOf" srcId="{09F18556-97F7-4942-BD85-16CAB7D60C3C}" destId="{28F04EBB-AB8F-418C-B68E-7688F7741252}" srcOrd="0" destOrd="0" presId="urn:microsoft.com/office/officeart/2005/8/layout/vList5"/>
    <dgm:cxn modelId="{EE438069-DD43-410C-8106-08BDC366591D}" type="presParOf" srcId="{94579AE3-9FB1-4C6C-AEFF-858AEBCDBF88}" destId="{E62CAE6D-187E-49ED-AAFB-5B7E6CDF5A71}" srcOrd="3" destOrd="0" presId="urn:microsoft.com/office/officeart/2005/8/layout/vList5"/>
    <dgm:cxn modelId="{BAA42BE6-6EA4-46BA-9540-22BBECFD2BA8}" type="presParOf" srcId="{94579AE3-9FB1-4C6C-AEFF-858AEBCDBF88}" destId="{69D1BEE5-51C8-4138-B93E-4C21E8C2DF40}" srcOrd="4" destOrd="0" presId="urn:microsoft.com/office/officeart/2005/8/layout/vList5"/>
    <dgm:cxn modelId="{A1387849-FE8F-45E4-A72D-CDFA7E9E929C}" type="presParOf" srcId="{69D1BEE5-51C8-4138-B93E-4C21E8C2DF40}" destId="{FFD4221D-A724-493A-8981-9494FC815E58}" srcOrd="0" destOrd="0" presId="urn:microsoft.com/office/officeart/2005/8/layout/vList5"/>
    <dgm:cxn modelId="{0C83A893-B09D-481D-844C-9C633DC40478}" type="presParOf" srcId="{94579AE3-9FB1-4C6C-AEFF-858AEBCDBF88}" destId="{67C5B354-829E-4467-B8E2-D9FECB0C356E}" srcOrd="5" destOrd="0" presId="urn:microsoft.com/office/officeart/2005/8/layout/vList5"/>
    <dgm:cxn modelId="{C066C534-C68C-4578-9598-A340DC36380A}" type="presParOf" srcId="{94579AE3-9FB1-4C6C-AEFF-858AEBCDBF88}" destId="{ABDD42D0-F94E-49D5-B482-8FE803E0B098}" srcOrd="6" destOrd="0" presId="urn:microsoft.com/office/officeart/2005/8/layout/vList5"/>
    <dgm:cxn modelId="{B22220BB-6468-4C2A-8E3B-18C5CC6846F0}" type="presParOf" srcId="{ABDD42D0-F94E-49D5-B482-8FE803E0B098}" destId="{07DD131B-3FD9-411C-99CA-4D2ED8AE027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0388E0-A0CF-4A0A-B6D6-CE202DBA513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3CF9017-DBC8-49BC-93AF-2B3AF0228C1C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O</a:t>
          </a:r>
          <a:endParaRPr lang="cs-CZ" dirty="0">
            <a:solidFill>
              <a:schemeClr val="tx1"/>
            </a:solidFill>
          </a:endParaRPr>
        </a:p>
      </dgm:t>
    </dgm:pt>
    <dgm:pt modelId="{0F433F65-4990-4E7C-B168-52472640D19F}" type="parTrans" cxnId="{FF01BA4C-1AA1-429E-8E6C-A83A39D98D0E}">
      <dgm:prSet/>
      <dgm:spPr/>
      <dgm:t>
        <a:bodyPr/>
        <a:lstStyle/>
        <a:p>
          <a:endParaRPr lang="cs-CZ"/>
        </a:p>
      </dgm:t>
    </dgm:pt>
    <dgm:pt modelId="{08824DB2-03C1-42E4-9B90-9C20BD32F457}" type="sibTrans" cxnId="{FF01BA4C-1AA1-429E-8E6C-A83A39D98D0E}">
      <dgm:prSet/>
      <dgm:spPr/>
      <dgm:t>
        <a:bodyPr/>
        <a:lstStyle/>
        <a:p>
          <a:endParaRPr lang="cs-CZ"/>
        </a:p>
      </dgm:t>
    </dgm:pt>
    <dgm:pt modelId="{CB5E2711-C529-4F02-B275-205785A9A8A8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G</a:t>
          </a:r>
          <a:endParaRPr lang="cs-CZ" dirty="0">
            <a:solidFill>
              <a:schemeClr val="tx1"/>
            </a:solidFill>
          </a:endParaRPr>
        </a:p>
      </dgm:t>
    </dgm:pt>
    <dgm:pt modelId="{2A8D5F8D-5E86-4FC6-8FA6-8B7C0C2332BD}" type="parTrans" cxnId="{7535E58D-210E-4F2C-BD89-B848E8E62032}">
      <dgm:prSet/>
      <dgm:spPr/>
      <dgm:t>
        <a:bodyPr/>
        <a:lstStyle/>
        <a:p>
          <a:endParaRPr lang="cs-CZ"/>
        </a:p>
      </dgm:t>
    </dgm:pt>
    <dgm:pt modelId="{1886DF7D-A33B-4C32-92C0-8CDDD149BB43}" type="sibTrans" cxnId="{7535E58D-210E-4F2C-BD89-B848E8E62032}">
      <dgm:prSet/>
      <dgm:spPr/>
      <dgm:t>
        <a:bodyPr/>
        <a:lstStyle/>
        <a:p>
          <a:endParaRPr lang="cs-CZ"/>
        </a:p>
      </dgm:t>
    </dgm:pt>
    <dgm:pt modelId="{DB3FB009-76EF-49C0-A8BF-741D2F1A19E6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E</a:t>
          </a:r>
          <a:endParaRPr lang="cs-CZ" dirty="0">
            <a:solidFill>
              <a:schemeClr val="tx1"/>
            </a:solidFill>
          </a:endParaRPr>
        </a:p>
      </dgm:t>
    </dgm:pt>
    <dgm:pt modelId="{1C890934-9C24-4ED9-AC72-17D0E5946511}" type="parTrans" cxnId="{9FF54A14-AD2C-484B-A9D2-0E4AE08C7256}">
      <dgm:prSet/>
      <dgm:spPr/>
      <dgm:t>
        <a:bodyPr/>
        <a:lstStyle/>
        <a:p>
          <a:endParaRPr lang="cs-CZ"/>
        </a:p>
      </dgm:t>
    </dgm:pt>
    <dgm:pt modelId="{7963C865-0467-48A6-8ED3-8C4877A25A91}" type="sibTrans" cxnId="{9FF54A14-AD2C-484B-A9D2-0E4AE08C7256}">
      <dgm:prSet/>
      <dgm:spPr/>
      <dgm:t>
        <a:bodyPr/>
        <a:lstStyle/>
        <a:p>
          <a:endParaRPr lang="cs-CZ"/>
        </a:p>
      </dgm:t>
    </dgm:pt>
    <dgm:pt modelId="{652E3C53-0FC5-458A-B654-BABEA81A9AB6}">
      <dgm:prSet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</a:t>
          </a:r>
          <a:endParaRPr lang="cs-CZ" dirty="0">
            <a:solidFill>
              <a:schemeClr val="tx1"/>
            </a:solidFill>
          </a:endParaRPr>
        </a:p>
      </dgm:t>
    </dgm:pt>
    <dgm:pt modelId="{AFC2DC52-D635-4AD9-BC63-39025BAF171A}" type="parTrans" cxnId="{CA90B7F4-92F1-4115-A52C-387357CC17E2}">
      <dgm:prSet/>
      <dgm:spPr/>
      <dgm:t>
        <a:bodyPr/>
        <a:lstStyle/>
        <a:p>
          <a:endParaRPr lang="cs-CZ"/>
        </a:p>
      </dgm:t>
    </dgm:pt>
    <dgm:pt modelId="{DB07613E-F89D-4248-8AF0-5637170A9A41}" type="sibTrans" cxnId="{CA90B7F4-92F1-4115-A52C-387357CC17E2}">
      <dgm:prSet/>
      <dgm:spPr/>
      <dgm:t>
        <a:bodyPr/>
        <a:lstStyle/>
        <a:p>
          <a:endParaRPr lang="cs-CZ"/>
        </a:p>
      </dgm:t>
    </dgm:pt>
    <dgm:pt modelId="{90327EF9-7AD1-4968-A56F-9CB870FDA3B2}">
      <dgm:prSet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A</a:t>
          </a:r>
          <a:endParaRPr lang="cs-CZ" dirty="0">
            <a:solidFill>
              <a:schemeClr val="tx1"/>
            </a:solidFill>
          </a:endParaRPr>
        </a:p>
      </dgm:t>
    </dgm:pt>
    <dgm:pt modelId="{689D1AD2-44D7-44B1-B6C5-12CE6AC7BA84}" type="parTrans" cxnId="{8F92DBC2-371D-4AB9-91AE-A27E79A740B5}">
      <dgm:prSet/>
      <dgm:spPr/>
      <dgm:t>
        <a:bodyPr/>
        <a:lstStyle/>
        <a:p>
          <a:endParaRPr lang="cs-CZ"/>
        </a:p>
      </dgm:t>
    </dgm:pt>
    <dgm:pt modelId="{21F11647-3A4E-4054-9B18-AD427932D9EC}" type="sibTrans" cxnId="{8F92DBC2-371D-4AB9-91AE-A27E79A740B5}">
      <dgm:prSet/>
      <dgm:spPr/>
      <dgm:t>
        <a:bodyPr/>
        <a:lstStyle/>
        <a:p>
          <a:endParaRPr lang="cs-CZ"/>
        </a:p>
      </dgm:t>
    </dgm:pt>
    <dgm:pt modelId="{B4938516-18A8-4B00-BC1B-53E04D735E30}">
      <dgm:prSet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</a:t>
          </a:r>
          <a:endParaRPr lang="cs-CZ" dirty="0">
            <a:solidFill>
              <a:schemeClr val="tx1"/>
            </a:solidFill>
          </a:endParaRPr>
        </a:p>
      </dgm:t>
    </dgm:pt>
    <dgm:pt modelId="{09AADD2D-F905-4AFB-9C09-AAD5EB81E27A}" type="parTrans" cxnId="{B30C7FC3-9CEB-44C5-B563-1B89BCD21CEF}">
      <dgm:prSet/>
      <dgm:spPr/>
      <dgm:t>
        <a:bodyPr/>
        <a:lstStyle/>
        <a:p>
          <a:endParaRPr lang="cs-CZ"/>
        </a:p>
      </dgm:t>
    </dgm:pt>
    <dgm:pt modelId="{74CFD242-E421-4F79-A397-1DC1AF62675B}" type="sibTrans" cxnId="{B30C7FC3-9CEB-44C5-B563-1B89BCD21CEF}">
      <dgm:prSet/>
      <dgm:spPr/>
      <dgm:t>
        <a:bodyPr/>
        <a:lstStyle/>
        <a:p>
          <a:endParaRPr lang="cs-CZ"/>
        </a:p>
      </dgm:t>
    </dgm:pt>
    <dgm:pt modelId="{C2CC37E3-931C-4532-8B46-5F801F4EBE80}" type="pres">
      <dgm:prSet presAssocID="{0A0388E0-A0CF-4A0A-B6D6-CE202DBA513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E6DABD-3220-4B35-B744-9B8DD06455B1}" type="pres">
      <dgm:prSet presAssocID="{A3CF9017-DBC8-49BC-93AF-2B3AF0228C1C}" presName="linNode" presStyleCnt="0"/>
      <dgm:spPr/>
    </dgm:pt>
    <dgm:pt modelId="{E8202452-F0F2-4304-9CA6-427112D66988}" type="pres">
      <dgm:prSet presAssocID="{A3CF9017-DBC8-49BC-93AF-2B3AF0228C1C}" presName="parentText" presStyleLbl="node1" presStyleIdx="0" presStyleCnt="6" custLinFactNeighborX="1564" custLinFactNeighborY="-616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54309C-EAA7-4AEE-9A84-89EFCF1A3247}" type="pres">
      <dgm:prSet presAssocID="{08824DB2-03C1-42E4-9B90-9C20BD32F457}" presName="sp" presStyleCnt="0"/>
      <dgm:spPr/>
    </dgm:pt>
    <dgm:pt modelId="{AB658C18-9086-4BBA-93D2-9AFC70702356}" type="pres">
      <dgm:prSet presAssocID="{652E3C53-0FC5-458A-B654-BABEA81A9AB6}" presName="linNode" presStyleCnt="0"/>
      <dgm:spPr/>
    </dgm:pt>
    <dgm:pt modelId="{991E653C-24A9-451C-A1F2-018168CC01C9}" type="pres">
      <dgm:prSet presAssocID="{652E3C53-0FC5-458A-B654-BABEA81A9AB6}" presName="parentText" presStyleLbl="node1" presStyleIdx="1" presStyleCnt="6" custLinFactNeighborX="1107" custLinFactNeighborY="-288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340E53-F6EC-45D6-A820-343DBF2A230B}" type="pres">
      <dgm:prSet presAssocID="{DB07613E-F89D-4248-8AF0-5637170A9A41}" presName="sp" presStyleCnt="0"/>
      <dgm:spPr/>
    </dgm:pt>
    <dgm:pt modelId="{B667A716-1671-4424-B7C1-FDC515CF1736}" type="pres">
      <dgm:prSet presAssocID="{90327EF9-7AD1-4968-A56F-9CB870FDA3B2}" presName="linNode" presStyleCnt="0"/>
      <dgm:spPr/>
    </dgm:pt>
    <dgm:pt modelId="{B52375F3-1A64-4FEE-BCA2-9AD9B1F896D9}" type="pres">
      <dgm:prSet presAssocID="{90327EF9-7AD1-4968-A56F-9CB870FDA3B2}" presName="parentText" presStyleLbl="node1" presStyleIdx="2" presStyleCnt="6" custLinFactNeighborX="1390" custLinFactNeighborY="271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3D43E3-D974-422A-B976-503317491E66}" type="pres">
      <dgm:prSet presAssocID="{21F11647-3A4E-4054-9B18-AD427932D9EC}" presName="sp" presStyleCnt="0"/>
      <dgm:spPr/>
    </dgm:pt>
    <dgm:pt modelId="{98BC687D-A907-4523-B46D-D154181E60D2}" type="pres">
      <dgm:prSet presAssocID="{B4938516-18A8-4B00-BC1B-53E04D735E30}" presName="linNode" presStyleCnt="0"/>
      <dgm:spPr/>
    </dgm:pt>
    <dgm:pt modelId="{41E571DA-794F-49DE-A7A6-B647B4B2A27E}" type="pres">
      <dgm:prSet presAssocID="{B4938516-18A8-4B00-BC1B-53E04D735E30}" presName="parentText" presStyleLbl="node1" presStyleIdx="3" presStyleCnt="6" custLinFactNeighborX="1107" custLinFactNeighborY="599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DF82A-70AF-40B6-ACD0-89C5F7DC0C24}" type="pres">
      <dgm:prSet presAssocID="{74CFD242-E421-4F79-A397-1DC1AF62675B}" presName="sp" presStyleCnt="0"/>
      <dgm:spPr/>
    </dgm:pt>
    <dgm:pt modelId="{E218A60C-BC97-49D7-999B-216F05BFFB0C}" type="pres">
      <dgm:prSet presAssocID="{CB5E2711-C529-4F02-B275-205785A9A8A8}" presName="linNode" presStyleCnt="0"/>
      <dgm:spPr/>
    </dgm:pt>
    <dgm:pt modelId="{C7E683C7-4243-45C8-80E6-D75907D73155}" type="pres">
      <dgm:prSet presAssocID="{CB5E2711-C529-4F02-B275-205785A9A8A8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28134C-11A7-46D3-801B-2B6E82FA6042}" type="pres">
      <dgm:prSet presAssocID="{1886DF7D-A33B-4C32-92C0-8CDDD149BB43}" presName="sp" presStyleCnt="0"/>
      <dgm:spPr/>
    </dgm:pt>
    <dgm:pt modelId="{939D61EA-1791-4637-9888-A511260EC45B}" type="pres">
      <dgm:prSet presAssocID="{DB3FB009-76EF-49C0-A8BF-741D2F1A19E6}" presName="linNode" presStyleCnt="0"/>
      <dgm:spPr/>
    </dgm:pt>
    <dgm:pt modelId="{26778AA6-937A-4B74-B4B0-8034C4AD0015}" type="pres">
      <dgm:prSet presAssocID="{DB3FB009-76EF-49C0-A8BF-741D2F1A19E6}" presName="parentText" presStyleLbl="node1" presStyleIdx="5" presStyleCnt="6" custLinFactNeighborX="-1041" custLinFactNeighborY="-386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0DB5FC-DF74-4D6A-BA10-15E36E559727}" type="presOf" srcId="{DB3FB009-76EF-49C0-A8BF-741D2F1A19E6}" destId="{26778AA6-937A-4B74-B4B0-8034C4AD0015}" srcOrd="0" destOrd="0" presId="urn:microsoft.com/office/officeart/2005/8/layout/vList5"/>
    <dgm:cxn modelId="{9FF54A14-AD2C-484B-A9D2-0E4AE08C7256}" srcId="{0A0388E0-A0CF-4A0A-B6D6-CE202DBA5138}" destId="{DB3FB009-76EF-49C0-A8BF-741D2F1A19E6}" srcOrd="5" destOrd="0" parTransId="{1C890934-9C24-4ED9-AC72-17D0E5946511}" sibTransId="{7963C865-0467-48A6-8ED3-8C4877A25A91}"/>
    <dgm:cxn modelId="{8F92DBC2-371D-4AB9-91AE-A27E79A740B5}" srcId="{0A0388E0-A0CF-4A0A-B6D6-CE202DBA5138}" destId="{90327EF9-7AD1-4968-A56F-9CB870FDA3B2}" srcOrd="2" destOrd="0" parTransId="{689D1AD2-44D7-44B1-B6C5-12CE6AC7BA84}" sibTransId="{21F11647-3A4E-4054-9B18-AD427932D9EC}"/>
    <dgm:cxn modelId="{B30C7FC3-9CEB-44C5-B563-1B89BCD21CEF}" srcId="{0A0388E0-A0CF-4A0A-B6D6-CE202DBA5138}" destId="{B4938516-18A8-4B00-BC1B-53E04D735E30}" srcOrd="3" destOrd="0" parTransId="{09AADD2D-F905-4AFB-9C09-AAD5EB81E27A}" sibTransId="{74CFD242-E421-4F79-A397-1DC1AF62675B}"/>
    <dgm:cxn modelId="{B8AD9442-9C98-4E57-BB95-0E6AF00C689F}" type="presOf" srcId="{A3CF9017-DBC8-49BC-93AF-2B3AF0228C1C}" destId="{E8202452-F0F2-4304-9CA6-427112D66988}" srcOrd="0" destOrd="0" presId="urn:microsoft.com/office/officeart/2005/8/layout/vList5"/>
    <dgm:cxn modelId="{AF374691-B328-4B73-9D6A-5B3D73DC8B33}" type="presOf" srcId="{B4938516-18A8-4B00-BC1B-53E04D735E30}" destId="{41E571DA-794F-49DE-A7A6-B647B4B2A27E}" srcOrd="0" destOrd="0" presId="urn:microsoft.com/office/officeart/2005/8/layout/vList5"/>
    <dgm:cxn modelId="{91FC1488-A2AD-4353-A3EC-2EDF12B7EDFC}" type="presOf" srcId="{90327EF9-7AD1-4968-A56F-9CB870FDA3B2}" destId="{B52375F3-1A64-4FEE-BCA2-9AD9B1F896D9}" srcOrd="0" destOrd="0" presId="urn:microsoft.com/office/officeart/2005/8/layout/vList5"/>
    <dgm:cxn modelId="{FCF75B26-8B47-44BF-B572-9A53CC009441}" type="presOf" srcId="{CB5E2711-C529-4F02-B275-205785A9A8A8}" destId="{C7E683C7-4243-45C8-80E6-D75907D73155}" srcOrd="0" destOrd="0" presId="urn:microsoft.com/office/officeart/2005/8/layout/vList5"/>
    <dgm:cxn modelId="{63B8DCE3-FF66-4F96-94FD-C33A3DFCFFF4}" type="presOf" srcId="{0A0388E0-A0CF-4A0A-B6D6-CE202DBA5138}" destId="{C2CC37E3-931C-4532-8B46-5F801F4EBE80}" srcOrd="0" destOrd="0" presId="urn:microsoft.com/office/officeart/2005/8/layout/vList5"/>
    <dgm:cxn modelId="{FF01BA4C-1AA1-429E-8E6C-A83A39D98D0E}" srcId="{0A0388E0-A0CF-4A0A-B6D6-CE202DBA5138}" destId="{A3CF9017-DBC8-49BC-93AF-2B3AF0228C1C}" srcOrd="0" destOrd="0" parTransId="{0F433F65-4990-4E7C-B168-52472640D19F}" sibTransId="{08824DB2-03C1-42E4-9B90-9C20BD32F457}"/>
    <dgm:cxn modelId="{7535E58D-210E-4F2C-BD89-B848E8E62032}" srcId="{0A0388E0-A0CF-4A0A-B6D6-CE202DBA5138}" destId="{CB5E2711-C529-4F02-B275-205785A9A8A8}" srcOrd="4" destOrd="0" parTransId="{2A8D5F8D-5E86-4FC6-8FA6-8B7C0C2332BD}" sibTransId="{1886DF7D-A33B-4C32-92C0-8CDDD149BB43}"/>
    <dgm:cxn modelId="{E7FD59ED-EC28-4A29-87D0-DAF8A73F6DFE}" type="presOf" srcId="{652E3C53-0FC5-458A-B654-BABEA81A9AB6}" destId="{991E653C-24A9-451C-A1F2-018168CC01C9}" srcOrd="0" destOrd="0" presId="urn:microsoft.com/office/officeart/2005/8/layout/vList5"/>
    <dgm:cxn modelId="{CA90B7F4-92F1-4115-A52C-387357CC17E2}" srcId="{0A0388E0-A0CF-4A0A-B6D6-CE202DBA5138}" destId="{652E3C53-0FC5-458A-B654-BABEA81A9AB6}" srcOrd="1" destOrd="0" parTransId="{AFC2DC52-D635-4AD9-BC63-39025BAF171A}" sibTransId="{DB07613E-F89D-4248-8AF0-5637170A9A41}"/>
    <dgm:cxn modelId="{DA57A8B0-EB8C-40C6-B245-3311220AC170}" type="presParOf" srcId="{C2CC37E3-931C-4532-8B46-5F801F4EBE80}" destId="{F5E6DABD-3220-4B35-B744-9B8DD06455B1}" srcOrd="0" destOrd="0" presId="urn:microsoft.com/office/officeart/2005/8/layout/vList5"/>
    <dgm:cxn modelId="{6D28AA05-0451-4FC9-8106-C516C89BD469}" type="presParOf" srcId="{F5E6DABD-3220-4B35-B744-9B8DD06455B1}" destId="{E8202452-F0F2-4304-9CA6-427112D66988}" srcOrd="0" destOrd="0" presId="urn:microsoft.com/office/officeart/2005/8/layout/vList5"/>
    <dgm:cxn modelId="{48810C2F-A1C5-4898-81A8-F17D761ACA86}" type="presParOf" srcId="{C2CC37E3-931C-4532-8B46-5F801F4EBE80}" destId="{4254309C-EAA7-4AEE-9A84-89EFCF1A3247}" srcOrd="1" destOrd="0" presId="urn:microsoft.com/office/officeart/2005/8/layout/vList5"/>
    <dgm:cxn modelId="{169F3F2D-2B20-46FE-AF83-FF6BA5CF3622}" type="presParOf" srcId="{C2CC37E3-931C-4532-8B46-5F801F4EBE80}" destId="{AB658C18-9086-4BBA-93D2-9AFC70702356}" srcOrd="2" destOrd="0" presId="urn:microsoft.com/office/officeart/2005/8/layout/vList5"/>
    <dgm:cxn modelId="{B52C62E2-38EA-4C38-A988-0F3790781B37}" type="presParOf" srcId="{AB658C18-9086-4BBA-93D2-9AFC70702356}" destId="{991E653C-24A9-451C-A1F2-018168CC01C9}" srcOrd="0" destOrd="0" presId="urn:microsoft.com/office/officeart/2005/8/layout/vList5"/>
    <dgm:cxn modelId="{2406E54E-D395-4218-A072-85933CAEBB39}" type="presParOf" srcId="{C2CC37E3-931C-4532-8B46-5F801F4EBE80}" destId="{68340E53-F6EC-45D6-A820-343DBF2A230B}" srcOrd="3" destOrd="0" presId="urn:microsoft.com/office/officeart/2005/8/layout/vList5"/>
    <dgm:cxn modelId="{5504A374-6F7F-421C-8660-FFA50703FB18}" type="presParOf" srcId="{C2CC37E3-931C-4532-8B46-5F801F4EBE80}" destId="{B667A716-1671-4424-B7C1-FDC515CF1736}" srcOrd="4" destOrd="0" presId="urn:microsoft.com/office/officeart/2005/8/layout/vList5"/>
    <dgm:cxn modelId="{EFDA3420-A504-4E9D-9F25-828FB795D514}" type="presParOf" srcId="{B667A716-1671-4424-B7C1-FDC515CF1736}" destId="{B52375F3-1A64-4FEE-BCA2-9AD9B1F896D9}" srcOrd="0" destOrd="0" presId="urn:microsoft.com/office/officeart/2005/8/layout/vList5"/>
    <dgm:cxn modelId="{6EF6A268-9435-4ED3-AA5A-DE71B8F983C8}" type="presParOf" srcId="{C2CC37E3-931C-4532-8B46-5F801F4EBE80}" destId="{D93D43E3-D974-422A-B976-503317491E66}" srcOrd="5" destOrd="0" presId="urn:microsoft.com/office/officeart/2005/8/layout/vList5"/>
    <dgm:cxn modelId="{2F49DC7F-705F-44C8-9668-C5C417473B53}" type="presParOf" srcId="{C2CC37E3-931C-4532-8B46-5F801F4EBE80}" destId="{98BC687D-A907-4523-B46D-D154181E60D2}" srcOrd="6" destOrd="0" presId="urn:microsoft.com/office/officeart/2005/8/layout/vList5"/>
    <dgm:cxn modelId="{39BEE8FB-DAD3-40FA-8B08-99E637B7F06E}" type="presParOf" srcId="{98BC687D-A907-4523-B46D-D154181E60D2}" destId="{41E571DA-794F-49DE-A7A6-B647B4B2A27E}" srcOrd="0" destOrd="0" presId="urn:microsoft.com/office/officeart/2005/8/layout/vList5"/>
    <dgm:cxn modelId="{1FEF8BD3-6102-4A1C-B70F-1B48F08FBBF2}" type="presParOf" srcId="{C2CC37E3-931C-4532-8B46-5F801F4EBE80}" destId="{7ACDF82A-70AF-40B6-ACD0-89C5F7DC0C24}" srcOrd="7" destOrd="0" presId="urn:microsoft.com/office/officeart/2005/8/layout/vList5"/>
    <dgm:cxn modelId="{75332A1E-DC5D-48DF-A1C5-A50F33CB44C8}" type="presParOf" srcId="{C2CC37E3-931C-4532-8B46-5F801F4EBE80}" destId="{E218A60C-BC97-49D7-999B-216F05BFFB0C}" srcOrd="8" destOrd="0" presId="urn:microsoft.com/office/officeart/2005/8/layout/vList5"/>
    <dgm:cxn modelId="{8B222AA9-677E-4278-9C9A-08C50DD75AFD}" type="presParOf" srcId="{E218A60C-BC97-49D7-999B-216F05BFFB0C}" destId="{C7E683C7-4243-45C8-80E6-D75907D73155}" srcOrd="0" destOrd="0" presId="urn:microsoft.com/office/officeart/2005/8/layout/vList5"/>
    <dgm:cxn modelId="{987B6BC6-3383-4A0C-8755-186DCEF842D0}" type="presParOf" srcId="{C2CC37E3-931C-4532-8B46-5F801F4EBE80}" destId="{2028134C-11A7-46D3-801B-2B6E82FA6042}" srcOrd="9" destOrd="0" presId="urn:microsoft.com/office/officeart/2005/8/layout/vList5"/>
    <dgm:cxn modelId="{FBD1135A-83F2-4641-B905-264867365386}" type="presParOf" srcId="{C2CC37E3-931C-4532-8B46-5F801F4EBE80}" destId="{939D61EA-1791-4637-9888-A511260EC45B}" srcOrd="10" destOrd="0" presId="urn:microsoft.com/office/officeart/2005/8/layout/vList5"/>
    <dgm:cxn modelId="{8CC7034E-9856-43D8-9F92-AA01A2DD8337}" type="presParOf" srcId="{939D61EA-1791-4637-9888-A511260EC45B}" destId="{26778AA6-937A-4B74-B4B0-8034C4AD001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0002194-90AF-4E9A-834E-9EC299DEE84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04FDE9-E462-4882-BA35-815D1CC28C7C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</a:t>
          </a:r>
          <a:endParaRPr lang="cs-CZ" dirty="0">
            <a:solidFill>
              <a:schemeClr val="tx1"/>
            </a:solidFill>
          </a:endParaRPr>
        </a:p>
      </dgm:t>
    </dgm:pt>
    <dgm:pt modelId="{E70F8C40-6743-4106-8781-A79FD28E332F}" type="parTrans" cxnId="{ACAE362A-8ABB-41C5-B8EF-EC80D13F9688}">
      <dgm:prSet/>
      <dgm:spPr/>
      <dgm:t>
        <a:bodyPr/>
        <a:lstStyle/>
        <a:p>
          <a:endParaRPr lang="cs-CZ"/>
        </a:p>
      </dgm:t>
    </dgm:pt>
    <dgm:pt modelId="{3DA70414-F61D-4733-BE1E-9F953715847B}" type="sibTrans" cxnId="{ACAE362A-8ABB-41C5-B8EF-EC80D13F9688}">
      <dgm:prSet/>
      <dgm:spPr/>
      <dgm:t>
        <a:bodyPr/>
        <a:lstStyle/>
        <a:p>
          <a:endParaRPr lang="cs-CZ"/>
        </a:p>
      </dgm:t>
    </dgm:pt>
    <dgm:pt modelId="{EC1F4FE0-A114-4A1D-8AFF-359BC72C9925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</a:t>
          </a:r>
          <a:endParaRPr lang="cs-CZ" dirty="0">
            <a:solidFill>
              <a:schemeClr val="tx1"/>
            </a:solidFill>
          </a:endParaRPr>
        </a:p>
      </dgm:t>
    </dgm:pt>
    <dgm:pt modelId="{5D5B7C1C-006B-4299-B6DE-F11E78CA6ABF}" type="parTrans" cxnId="{2ED15AED-FD6D-4EC5-93CB-F3F7C7FBD1D0}">
      <dgm:prSet/>
      <dgm:spPr/>
      <dgm:t>
        <a:bodyPr/>
        <a:lstStyle/>
        <a:p>
          <a:endParaRPr lang="cs-CZ"/>
        </a:p>
      </dgm:t>
    </dgm:pt>
    <dgm:pt modelId="{25BF18DA-DE1A-4B9F-B426-A30D4DBC46D1}" type="sibTrans" cxnId="{2ED15AED-FD6D-4EC5-93CB-F3F7C7FBD1D0}">
      <dgm:prSet/>
      <dgm:spPr/>
      <dgm:t>
        <a:bodyPr/>
        <a:lstStyle/>
        <a:p>
          <a:endParaRPr lang="cs-CZ"/>
        </a:p>
      </dgm:t>
    </dgm:pt>
    <dgm:pt modelId="{81365583-393C-4559-8A65-51177F2F1A9C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K</a:t>
          </a:r>
          <a:endParaRPr lang="cs-CZ" dirty="0">
            <a:solidFill>
              <a:schemeClr val="tx1"/>
            </a:solidFill>
          </a:endParaRPr>
        </a:p>
      </dgm:t>
    </dgm:pt>
    <dgm:pt modelId="{AFC4E222-48C0-4C97-98C8-473BEC2CB7CE}" type="parTrans" cxnId="{1D3C4B98-76BE-43D1-AB79-33B2A6A0D5BF}">
      <dgm:prSet/>
      <dgm:spPr/>
      <dgm:t>
        <a:bodyPr/>
        <a:lstStyle/>
        <a:p>
          <a:endParaRPr lang="cs-CZ"/>
        </a:p>
      </dgm:t>
    </dgm:pt>
    <dgm:pt modelId="{15ED070A-A742-4763-A878-ACC0A1B230B0}" type="sibTrans" cxnId="{1D3C4B98-76BE-43D1-AB79-33B2A6A0D5BF}">
      <dgm:prSet/>
      <dgm:spPr/>
      <dgm:t>
        <a:bodyPr/>
        <a:lstStyle/>
        <a:p>
          <a:endParaRPr lang="cs-CZ"/>
        </a:p>
      </dgm:t>
    </dgm:pt>
    <dgm:pt modelId="{96450143-6229-4BE0-9571-75C6472E98D8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I</a:t>
          </a:r>
          <a:endParaRPr lang="cs-CZ" dirty="0">
            <a:solidFill>
              <a:schemeClr val="tx1"/>
            </a:solidFill>
          </a:endParaRPr>
        </a:p>
      </dgm:t>
    </dgm:pt>
    <dgm:pt modelId="{87797D00-C7E0-416D-9D25-06A6B2D16306}" type="parTrans" cxnId="{7D1A9F1E-7E40-4E34-A40E-C45072FC4DC7}">
      <dgm:prSet/>
      <dgm:spPr/>
      <dgm:t>
        <a:bodyPr/>
        <a:lstStyle/>
        <a:p>
          <a:endParaRPr lang="cs-CZ"/>
        </a:p>
      </dgm:t>
    </dgm:pt>
    <dgm:pt modelId="{ECDAC7FB-9259-409C-A9AD-B12286D1BEF8}" type="sibTrans" cxnId="{7D1A9F1E-7E40-4E34-A40E-C45072FC4DC7}">
      <dgm:prSet/>
      <dgm:spPr/>
      <dgm:t>
        <a:bodyPr/>
        <a:lstStyle/>
        <a:p>
          <a:endParaRPr lang="cs-CZ"/>
        </a:p>
      </dgm:t>
    </dgm:pt>
    <dgm:pt modelId="{04BCBB2E-B5CD-4E83-8758-3B513502CDF3}" type="pres">
      <dgm:prSet presAssocID="{E0002194-90AF-4E9A-834E-9EC299DEE84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499C0C2-63E1-4ECE-AFB2-1EB2F0196BE9}" type="pres">
      <dgm:prSet presAssocID="{7B04FDE9-E462-4882-BA35-815D1CC28C7C}" presName="linNode" presStyleCnt="0"/>
      <dgm:spPr/>
    </dgm:pt>
    <dgm:pt modelId="{FE255244-B87B-4F8A-8079-393C8FBAC57D}" type="pres">
      <dgm:prSet presAssocID="{7B04FDE9-E462-4882-BA35-815D1CC28C7C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FC97E8-9CE7-445F-90BF-0A270DAA46F1}" type="pres">
      <dgm:prSet presAssocID="{3DA70414-F61D-4733-BE1E-9F953715847B}" presName="sp" presStyleCnt="0"/>
      <dgm:spPr/>
    </dgm:pt>
    <dgm:pt modelId="{990E2BB3-6FE6-4BD7-8A5D-799C7744D30C}" type="pres">
      <dgm:prSet presAssocID="{96450143-6229-4BE0-9571-75C6472E98D8}" presName="linNode" presStyleCnt="0"/>
      <dgm:spPr/>
    </dgm:pt>
    <dgm:pt modelId="{7D6C622A-2315-4799-89F1-498C0A90ED6D}" type="pres">
      <dgm:prSet presAssocID="{96450143-6229-4BE0-9571-75C6472E98D8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59E5D-C7A1-480A-BA17-0A9C419D0C05}" type="pres">
      <dgm:prSet presAssocID="{ECDAC7FB-9259-409C-A9AD-B12286D1BEF8}" presName="sp" presStyleCnt="0"/>
      <dgm:spPr/>
    </dgm:pt>
    <dgm:pt modelId="{70292F8F-6BED-44BB-9659-B70DB5D6E9A2}" type="pres">
      <dgm:prSet presAssocID="{EC1F4FE0-A114-4A1D-8AFF-359BC72C9925}" presName="linNode" presStyleCnt="0"/>
      <dgm:spPr/>
    </dgm:pt>
    <dgm:pt modelId="{D4465D87-9DEC-40D3-8CCD-7480F098A59B}" type="pres">
      <dgm:prSet presAssocID="{EC1F4FE0-A114-4A1D-8AFF-359BC72C9925}" presName="parentText" presStyleLbl="node1" presStyleIdx="2" presStyleCnt="4" custLinFactNeighborX="1390" custLinFactNeighborY="-269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9A3B1F-CBE4-41A0-A2B0-13934143EB14}" type="pres">
      <dgm:prSet presAssocID="{25BF18DA-DE1A-4B9F-B426-A30D4DBC46D1}" presName="sp" presStyleCnt="0"/>
      <dgm:spPr/>
    </dgm:pt>
    <dgm:pt modelId="{EB16DD35-2C45-47C0-9921-3A5E9C405F11}" type="pres">
      <dgm:prSet presAssocID="{81365583-393C-4559-8A65-51177F2F1A9C}" presName="linNode" presStyleCnt="0"/>
      <dgm:spPr/>
    </dgm:pt>
    <dgm:pt modelId="{47786ABF-785D-4984-9596-773C94DAD5AB}" type="pres">
      <dgm:prSet presAssocID="{81365583-393C-4559-8A65-51177F2F1A9C}" presName="parentText" presStyleLbl="node1" presStyleIdx="3" presStyleCnt="4" custLinFactNeighborX="1390" custLinFactNeighborY="-194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D15AED-FD6D-4EC5-93CB-F3F7C7FBD1D0}" srcId="{E0002194-90AF-4E9A-834E-9EC299DEE840}" destId="{EC1F4FE0-A114-4A1D-8AFF-359BC72C9925}" srcOrd="2" destOrd="0" parTransId="{5D5B7C1C-006B-4299-B6DE-F11E78CA6ABF}" sibTransId="{25BF18DA-DE1A-4B9F-B426-A30D4DBC46D1}"/>
    <dgm:cxn modelId="{1D3C4B98-76BE-43D1-AB79-33B2A6A0D5BF}" srcId="{E0002194-90AF-4E9A-834E-9EC299DEE840}" destId="{81365583-393C-4559-8A65-51177F2F1A9C}" srcOrd="3" destOrd="0" parTransId="{AFC4E222-48C0-4C97-98C8-473BEC2CB7CE}" sibTransId="{15ED070A-A742-4763-A878-ACC0A1B230B0}"/>
    <dgm:cxn modelId="{0790148A-8FF5-4060-8DE4-632853217041}" type="presOf" srcId="{7B04FDE9-E462-4882-BA35-815D1CC28C7C}" destId="{FE255244-B87B-4F8A-8079-393C8FBAC57D}" srcOrd="0" destOrd="0" presId="urn:microsoft.com/office/officeart/2005/8/layout/vList5"/>
    <dgm:cxn modelId="{1A621380-5071-482B-A8F6-01FA99C40148}" type="presOf" srcId="{96450143-6229-4BE0-9571-75C6472E98D8}" destId="{7D6C622A-2315-4799-89F1-498C0A90ED6D}" srcOrd="0" destOrd="0" presId="urn:microsoft.com/office/officeart/2005/8/layout/vList5"/>
    <dgm:cxn modelId="{63F9D61D-511B-436E-8E2D-68DFC252D207}" type="presOf" srcId="{E0002194-90AF-4E9A-834E-9EC299DEE840}" destId="{04BCBB2E-B5CD-4E83-8758-3B513502CDF3}" srcOrd="0" destOrd="0" presId="urn:microsoft.com/office/officeart/2005/8/layout/vList5"/>
    <dgm:cxn modelId="{7D1A9F1E-7E40-4E34-A40E-C45072FC4DC7}" srcId="{E0002194-90AF-4E9A-834E-9EC299DEE840}" destId="{96450143-6229-4BE0-9571-75C6472E98D8}" srcOrd="1" destOrd="0" parTransId="{87797D00-C7E0-416D-9D25-06A6B2D16306}" sibTransId="{ECDAC7FB-9259-409C-A9AD-B12286D1BEF8}"/>
    <dgm:cxn modelId="{ACAE362A-8ABB-41C5-B8EF-EC80D13F9688}" srcId="{E0002194-90AF-4E9A-834E-9EC299DEE840}" destId="{7B04FDE9-E462-4882-BA35-815D1CC28C7C}" srcOrd="0" destOrd="0" parTransId="{E70F8C40-6743-4106-8781-A79FD28E332F}" sibTransId="{3DA70414-F61D-4733-BE1E-9F953715847B}"/>
    <dgm:cxn modelId="{B12CCB85-ED24-4383-9267-C9AF13462D50}" type="presOf" srcId="{81365583-393C-4559-8A65-51177F2F1A9C}" destId="{47786ABF-785D-4984-9596-773C94DAD5AB}" srcOrd="0" destOrd="0" presId="urn:microsoft.com/office/officeart/2005/8/layout/vList5"/>
    <dgm:cxn modelId="{B66BA038-3405-4F19-9139-6A3DA0DB25F3}" type="presOf" srcId="{EC1F4FE0-A114-4A1D-8AFF-359BC72C9925}" destId="{D4465D87-9DEC-40D3-8CCD-7480F098A59B}" srcOrd="0" destOrd="0" presId="urn:microsoft.com/office/officeart/2005/8/layout/vList5"/>
    <dgm:cxn modelId="{8D359F09-CFC9-4B1F-841F-2C172923DB91}" type="presParOf" srcId="{04BCBB2E-B5CD-4E83-8758-3B513502CDF3}" destId="{C499C0C2-63E1-4ECE-AFB2-1EB2F0196BE9}" srcOrd="0" destOrd="0" presId="urn:microsoft.com/office/officeart/2005/8/layout/vList5"/>
    <dgm:cxn modelId="{CD561BA8-8F0F-48AF-B456-5310B3CD2E0E}" type="presParOf" srcId="{C499C0C2-63E1-4ECE-AFB2-1EB2F0196BE9}" destId="{FE255244-B87B-4F8A-8079-393C8FBAC57D}" srcOrd="0" destOrd="0" presId="urn:microsoft.com/office/officeart/2005/8/layout/vList5"/>
    <dgm:cxn modelId="{0301FA37-7769-459A-A033-99B0C0EE0ECF}" type="presParOf" srcId="{04BCBB2E-B5CD-4E83-8758-3B513502CDF3}" destId="{05FC97E8-9CE7-445F-90BF-0A270DAA46F1}" srcOrd="1" destOrd="0" presId="urn:microsoft.com/office/officeart/2005/8/layout/vList5"/>
    <dgm:cxn modelId="{73E6EF51-E71F-48EC-8CA7-4F35644DB081}" type="presParOf" srcId="{04BCBB2E-B5CD-4E83-8758-3B513502CDF3}" destId="{990E2BB3-6FE6-4BD7-8A5D-799C7744D30C}" srcOrd="2" destOrd="0" presId="urn:microsoft.com/office/officeart/2005/8/layout/vList5"/>
    <dgm:cxn modelId="{ED98FCA5-BFD4-4DD1-9FA1-D7D365383C1B}" type="presParOf" srcId="{990E2BB3-6FE6-4BD7-8A5D-799C7744D30C}" destId="{7D6C622A-2315-4799-89F1-498C0A90ED6D}" srcOrd="0" destOrd="0" presId="urn:microsoft.com/office/officeart/2005/8/layout/vList5"/>
    <dgm:cxn modelId="{F61544AF-C974-452D-8EA4-8A77251F4EDE}" type="presParOf" srcId="{04BCBB2E-B5CD-4E83-8758-3B513502CDF3}" destId="{85359E5D-C7A1-480A-BA17-0A9C419D0C05}" srcOrd="3" destOrd="0" presId="urn:microsoft.com/office/officeart/2005/8/layout/vList5"/>
    <dgm:cxn modelId="{74A6A9CF-CB29-4196-B5F8-2E4F69F84D44}" type="presParOf" srcId="{04BCBB2E-B5CD-4E83-8758-3B513502CDF3}" destId="{70292F8F-6BED-44BB-9659-B70DB5D6E9A2}" srcOrd="4" destOrd="0" presId="urn:microsoft.com/office/officeart/2005/8/layout/vList5"/>
    <dgm:cxn modelId="{9C63C4F6-D2CC-4B13-9728-EFDB607F0F76}" type="presParOf" srcId="{70292F8F-6BED-44BB-9659-B70DB5D6E9A2}" destId="{D4465D87-9DEC-40D3-8CCD-7480F098A59B}" srcOrd="0" destOrd="0" presId="urn:microsoft.com/office/officeart/2005/8/layout/vList5"/>
    <dgm:cxn modelId="{DF88DDB6-400A-448B-8E91-18DBA3C1FAAF}" type="presParOf" srcId="{04BCBB2E-B5CD-4E83-8758-3B513502CDF3}" destId="{739A3B1F-CBE4-41A0-A2B0-13934143EB14}" srcOrd="5" destOrd="0" presId="urn:microsoft.com/office/officeart/2005/8/layout/vList5"/>
    <dgm:cxn modelId="{92ABE7ED-718C-4CB8-B084-11D564656583}" type="presParOf" srcId="{04BCBB2E-B5CD-4E83-8758-3B513502CDF3}" destId="{EB16DD35-2C45-47C0-9921-3A5E9C405F11}" srcOrd="6" destOrd="0" presId="urn:microsoft.com/office/officeart/2005/8/layout/vList5"/>
    <dgm:cxn modelId="{D8DD8F33-D255-4050-B284-048502D68418}" type="presParOf" srcId="{EB16DD35-2C45-47C0-9921-3A5E9C405F11}" destId="{47786ABF-785D-4984-9596-773C94DAD5A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418054-5A4B-4080-A11A-F7A9207D3ED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C7C0676-D36B-4E19-80E8-7CE5D5FA1B7E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G</a:t>
          </a:r>
          <a:endParaRPr lang="cs-CZ" dirty="0"/>
        </a:p>
      </dgm:t>
    </dgm:pt>
    <dgm:pt modelId="{6FC62E12-077A-4ACD-B50F-D7114A5CC10F}" type="parTrans" cxnId="{0EF1C54E-3D40-49BB-808A-ED6E1F728D01}">
      <dgm:prSet/>
      <dgm:spPr/>
      <dgm:t>
        <a:bodyPr/>
        <a:lstStyle/>
        <a:p>
          <a:endParaRPr lang="cs-CZ"/>
        </a:p>
      </dgm:t>
    </dgm:pt>
    <dgm:pt modelId="{CA790B8B-CBFD-4B2C-940F-7FCE3C628964}" type="sibTrans" cxnId="{0EF1C54E-3D40-49BB-808A-ED6E1F728D01}">
      <dgm:prSet/>
      <dgm:spPr/>
      <dgm:t>
        <a:bodyPr/>
        <a:lstStyle/>
        <a:p>
          <a:endParaRPr lang="cs-CZ"/>
        </a:p>
      </dgm:t>
    </dgm:pt>
    <dgm:pt modelId="{109959FD-FEDF-455D-8B3C-8EE0D26C0A82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DE6B800F-1404-4A72-B112-99EBFD1B5F4F}" type="parTrans" cxnId="{87EE03F2-3C51-4336-8D9C-69C513D507AF}">
      <dgm:prSet/>
      <dgm:spPr/>
      <dgm:t>
        <a:bodyPr/>
        <a:lstStyle/>
        <a:p>
          <a:endParaRPr lang="cs-CZ"/>
        </a:p>
      </dgm:t>
    </dgm:pt>
    <dgm:pt modelId="{69A6B97E-02A1-47CC-9725-4B891D90C5A7}" type="sibTrans" cxnId="{87EE03F2-3C51-4336-8D9C-69C513D507AF}">
      <dgm:prSet/>
      <dgm:spPr/>
      <dgm:t>
        <a:bodyPr/>
        <a:lstStyle/>
        <a:p>
          <a:endParaRPr lang="cs-CZ"/>
        </a:p>
      </dgm:t>
    </dgm:pt>
    <dgm:pt modelId="{D4DA7E8C-6001-4DC8-8B9A-87161CD5AF4A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D2E4B787-80ED-4650-94D1-68949FAE9C00}" type="parTrans" cxnId="{804E404E-903C-4BAD-90E6-C024F67F6F5F}">
      <dgm:prSet/>
      <dgm:spPr/>
      <dgm:t>
        <a:bodyPr/>
        <a:lstStyle/>
        <a:p>
          <a:endParaRPr lang="cs-CZ"/>
        </a:p>
      </dgm:t>
    </dgm:pt>
    <dgm:pt modelId="{2715B5F9-8699-4000-ACD0-B56A817C4BB8}" type="sibTrans" cxnId="{804E404E-903C-4BAD-90E6-C024F67F6F5F}">
      <dgm:prSet/>
      <dgm:spPr/>
      <dgm:t>
        <a:bodyPr/>
        <a:lstStyle/>
        <a:p>
          <a:endParaRPr lang="cs-CZ"/>
        </a:p>
      </dgm:t>
    </dgm:pt>
    <dgm:pt modelId="{9D3E69BB-61D7-4F38-AFF2-E8B970FDD945}">
      <dgm:prSet/>
      <dgm:spPr>
        <a:solidFill>
          <a:srgbClr val="00B050"/>
        </a:solidFill>
      </dgm:spPr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EB7B4AE2-F96E-46E1-B197-1DC48BAE63FE}" type="parTrans" cxnId="{FE159B1A-0FF4-4C2B-BEE1-30611B83A546}">
      <dgm:prSet/>
      <dgm:spPr/>
      <dgm:t>
        <a:bodyPr/>
        <a:lstStyle/>
        <a:p>
          <a:endParaRPr lang="cs-CZ"/>
        </a:p>
      </dgm:t>
    </dgm:pt>
    <dgm:pt modelId="{5AEECF70-CE08-457B-80D4-21EF2E702B99}" type="sibTrans" cxnId="{FE159B1A-0FF4-4C2B-BEE1-30611B83A546}">
      <dgm:prSet/>
      <dgm:spPr/>
      <dgm:t>
        <a:bodyPr/>
        <a:lstStyle/>
        <a:p>
          <a:endParaRPr lang="cs-CZ"/>
        </a:p>
      </dgm:t>
    </dgm:pt>
    <dgm:pt modelId="{2C9B52F7-9631-4567-ABFB-265F3302EB6D}">
      <dgm:prSet/>
      <dgm:spPr>
        <a:solidFill>
          <a:srgbClr val="00B050"/>
        </a:solidFill>
      </dgm:spPr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8559ADB1-A0A6-4632-96D1-12C7533DFCE7}" type="parTrans" cxnId="{BFE7B3A8-43C4-45EF-9D07-5D3C8EB8E452}">
      <dgm:prSet/>
      <dgm:spPr/>
      <dgm:t>
        <a:bodyPr/>
        <a:lstStyle/>
        <a:p>
          <a:endParaRPr lang="cs-CZ"/>
        </a:p>
      </dgm:t>
    </dgm:pt>
    <dgm:pt modelId="{A8BCB830-BA09-4FA8-BC36-2B6CE66C35D7}" type="sibTrans" cxnId="{BFE7B3A8-43C4-45EF-9D07-5D3C8EB8E452}">
      <dgm:prSet/>
      <dgm:spPr/>
      <dgm:t>
        <a:bodyPr/>
        <a:lstStyle/>
        <a:p>
          <a:endParaRPr lang="cs-CZ"/>
        </a:p>
      </dgm:t>
    </dgm:pt>
    <dgm:pt modelId="{63DC1658-15DA-4FB9-8E59-35FE26D5C788}" type="pres">
      <dgm:prSet presAssocID="{07418054-5A4B-4080-A11A-F7A9207D3ED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D2CE77-C04F-4976-8559-0000ED532308}" type="pres">
      <dgm:prSet presAssocID="{3C7C0676-D36B-4E19-80E8-7CE5D5FA1B7E}" presName="linNode" presStyleCnt="0"/>
      <dgm:spPr/>
    </dgm:pt>
    <dgm:pt modelId="{F8673EEB-B3E3-45A5-8A82-89A92FD1B5B0}" type="pres">
      <dgm:prSet presAssocID="{3C7C0676-D36B-4E19-80E8-7CE5D5FA1B7E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D82C9-9C40-46CE-8DED-E3CF421BDE2C}" type="pres">
      <dgm:prSet presAssocID="{CA790B8B-CBFD-4B2C-940F-7FCE3C628964}" presName="sp" presStyleCnt="0"/>
      <dgm:spPr/>
    </dgm:pt>
    <dgm:pt modelId="{4C410E90-5B7C-451A-9602-DB7BCFBB5753}" type="pres">
      <dgm:prSet presAssocID="{2C9B52F7-9631-4567-ABFB-265F3302EB6D}" presName="linNode" presStyleCnt="0"/>
      <dgm:spPr/>
    </dgm:pt>
    <dgm:pt modelId="{3D129617-2437-47BD-85E8-5CD37B1BAE9A}" type="pres">
      <dgm:prSet presAssocID="{2C9B52F7-9631-4567-ABFB-265F3302EB6D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E28920-B9ED-4BF3-97F5-161408E2C95C}" type="pres">
      <dgm:prSet presAssocID="{A8BCB830-BA09-4FA8-BC36-2B6CE66C35D7}" presName="sp" presStyleCnt="0"/>
      <dgm:spPr/>
    </dgm:pt>
    <dgm:pt modelId="{2D454956-B80C-41B3-A945-A306255DA106}" type="pres">
      <dgm:prSet presAssocID="{9D3E69BB-61D7-4F38-AFF2-E8B970FDD945}" presName="linNode" presStyleCnt="0"/>
      <dgm:spPr/>
    </dgm:pt>
    <dgm:pt modelId="{C52C6D7C-A2D6-43B9-850E-8D4DFF5703E9}" type="pres">
      <dgm:prSet presAssocID="{9D3E69BB-61D7-4F38-AFF2-E8B970FDD945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7FDA69-AF36-4A94-8FBB-EADE8E81A026}" type="pres">
      <dgm:prSet presAssocID="{5AEECF70-CE08-457B-80D4-21EF2E702B99}" presName="sp" presStyleCnt="0"/>
      <dgm:spPr/>
    </dgm:pt>
    <dgm:pt modelId="{0DD3A100-D23A-4C4A-99AF-47100C1C9441}" type="pres">
      <dgm:prSet presAssocID="{109959FD-FEDF-455D-8B3C-8EE0D26C0A82}" presName="linNode" presStyleCnt="0"/>
      <dgm:spPr/>
    </dgm:pt>
    <dgm:pt modelId="{C183352E-383D-41E3-9BF2-3EF6E7679000}" type="pres">
      <dgm:prSet presAssocID="{109959FD-FEDF-455D-8B3C-8EE0D26C0A8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9E686B-D248-4C04-8467-3C24F615AD91}" type="pres">
      <dgm:prSet presAssocID="{69A6B97E-02A1-47CC-9725-4B891D90C5A7}" presName="sp" presStyleCnt="0"/>
      <dgm:spPr/>
    </dgm:pt>
    <dgm:pt modelId="{A5E96AE3-4FF7-46FB-9B56-ACC961355B1E}" type="pres">
      <dgm:prSet presAssocID="{D4DA7E8C-6001-4DC8-8B9A-87161CD5AF4A}" presName="linNode" presStyleCnt="0"/>
      <dgm:spPr/>
    </dgm:pt>
    <dgm:pt modelId="{A2C1A394-B18A-484C-B383-E9D0FB3CFCAE}" type="pres">
      <dgm:prSet presAssocID="{D4DA7E8C-6001-4DC8-8B9A-87161CD5AF4A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159B1A-0FF4-4C2B-BEE1-30611B83A546}" srcId="{07418054-5A4B-4080-A11A-F7A9207D3ED5}" destId="{9D3E69BB-61D7-4F38-AFF2-E8B970FDD945}" srcOrd="2" destOrd="0" parTransId="{EB7B4AE2-F96E-46E1-B197-1DC48BAE63FE}" sibTransId="{5AEECF70-CE08-457B-80D4-21EF2E702B99}"/>
    <dgm:cxn modelId="{0CA4850D-3642-4D7D-9E7B-1E044BA6610A}" type="presOf" srcId="{2C9B52F7-9631-4567-ABFB-265F3302EB6D}" destId="{3D129617-2437-47BD-85E8-5CD37B1BAE9A}" srcOrd="0" destOrd="0" presId="urn:microsoft.com/office/officeart/2005/8/layout/vList5"/>
    <dgm:cxn modelId="{EA8DBD91-079E-4781-9E62-A90869F0B1A4}" type="presOf" srcId="{D4DA7E8C-6001-4DC8-8B9A-87161CD5AF4A}" destId="{A2C1A394-B18A-484C-B383-E9D0FB3CFCAE}" srcOrd="0" destOrd="0" presId="urn:microsoft.com/office/officeart/2005/8/layout/vList5"/>
    <dgm:cxn modelId="{804E404E-903C-4BAD-90E6-C024F67F6F5F}" srcId="{07418054-5A4B-4080-A11A-F7A9207D3ED5}" destId="{D4DA7E8C-6001-4DC8-8B9A-87161CD5AF4A}" srcOrd="4" destOrd="0" parTransId="{D2E4B787-80ED-4650-94D1-68949FAE9C00}" sibTransId="{2715B5F9-8699-4000-ACD0-B56A817C4BB8}"/>
    <dgm:cxn modelId="{8B0A9C9D-5D09-4BC5-AE7A-DB10A16D130F}" type="presOf" srcId="{9D3E69BB-61D7-4F38-AFF2-E8B970FDD945}" destId="{C52C6D7C-A2D6-43B9-850E-8D4DFF5703E9}" srcOrd="0" destOrd="0" presId="urn:microsoft.com/office/officeart/2005/8/layout/vList5"/>
    <dgm:cxn modelId="{0EF1C54E-3D40-49BB-808A-ED6E1F728D01}" srcId="{07418054-5A4B-4080-A11A-F7A9207D3ED5}" destId="{3C7C0676-D36B-4E19-80E8-7CE5D5FA1B7E}" srcOrd="0" destOrd="0" parTransId="{6FC62E12-077A-4ACD-B50F-D7114A5CC10F}" sibTransId="{CA790B8B-CBFD-4B2C-940F-7FCE3C628964}"/>
    <dgm:cxn modelId="{87EE03F2-3C51-4336-8D9C-69C513D507AF}" srcId="{07418054-5A4B-4080-A11A-F7A9207D3ED5}" destId="{109959FD-FEDF-455D-8B3C-8EE0D26C0A82}" srcOrd="3" destOrd="0" parTransId="{DE6B800F-1404-4A72-B112-99EBFD1B5F4F}" sibTransId="{69A6B97E-02A1-47CC-9725-4B891D90C5A7}"/>
    <dgm:cxn modelId="{BFE7B3A8-43C4-45EF-9D07-5D3C8EB8E452}" srcId="{07418054-5A4B-4080-A11A-F7A9207D3ED5}" destId="{2C9B52F7-9631-4567-ABFB-265F3302EB6D}" srcOrd="1" destOrd="0" parTransId="{8559ADB1-A0A6-4632-96D1-12C7533DFCE7}" sibTransId="{A8BCB830-BA09-4FA8-BC36-2B6CE66C35D7}"/>
    <dgm:cxn modelId="{11B77506-987B-49CE-9E02-4576768F9C89}" type="presOf" srcId="{07418054-5A4B-4080-A11A-F7A9207D3ED5}" destId="{63DC1658-15DA-4FB9-8E59-35FE26D5C788}" srcOrd="0" destOrd="0" presId="urn:microsoft.com/office/officeart/2005/8/layout/vList5"/>
    <dgm:cxn modelId="{25AD60FC-AEC2-46C6-A979-A9C96DF50EEF}" type="presOf" srcId="{3C7C0676-D36B-4E19-80E8-7CE5D5FA1B7E}" destId="{F8673EEB-B3E3-45A5-8A82-89A92FD1B5B0}" srcOrd="0" destOrd="0" presId="urn:microsoft.com/office/officeart/2005/8/layout/vList5"/>
    <dgm:cxn modelId="{16C27ABC-0F30-40F6-B6B6-D3B0BBE8E75B}" type="presOf" srcId="{109959FD-FEDF-455D-8B3C-8EE0D26C0A82}" destId="{C183352E-383D-41E3-9BF2-3EF6E7679000}" srcOrd="0" destOrd="0" presId="urn:microsoft.com/office/officeart/2005/8/layout/vList5"/>
    <dgm:cxn modelId="{C1C8637A-AEE0-4446-9351-5333041129E6}" type="presParOf" srcId="{63DC1658-15DA-4FB9-8E59-35FE26D5C788}" destId="{C5D2CE77-C04F-4976-8559-0000ED532308}" srcOrd="0" destOrd="0" presId="urn:microsoft.com/office/officeart/2005/8/layout/vList5"/>
    <dgm:cxn modelId="{242048FC-C8BD-4374-A1D6-686EB6760040}" type="presParOf" srcId="{C5D2CE77-C04F-4976-8559-0000ED532308}" destId="{F8673EEB-B3E3-45A5-8A82-89A92FD1B5B0}" srcOrd="0" destOrd="0" presId="urn:microsoft.com/office/officeart/2005/8/layout/vList5"/>
    <dgm:cxn modelId="{FC9E4B41-5715-49F4-865F-5D2DF1A46D2E}" type="presParOf" srcId="{63DC1658-15DA-4FB9-8E59-35FE26D5C788}" destId="{8D4D82C9-9C40-46CE-8DED-E3CF421BDE2C}" srcOrd="1" destOrd="0" presId="urn:microsoft.com/office/officeart/2005/8/layout/vList5"/>
    <dgm:cxn modelId="{E6020154-FA3F-4320-A240-2B0240F4CDE3}" type="presParOf" srcId="{63DC1658-15DA-4FB9-8E59-35FE26D5C788}" destId="{4C410E90-5B7C-451A-9602-DB7BCFBB5753}" srcOrd="2" destOrd="0" presId="urn:microsoft.com/office/officeart/2005/8/layout/vList5"/>
    <dgm:cxn modelId="{3CB2B5D9-29A7-4674-82CD-75400F5F021B}" type="presParOf" srcId="{4C410E90-5B7C-451A-9602-DB7BCFBB5753}" destId="{3D129617-2437-47BD-85E8-5CD37B1BAE9A}" srcOrd="0" destOrd="0" presId="urn:microsoft.com/office/officeart/2005/8/layout/vList5"/>
    <dgm:cxn modelId="{1DD1B133-E78B-4564-BFBC-4DB77B416EBA}" type="presParOf" srcId="{63DC1658-15DA-4FB9-8E59-35FE26D5C788}" destId="{C4E28920-B9ED-4BF3-97F5-161408E2C95C}" srcOrd="3" destOrd="0" presId="urn:microsoft.com/office/officeart/2005/8/layout/vList5"/>
    <dgm:cxn modelId="{2EC2B0D2-9385-4A72-AAE4-61743A32C70D}" type="presParOf" srcId="{63DC1658-15DA-4FB9-8E59-35FE26D5C788}" destId="{2D454956-B80C-41B3-A945-A306255DA106}" srcOrd="4" destOrd="0" presId="urn:microsoft.com/office/officeart/2005/8/layout/vList5"/>
    <dgm:cxn modelId="{34A55C2A-8B91-4808-85DA-BD2B59841AF4}" type="presParOf" srcId="{2D454956-B80C-41B3-A945-A306255DA106}" destId="{C52C6D7C-A2D6-43B9-850E-8D4DFF5703E9}" srcOrd="0" destOrd="0" presId="urn:microsoft.com/office/officeart/2005/8/layout/vList5"/>
    <dgm:cxn modelId="{E5DE8325-655D-4334-9424-2F7FDC8C3F46}" type="presParOf" srcId="{63DC1658-15DA-4FB9-8E59-35FE26D5C788}" destId="{8F7FDA69-AF36-4A94-8FBB-EADE8E81A026}" srcOrd="5" destOrd="0" presId="urn:microsoft.com/office/officeart/2005/8/layout/vList5"/>
    <dgm:cxn modelId="{428EB0DA-DD2C-455C-8183-5D90BA5577A9}" type="presParOf" srcId="{63DC1658-15DA-4FB9-8E59-35FE26D5C788}" destId="{0DD3A100-D23A-4C4A-99AF-47100C1C9441}" srcOrd="6" destOrd="0" presId="urn:microsoft.com/office/officeart/2005/8/layout/vList5"/>
    <dgm:cxn modelId="{F03DC3E1-49BF-497B-B397-32712A7DE66C}" type="presParOf" srcId="{0DD3A100-D23A-4C4A-99AF-47100C1C9441}" destId="{C183352E-383D-41E3-9BF2-3EF6E7679000}" srcOrd="0" destOrd="0" presId="urn:microsoft.com/office/officeart/2005/8/layout/vList5"/>
    <dgm:cxn modelId="{423F3DE4-8957-4069-AE48-5A43F0F38A89}" type="presParOf" srcId="{63DC1658-15DA-4FB9-8E59-35FE26D5C788}" destId="{4C9E686B-D248-4C04-8467-3C24F615AD91}" srcOrd="7" destOrd="0" presId="urn:microsoft.com/office/officeart/2005/8/layout/vList5"/>
    <dgm:cxn modelId="{78A4D526-94FF-4B84-8DE9-69B412BD07F5}" type="presParOf" srcId="{63DC1658-15DA-4FB9-8E59-35FE26D5C788}" destId="{A5E96AE3-4FF7-46FB-9B56-ACC961355B1E}" srcOrd="8" destOrd="0" presId="urn:microsoft.com/office/officeart/2005/8/layout/vList5"/>
    <dgm:cxn modelId="{9B694DBC-FE37-46CB-842A-0BACE65F16E0}" type="presParOf" srcId="{A5E96AE3-4FF7-46FB-9B56-ACC961355B1E}" destId="{A2C1A394-B18A-484C-B383-E9D0FB3CFCA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291306"/>
          <a:ext cx="8229600" cy="7195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NÁZEV ŠKOLY: ZŠ Pardubice - </a:t>
          </a:r>
          <a:r>
            <a:rPr lang="cs-CZ" sz="3000" kern="1200" dirty="0" err="1" smtClean="0"/>
            <a:t>Spořilov</a:t>
          </a:r>
          <a:endParaRPr lang="cs-CZ" sz="3000" kern="1200" dirty="0"/>
        </a:p>
      </dsp:txBody>
      <dsp:txXfrm>
        <a:off x="35125" y="326431"/>
        <a:ext cx="8159350" cy="649299"/>
      </dsp:txXfrm>
    </dsp:sp>
    <dsp:sp modelId="{45FAE54C-2B7D-4C24-8DFF-2D9E8A3DF887}">
      <dsp:nvSpPr>
        <dsp:cNvPr id="0" name=""/>
        <dsp:cNvSpPr/>
      </dsp:nvSpPr>
      <dsp:spPr>
        <a:xfrm>
          <a:off x="0" y="1133118"/>
          <a:ext cx="8229600" cy="719549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AUTOR : Hana Slavíková</a:t>
          </a:r>
          <a:endParaRPr lang="cs-CZ" sz="3000" kern="1200" dirty="0"/>
        </a:p>
      </dsp:txBody>
      <dsp:txXfrm>
        <a:off x="35125" y="1168243"/>
        <a:ext cx="8159350" cy="649299"/>
      </dsp:txXfrm>
    </dsp:sp>
    <dsp:sp modelId="{CD1F462A-8EDA-434D-9342-2C73FCF9D894}">
      <dsp:nvSpPr>
        <dsp:cNvPr id="0" name=""/>
        <dsp:cNvSpPr/>
      </dsp:nvSpPr>
      <dsp:spPr>
        <a:xfrm>
          <a:off x="0" y="1903206"/>
          <a:ext cx="8229600" cy="71954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NÁZEV : VY_22_INOVACE_CIZÍ JAZYK_23. </a:t>
          </a:r>
          <a:r>
            <a:rPr lang="cs-CZ" sz="3000" kern="1200" dirty="0" err="1" smtClean="0"/>
            <a:t>Colours</a:t>
          </a:r>
          <a:r>
            <a:rPr lang="cs-CZ" sz="3000" kern="1200" dirty="0" smtClean="0"/>
            <a:t> 2 </a:t>
          </a:r>
          <a:endParaRPr lang="cs-CZ" sz="3000" kern="1200" dirty="0"/>
        </a:p>
      </dsp:txBody>
      <dsp:txXfrm>
        <a:off x="35125" y="1938331"/>
        <a:ext cx="8159350" cy="649299"/>
      </dsp:txXfrm>
    </dsp:sp>
    <dsp:sp modelId="{7ED2BFF5-562D-448B-A2B3-EA637190C721}">
      <dsp:nvSpPr>
        <dsp:cNvPr id="0" name=""/>
        <dsp:cNvSpPr/>
      </dsp:nvSpPr>
      <dsp:spPr>
        <a:xfrm>
          <a:off x="0" y="2709156"/>
          <a:ext cx="8229600" cy="719549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TÉMA :</a:t>
          </a:r>
          <a:r>
            <a:rPr lang="cs-CZ" sz="3000" kern="1200" dirty="0" err="1" smtClean="0"/>
            <a:t>Colours</a:t>
          </a:r>
          <a:r>
            <a:rPr lang="cs-CZ" sz="3000" kern="1200" dirty="0" smtClean="0"/>
            <a:t> 2</a:t>
          </a:r>
          <a:endParaRPr lang="cs-CZ" sz="3000" kern="1200" dirty="0"/>
        </a:p>
      </dsp:txBody>
      <dsp:txXfrm>
        <a:off x="35125" y="2744281"/>
        <a:ext cx="8159350" cy="649299"/>
      </dsp:txXfrm>
    </dsp:sp>
    <dsp:sp modelId="{162EBC16-4716-472B-9EB3-0A62D1C8E8FB}">
      <dsp:nvSpPr>
        <dsp:cNvPr id="0" name=""/>
        <dsp:cNvSpPr/>
      </dsp:nvSpPr>
      <dsp:spPr>
        <a:xfrm>
          <a:off x="0" y="3515106"/>
          <a:ext cx="8229600" cy="71954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ČÍSLO PROJEKTU : CZ.1.07/1.4.00/21.2349</a:t>
          </a:r>
          <a:endParaRPr lang="cs-CZ" sz="3000" kern="1200" dirty="0"/>
        </a:p>
      </dsp:txBody>
      <dsp:txXfrm>
        <a:off x="35125" y="3550231"/>
        <a:ext cx="8159350" cy="649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8F756E-3EA1-4845-8D51-1FE165DC917E}">
      <dsp:nvSpPr>
        <dsp:cNvPr id="0" name=""/>
        <dsp:cNvSpPr/>
      </dsp:nvSpPr>
      <dsp:spPr>
        <a:xfrm>
          <a:off x="2633471" y="1243"/>
          <a:ext cx="2962656" cy="723756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</a:t>
          </a:r>
          <a:endParaRPr lang="cs-CZ" sz="3600" kern="1200" dirty="0"/>
        </a:p>
      </dsp:txBody>
      <dsp:txXfrm>
        <a:off x="2668802" y="36574"/>
        <a:ext cx="2891994" cy="653094"/>
      </dsp:txXfrm>
    </dsp:sp>
    <dsp:sp modelId="{74A712CF-723A-4478-A4BB-27A1FD18F99C}">
      <dsp:nvSpPr>
        <dsp:cNvPr id="0" name=""/>
        <dsp:cNvSpPr/>
      </dsp:nvSpPr>
      <dsp:spPr>
        <a:xfrm>
          <a:off x="2674652" y="748680"/>
          <a:ext cx="2962656" cy="723756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U</a:t>
          </a:r>
          <a:endParaRPr lang="cs-CZ" sz="3600" kern="1200" dirty="0"/>
        </a:p>
      </dsp:txBody>
      <dsp:txXfrm>
        <a:off x="2709983" y="784011"/>
        <a:ext cx="2891994" cy="653094"/>
      </dsp:txXfrm>
    </dsp:sp>
    <dsp:sp modelId="{F5AF0DB0-0F7D-4045-BF07-302B73A8DA4C}">
      <dsp:nvSpPr>
        <dsp:cNvPr id="0" name=""/>
        <dsp:cNvSpPr/>
      </dsp:nvSpPr>
      <dsp:spPr>
        <a:xfrm>
          <a:off x="2633471" y="1521131"/>
          <a:ext cx="2962656" cy="723756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R</a:t>
          </a:r>
          <a:endParaRPr lang="cs-CZ" sz="3600" kern="1200" dirty="0"/>
        </a:p>
      </dsp:txBody>
      <dsp:txXfrm>
        <a:off x="2668802" y="1556462"/>
        <a:ext cx="2891994" cy="653094"/>
      </dsp:txXfrm>
    </dsp:sp>
    <dsp:sp modelId="{ADB27D52-3899-4815-8ACB-6AE9ACA09545}">
      <dsp:nvSpPr>
        <dsp:cNvPr id="0" name=""/>
        <dsp:cNvSpPr/>
      </dsp:nvSpPr>
      <dsp:spPr>
        <a:xfrm>
          <a:off x="2633471" y="2281075"/>
          <a:ext cx="2962656" cy="723756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</a:t>
          </a:r>
          <a:endParaRPr lang="cs-CZ" sz="3600" kern="1200" dirty="0"/>
        </a:p>
      </dsp:txBody>
      <dsp:txXfrm>
        <a:off x="2668802" y="2316406"/>
        <a:ext cx="2891994" cy="653094"/>
      </dsp:txXfrm>
    </dsp:sp>
    <dsp:sp modelId="{F827F2C3-4115-4C27-9B5E-611DBB469364}">
      <dsp:nvSpPr>
        <dsp:cNvPr id="0" name=""/>
        <dsp:cNvSpPr/>
      </dsp:nvSpPr>
      <dsp:spPr>
        <a:xfrm>
          <a:off x="2633471" y="3041019"/>
          <a:ext cx="2962656" cy="723756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L</a:t>
          </a:r>
          <a:endParaRPr lang="cs-CZ" sz="3600" kern="1200" dirty="0"/>
        </a:p>
      </dsp:txBody>
      <dsp:txXfrm>
        <a:off x="2668802" y="3076350"/>
        <a:ext cx="2891994" cy="653094"/>
      </dsp:txXfrm>
    </dsp:sp>
    <dsp:sp modelId="{46CF4621-3353-40D6-87D0-B224F9AF99C1}">
      <dsp:nvSpPr>
        <dsp:cNvPr id="0" name=""/>
        <dsp:cNvSpPr/>
      </dsp:nvSpPr>
      <dsp:spPr>
        <a:xfrm>
          <a:off x="2633471" y="3800963"/>
          <a:ext cx="2962656" cy="723756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E</a:t>
          </a:r>
          <a:endParaRPr lang="cs-CZ" sz="3600" kern="1200" dirty="0"/>
        </a:p>
      </dsp:txBody>
      <dsp:txXfrm>
        <a:off x="2668802" y="3836294"/>
        <a:ext cx="2891994" cy="6530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9CBEA-E5AD-4C00-A8E1-163FB6AC62F2}">
      <dsp:nvSpPr>
        <dsp:cNvPr id="0" name=""/>
        <dsp:cNvSpPr/>
      </dsp:nvSpPr>
      <dsp:spPr>
        <a:xfrm>
          <a:off x="2674652" y="0"/>
          <a:ext cx="2962656" cy="1089501"/>
        </a:xfrm>
        <a:prstGeom prst="round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>
              <a:solidFill>
                <a:schemeClr val="tx1"/>
              </a:solidFill>
            </a:rPr>
            <a:t>G</a:t>
          </a:r>
          <a:endParaRPr lang="cs-CZ" sz="5500" kern="1200" dirty="0">
            <a:solidFill>
              <a:schemeClr val="tx1"/>
            </a:solidFill>
          </a:endParaRPr>
        </a:p>
      </dsp:txBody>
      <dsp:txXfrm>
        <a:off x="2727837" y="53185"/>
        <a:ext cx="2856286" cy="983131"/>
      </dsp:txXfrm>
    </dsp:sp>
    <dsp:sp modelId="{28F04EBB-AB8F-418C-B68E-7688F7741252}">
      <dsp:nvSpPr>
        <dsp:cNvPr id="0" name=""/>
        <dsp:cNvSpPr/>
      </dsp:nvSpPr>
      <dsp:spPr>
        <a:xfrm>
          <a:off x="2674652" y="1108719"/>
          <a:ext cx="2962656" cy="1089501"/>
        </a:xfrm>
        <a:prstGeom prst="round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>
              <a:solidFill>
                <a:schemeClr val="tx1"/>
              </a:solidFill>
            </a:rPr>
            <a:t>R</a:t>
          </a:r>
          <a:endParaRPr lang="cs-CZ" sz="5500" kern="1200" dirty="0">
            <a:solidFill>
              <a:schemeClr val="tx1"/>
            </a:solidFill>
          </a:endParaRPr>
        </a:p>
      </dsp:txBody>
      <dsp:txXfrm>
        <a:off x="2727837" y="1161904"/>
        <a:ext cx="2856286" cy="983131"/>
      </dsp:txXfrm>
    </dsp:sp>
    <dsp:sp modelId="{FFD4221D-A724-493A-8981-9494FC815E58}">
      <dsp:nvSpPr>
        <dsp:cNvPr id="0" name=""/>
        <dsp:cNvSpPr/>
      </dsp:nvSpPr>
      <dsp:spPr>
        <a:xfrm>
          <a:off x="2674652" y="2260846"/>
          <a:ext cx="2962656" cy="1089501"/>
        </a:xfrm>
        <a:prstGeom prst="round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>
              <a:solidFill>
                <a:schemeClr val="tx1"/>
              </a:solidFill>
            </a:rPr>
            <a:t>E</a:t>
          </a:r>
          <a:endParaRPr lang="cs-CZ" sz="5500" kern="1200" dirty="0">
            <a:solidFill>
              <a:schemeClr val="tx1"/>
            </a:solidFill>
          </a:endParaRPr>
        </a:p>
      </dsp:txBody>
      <dsp:txXfrm>
        <a:off x="2727837" y="2314031"/>
        <a:ext cx="2856286" cy="983131"/>
      </dsp:txXfrm>
    </dsp:sp>
    <dsp:sp modelId="{07DD131B-3FD9-411C-99CA-4D2ED8AE0271}">
      <dsp:nvSpPr>
        <dsp:cNvPr id="0" name=""/>
        <dsp:cNvSpPr/>
      </dsp:nvSpPr>
      <dsp:spPr>
        <a:xfrm>
          <a:off x="2633471" y="3434195"/>
          <a:ext cx="2962656" cy="1089501"/>
        </a:xfrm>
        <a:prstGeom prst="roundRect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>
              <a:solidFill>
                <a:schemeClr val="tx1"/>
              </a:solidFill>
            </a:rPr>
            <a:t>Y</a:t>
          </a:r>
          <a:endParaRPr lang="cs-CZ" sz="5500" kern="1200" dirty="0">
            <a:solidFill>
              <a:schemeClr val="tx1"/>
            </a:solidFill>
          </a:endParaRPr>
        </a:p>
      </dsp:txBody>
      <dsp:txXfrm>
        <a:off x="2686656" y="3487380"/>
        <a:ext cx="2856286" cy="9831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218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348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474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35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005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617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618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703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064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487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933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C60AD-3F7A-4CB2-B7F0-D93084D24D1D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F9F3D9-73FF-49D2-AF57-F8D5D2971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277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0"/>
            <a:ext cx="6425184" cy="1682496"/>
          </a:xfrm>
          <a:prstGeom prst="rect">
            <a:avLst/>
          </a:prstGeom>
        </p:spPr>
      </p:pic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8218007"/>
              </p:ext>
            </p:extLst>
          </p:nvPr>
        </p:nvGraphicFramePr>
        <p:xfrm>
          <a:off x="609600" y="17526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076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COLOURS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Míchání barev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247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dirty="0" smtClean="0"/>
              <a:t>PURPLE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RED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BLUE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771418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FIALOVÁ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075945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4986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PURPLE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755576" y="2060848"/>
            <a:ext cx="2962656" cy="723756"/>
            <a:chOff x="2633471" y="1243"/>
            <a:chExt cx="2962656" cy="723756"/>
          </a:xfrm>
        </p:grpSpPr>
        <p:sp>
          <p:nvSpPr>
            <p:cNvPr id="5" name="Zaoblený obdélník 4"/>
            <p:cNvSpPr/>
            <p:nvPr/>
          </p:nvSpPr>
          <p:spPr>
            <a:xfrm>
              <a:off x="2633471" y="1243"/>
              <a:ext cx="2962656" cy="723756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2668802" y="36574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/>
                <a:t>P</a:t>
              </a:r>
              <a:endParaRPr lang="cs-CZ" sz="3600" kern="12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436261" y="1844824"/>
            <a:ext cx="2962656" cy="723756"/>
            <a:chOff x="2674652" y="748680"/>
            <a:chExt cx="2962656" cy="723756"/>
          </a:xfrm>
        </p:grpSpPr>
        <p:sp>
          <p:nvSpPr>
            <p:cNvPr id="8" name="Zaoblený obdélník 7"/>
            <p:cNvSpPr/>
            <p:nvPr/>
          </p:nvSpPr>
          <p:spPr>
            <a:xfrm>
              <a:off x="2674652" y="748680"/>
              <a:ext cx="2962656" cy="723756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709983" y="784011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/>
                <a:t>U</a:t>
              </a:r>
              <a:endParaRPr lang="cs-CZ" sz="3600" kern="12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798516" y="4658122"/>
            <a:ext cx="2962656" cy="723756"/>
            <a:chOff x="2633471" y="1243"/>
            <a:chExt cx="2962656" cy="723756"/>
          </a:xfrm>
        </p:grpSpPr>
        <p:sp>
          <p:nvSpPr>
            <p:cNvPr id="12" name="Zaoblený obdélník 11"/>
            <p:cNvSpPr/>
            <p:nvPr/>
          </p:nvSpPr>
          <p:spPr>
            <a:xfrm>
              <a:off x="2633471" y="1243"/>
              <a:ext cx="2962656" cy="723756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Zaoblený obdélník 4"/>
            <p:cNvSpPr/>
            <p:nvPr/>
          </p:nvSpPr>
          <p:spPr>
            <a:xfrm>
              <a:off x="2668802" y="36574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/>
                <a:t>P</a:t>
              </a:r>
              <a:endParaRPr lang="cs-CZ" sz="3600" kern="12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458756" y="4473458"/>
            <a:ext cx="2962656" cy="723756"/>
            <a:chOff x="2633471" y="1521131"/>
            <a:chExt cx="2962656" cy="723756"/>
          </a:xfrm>
        </p:grpSpPr>
        <p:sp>
          <p:nvSpPr>
            <p:cNvPr id="15" name="Zaoblený obdélník 14"/>
            <p:cNvSpPr/>
            <p:nvPr/>
          </p:nvSpPr>
          <p:spPr>
            <a:xfrm>
              <a:off x="2633471" y="1521131"/>
              <a:ext cx="2962656" cy="723756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Zaoblený obdélník 4"/>
            <p:cNvSpPr/>
            <p:nvPr/>
          </p:nvSpPr>
          <p:spPr>
            <a:xfrm>
              <a:off x="2668802" y="1556462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/>
                <a:t>R</a:t>
              </a:r>
              <a:endParaRPr lang="cs-CZ" sz="3600" kern="12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20245" y="3393669"/>
            <a:ext cx="2962656" cy="723756"/>
            <a:chOff x="2633471" y="3041019"/>
            <a:chExt cx="2962656" cy="723756"/>
          </a:xfrm>
        </p:grpSpPr>
        <p:sp>
          <p:nvSpPr>
            <p:cNvPr id="18" name="Zaoblený obdélník 17"/>
            <p:cNvSpPr/>
            <p:nvPr/>
          </p:nvSpPr>
          <p:spPr>
            <a:xfrm>
              <a:off x="2633471" y="3041019"/>
              <a:ext cx="2962656" cy="723756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Zaoblený obdélník 4"/>
            <p:cNvSpPr/>
            <p:nvPr/>
          </p:nvSpPr>
          <p:spPr>
            <a:xfrm>
              <a:off x="2668802" y="3076350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/>
                <a:t>L</a:t>
              </a:r>
              <a:endParaRPr lang="cs-CZ" sz="3600" kern="1200" dirty="0"/>
            </a:p>
          </p:txBody>
        </p:sp>
      </p:grpSp>
      <p:sp>
        <p:nvSpPr>
          <p:cNvPr id="22" name="Zaoblený obdélník 4"/>
          <p:cNvSpPr/>
          <p:nvPr/>
        </p:nvSpPr>
        <p:spPr>
          <a:xfrm>
            <a:off x="3126003" y="3102453"/>
            <a:ext cx="2891994" cy="653094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37160" tIns="68580" rIns="137160" bIns="68580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600" kern="1200" dirty="0" smtClean="0"/>
              <a:t>E</a:t>
            </a:r>
            <a:endParaRPr lang="cs-CZ" sz="3600" kern="12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4724400" y="3337556"/>
            <a:ext cx="2962656" cy="723756"/>
            <a:chOff x="2633471" y="3800963"/>
            <a:chExt cx="2962656" cy="723756"/>
          </a:xfrm>
        </p:grpSpPr>
        <p:sp>
          <p:nvSpPr>
            <p:cNvPr id="24" name="Zaoblený obdélník 23"/>
            <p:cNvSpPr/>
            <p:nvPr/>
          </p:nvSpPr>
          <p:spPr>
            <a:xfrm>
              <a:off x="2633471" y="3800963"/>
              <a:ext cx="2962656" cy="723756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Zaoblený obdélník 4"/>
            <p:cNvSpPr/>
            <p:nvPr/>
          </p:nvSpPr>
          <p:spPr>
            <a:xfrm>
              <a:off x="2668802" y="3836294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/>
                <a:t>E</a:t>
              </a:r>
              <a:endParaRPr lang="cs-CZ" sz="36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0807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GREY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5400" dirty="0" smtClean="0"/>
              <a:t>WHITE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BBBBBBLACKB</a:t>
            </a:r>
            <a:r>
              <a:rPr lang="cs-CZ" sz="5400" dirty="0" smtClean="0">
                <a:solidFill>
                  <a:schemeClr val="bg1"/>
                </a:solidFill>
              </a:rPr>
              <a:t>BLACK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09782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ŠEDÁ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54801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300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GREY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aoblený obdélník 4"/>
          <p:cNvSpPr/>
          <p:nvPr/>
        </p:nvSpPr>
        <p:spPr>
          <a:xfrm>
            <a:off x="3143857" y="2937434"/>
            <a:ext cx="2856286" cy="983131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209550" tIns="104775" rIns="209550" bIns="104775" numCol="1" spcCol="1270" anchor="ctr" anchorCtr="0">
            <a:noAutofit/>
          </a:bodyPr>
          <a:lstStyle/>
          <a:p>
            <a:pPr lvl="0" algn="ctr" defTabSz="2444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500" kern="1200" dirty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755576" y="3844364"/>
            <a:ext cx="2962656" cy="1089501"/>
            <a:chOff x="2674652" y="0"/>
            <a:chExt cx="2962656" cy="1089501"/>
          </a:xfrm>
        </p:grpSpPr>
        <p:sp>
          <p:nvSpPr>
            <p:cNvPr id="8" name="Zaoblený obdélník 7"/>
            <p:cNvSpPr/>
            <p:nvPr/>
          </p:nvSpPr>
          <p:spPr>
            <a:xfrm>
              <a:off x="2674652" y="0"/>
              <a:ext cx="2962656" cy="1089501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727837" y="53185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>
                  <a:solidFill>
                    <a:schemeClr val="tx1"/>
                  </a:solidFill>
                </a:rPr>
                <a:t>G</a:t>
              </a:r>
              <a:endParaRPr lang="cs-CZ" sz="55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724128" y="2087882"/>
            <a:ext cx="2962656" cy="1089501"/>
            <a:chOff x="2674652" y="1108719"/>
            <a:chExt cx="2962656" cy="1089501"/>
          </a:xfrm>
        </p:grpSpPr>
        <p:sp>
          <p:nvSpPr>
            <p:cNvPr id="11" name="Zaoblený obdélník 10"/>
            <p:cNvSpPr/>
            <p:nvPr/>
          </p:nvSpPr>
          <p:spPr>
            <a:xfrm>
              <a:off x="2674652" y="1108719"/>
              <a:ext cx="2962656" cy="1089501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2727837" y="1161904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>
                  <a:solidFill>
                    <a:schemeClr val="tx1"/>
                  </a:solidFill>
                </a:rPr>
                <a:t>R</a:t>
              </a:r>
              <a:endParaRPr lang="cs-CZ" sz="55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242800" y="4700368"/>
            <a:ext cx="2962656" cy="1089501"/>
            <a:chOff x="2674652" y="2260846"/>
            <a:chExt cx="2962656" cy="1089501"/>
          </a:xfrm>
        </p:grpSpPr>
        <p:sp>
          <p:nvSpPr>
            <p:cNvPr id="14" name="Zaoblený obdélník 13"/>
            <p:cNvSpPr/>
            <p:nvPr/>
          </p:nvSpPr>
          <p:spPr>
            <a:xfrm>
              <a:off x="2674652" y="2260846"/>
              <a:ext cx="2962656" cy="1089501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Zaoblený obdélník 4"/>
            <p:cNvSpPr/>
            <p:nvPr/>
          </p:nvSpPr>
          <p:spPr>
            <a:xfrm>
              <a:off x="2727837" y="2314031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>
                  <a:solidFill>
                    <a:schemeClr val="tx1"/>
                  </a:solidFill>
                </a:rPr>
                <a:t>E</a:t>
              </a:r>
              <a:endParaRPr lang="cs-CZ" sz="55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339752" y="2392684"/>
            <a:ext cx="2962656" cy="1089501"/>
            <a:chOff x="2633471" y="3434195"/>
            <a:chExt cx="2962656" cy="1089501"/>
          </a:xfrm>
        </p:grpSpPr>
        <p:sp>
          <p:nvSpPr>
            <p:cNvPr id="17" name="Zaoblený obdélník 16"/>
            <p:cNvSpPr/>
            <p:nvPr/>
          </p:nvSpPr>
          <p:spPr>
            <a:xfrm>
              <a:off x="2633471" y="3434195"/>
              <a:ext cx="2962656" cy="1089501"/>
            </a:xfrm>
            <a:prstGeom prst="round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Zaoblený obdélník 4"/>
            <p:cNvSpPr/>
            <p:nvPr/>
          </p:nvSpPr>
          <p:spPr>
            <a:xfrm>
              <a:off x="2686656" y="3487380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>
                  <a:solidFill>
                    <a:schemeClr val="tx1"/>
                  </a:solidFill>
                </a:rPr>
                <a:t>Y</a:t>
              </a:r>
              <a:endParaRPr lang="cs-CZ" sz="5500" kern="1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4394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ORANGE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RED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556792"/>
            <a:ext cx="4038600" cy="4525963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YELLOW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79933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ORANŽOVÁ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10484737"/>
              </p:ext>
            </p:extLst>
          </p:nvPr>
        </p:nvGraphicFramePr>
        <p:xfrm>
          <a:off x="609600" y="17526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780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ORANGE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117457" y="3219522"/>
            <a:ext cx="2962656" cy="723756"/>
            <a:chOff x="650033" y="164233"/>
            <a:chExt cx="2962656" cy="723756"/>
          </a:xfrm>
        </p:grpSpPr>
        <p:sp>
          <p:nvSpPr>
            <p:cNvPr id="5" name="Zaoblený obdélník 4"/>
            <p:cNvSpPr/>
            <p:nvPr/>
          </p:nvSpPr>
          <p:spPr>
            <a:xfrm>
              <a:off x="650033" y="164233"/>
              <a:ext cx="2962656" cy="723756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685364" y="199564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O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259632" y="4365104"/>
            <a:ext cx="2962656" cy="723756"/>
            <a:chOff x="5114518" y="956319"/>
            <a:chExt cx="2962656" cy="723756"/>
          </a:xfrm>
        </p:grpSpPr>
        <p:sp>
          <p:nvSpPr>
            <p:cNvPr id="8" name="Zaoblený obdélník 7"/>
            <p:cNvSpPr/>
            <p:nvPr/>
          </p:nvSpPr>
          <p:spPr>
            <a:xfrm>
              <a:off x="5114518" y="956319"/>
              <a:ext cx="2962656" cy="723756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5149849" y="991650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R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702696" y="5053529"/>
            <a:ext cx="2962656" cy="723756"/>
            <a:chOff x="3818386" y="2180458"/>
            <a:chExt cx="2962656" cy="723756"/>
          </a:xfrm>
        </p:grpSpPr>
        <p:sp>
          <p:nvSpPr>
            <p:cNvPr id="11" name="Zaoblený obdélník 10"/>
            <p:cNvSpPr/>
            <p:nvPr/>
          </p:nvSpPr>
          <p:spPr>
            <a:xfrm>
              <a:off x="3818386" y="2180458"/>
              <a:ext cx="2962656" cy="723756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3853717" y="2215789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A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536669" y="2204864"/>
            <a:ext cx="2962656" cy="723756"/>
            <a:chOff x="362003" y="1172345"/>
            <a:chExt cx="2962656" cy="723756"/>
          </a:xfrm>
        </p:grpSpPr>
        <p:sp>
          <p:nvSpPr>
            <p:cNvPr id="14" name="Zaoblený obdélník 13"/>
            <p:cNvSpPr/>
            <p:nvPr/>
          </p:nvSpPr>
          <p:spPr>
            <a:xfrm>
              <a:off x="362003" y="1172345"/>
              <a:ext cx="2962656" cy="723756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Zaoblený obdélník 4"/>
            <p:cNvSpPr/>
            <p:nvPr/>
          </p:nvSpPr>
          <p:spPr>
            <a:xfrm>
              <a:off x="397334" y="1207676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N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11560" y="2142519"/>
            <a:ext cx="2962656" cy="723756"/>
            <a:chOff x="650033" y="2324471"/>
            <a:chExt cx="2962656" cy="723756"/>
          </a:xfrm>
        </p:grpSpPr>
        <p:sp>
          <p:nvSpPr>
            <p:cNvPr id="17" name="Zaoblený obdélník 16"/>
            <p:cNvSpPr/>
            <p:nvPr/>
          </p:nvSpPr>
          <p:spPr>
            <a:xfrm>
              <a:off x="650033" y="2324471"/>
              <a:ext cx="2962656" cy="723756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Zaoblený obdélník 4"/>
            <p:cNvSpPr/>
            <p:nvPr/>
          </p:nvSpPr>
          <p:spPr>
            <a:xfrm>
              <a:off x="685364" y="2359802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G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63124" y="3254853"/>
            <a:ext cx="2962656" cy="723756"/>
            <a:chOff x="3242327" y="3260578"/>
            <a:chExt cx="2962656" cy="723756"/>
          </a:xfrm>
        </p:grpSpPr>
        <p:sp>
          <p:nvSpPr>
            <p:cNvPr id="20" name="Zaoblený obdélník 19"/>
            <p:cNvSpPr/>
            <p:nvPr/>
          </p:nvSpPr>
          <p:spPr>
            <a:xfrm>
              <a:off x="3242327" y="3260578"/>
              <a:ext cx="2962656" cy="723756"/>
            </a:xfrm>
            <a:prstGeom prst="roundRect">
              <a:avLst/>
            </a:prstGeom>
            <a:solidFill>
              <a:srgbClr val="FFC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Zaoblený obdélník 4"/>
            <p:cNvSpPr/>
            <p:nvPr/>
          </p:nvSpPr>
          <p:spPr>
            <a:xfrm>
              <a:off x="3277658" y="3295909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E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750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PINK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5400" dirty="0" smtClean="0"/>
              <a:t>WHITE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RED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53432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RŮŽOVÁ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54249850"/>
              </p:ext>
            </p:extLst>
          </p:nvPr>
        </p:nvGraphicFramePr>
        <p:xfrm>
          <a:off x="609600" y="17526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028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PINK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716016" y="3920565"/>
            <a:ext cx="2962656" cy="1089501"/>
            <a:chOff x="145966" y="668288"/>
            <a:chExt cx="2962656" cy="1089501"/>
          </a:xfrm>
        </p:grpSpPr>
        <p:sp>
          <p:nvSpPr>
            <p:cNvPr id="5" name="Zaoblený obdélník 4"/>
            <p:cNvSpPr/>
            <p:nvPr/>
          </p:nvSpPr>
          <p:spPr>
            <a:xfrm>
              <a:off x="145966" y="668288"/>
              <a:ext cx="2962656" cy="1089501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199151" y="721473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>
                  <a:solidFill>
                    <a:schemeClr val="tx1"/>
                  </a:solidFill>
                </a:rPr>
                <a:t>P</a:t>
              </a:r>
              <a:endParaRPr lang="cs-CZ" sz="55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27584" y="4509120"/>
            <a:ext cx="2962656" cy="1089501"/>
            <a:chOff x="4538459" y="1100341"/>
            <a:chExt cx="2962656" cy="1089501"/>
          </a:xfrm>
        </p:grpSpPr>
        <p:sp>
          <p:nvSpPr>
            <p:cNvPr id="8" name="Zaoblený obdélník 7"/>
            <p:cNvSpPr/>
            <p:nvPr/>
          </p:nvSpPr>
          <p:spPr>
            <a:xfrm>
              <a:off x="4538459" y="1100341"/>
              <a:ext cx="2962656" cy="1089501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4591644" y="1153526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>
                  <a:solidFill>
                    <a:schemeClr val="tx1"/>
                  </a:solidFill>
                </a:rPr>
                <a:t>I</a:t>
              </a:r>
              <a:endParaRPr lang="cs-CZ" sz="55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220072" y="1794748"/>
            <a:ext cx="2962656" cy="1089501"/>
            <a:chOff x="1082077" y="2324472"/>
            <a:chExt cx="2962656" cy="1089501"/>
          </a:xfrm>
        </p:grpSpPr>
        <p:sp>
          <p:nvSpPr>
            <p:cNvPr id="11" name="Zaoblený obdélník 10"/>
            <p:cNvSpPr/>
            <p:nvPr/>
          </p:nvSpPr>
          <p:spPr>
            <a:xfrm>
              <a:off x="1082077" y="2324472"/>
              <a:ext cx="2962656" cy="1089501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1135262" y="2377657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>
                  <a:solidFill>
                    <a:schemeClr val="tx1"/>
                  </a:solidFill>
                </a:rPr>
                <a:t>N</a:t>
              </a:r>
              <a:endParaRPr lang="cs-CZ" sz="55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83568" y="2286313"/>
            <a:ext cx="2962656" cy="1089501"/>
            <a:chOff x="4178437" y="2828531"/>
            <a:chExt cx="2962656" cy="1089501"/>
          </a:xfrm>
        </p:grpSpPr>
        <p:sp>
          <p:nvSpPr>
            <p:cNvPr id="14" name="Zaoblený obdélník 13"/>
            <p:cNvSpPr/>
            <p:nvPr/>
          </p:nvSpPr>
          <p:spPr>
            <a:xfrm>
              <a:off x="4178437" y="2828531"/>
              <a:ext cx="2962656" cy="1089501"/>
            </a:xfrm>
            <a:prstGeom prst="round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Zaoblený obdélník 4"/>
            <p:cNvSpPr/>
            <p:nvPr/>
          </p:nvSpPr>
          <p:spPr>
            <a:xfrm>
              <a:off x="4231622" y="2881716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>
                  <a:solidFill>
                    <a:schemeClr val="tx1"/>
                  </a:solidFill>
                </a:rPr>
                <a:t>K</a:t>
              </a:r>
              <a:endParaRPr lang="cs-CZ" sz="5500" kern="1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0604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BLUE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YELLOW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585642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260648"/>
            <a:ext cx="8229600" cy="1143000"/>
          </a:xfrm>
          <a:prstGeom prst="rect">
            <a:avLst/>
          </a:prstGeom>
          <a:solidFill>
            <a:srgbClr val="00B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ZELENÁ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62237401"/>
              </p:ext>
            </p:extLst>
          </p:nvPr>
        </p:nvGraphicFramePr>
        <p:xfrm>
          <a:off x="609600" y="17526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5035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043608" y="1988840"/>
            <a:ext cx="2962656" cy="869612"/>
            <a:chOff x="2633471" y="1988"/>
            <a:chExt cx="2962656" cy="869612"/>
          </a:xfrm>
        </p:grpSpPr>
        <p:sp>
          <p:nvSpPr>
            <p:cNvPr id="5" name="Zaoblený obdélník 4"/>
            <p:cNvSpPr/>
            <p:nvPr/>
          </p:nvSpPr>
          <p:spPr>
            <a:xfrm>
              <a:off x="2633471" y="1988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2675922" y="44439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G</a:t>
              </a:r>
              <a:endParaRPr lang="cs-CZ" sz="4400" kern="12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572000" y="1844824"/>
            <a:ext cx="2962656" cy="869612"/>
            <a:chOff x="2633471" y="915082"/>
            <a:chExt cx="2962656" cy="869612"/>
          </a:xfrm>
        </p:grpSpPr>
        <p:sp>
          <p:nvSpPr>
            <p:cNvPr id="11" name="Zaoblený obdélník 10"/>
            <p:cNvSpPr/>
            <p:nvPr/>
          </p:nvSpPr>
          <p:spPr>
            <a:xfrm>
              <a:off x="2633471" y="915082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2675922" y="957533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R</a:t>
              </a:r>
              <a:endParaRPr lang="cs-CZ" sz="4400" kern="12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048221" y="5229200"/>
            <a:ext cx="2962656" cy="869612"/>
            <a:chOff x="2633471" y="1828175"/>
            <a:chExt cx="2962656" cy="869612"/>
          </a:xfrm>
        </p:grpSpPr>
        <p:sp>
          <p:nvSpPr>
            <p:cNvPr id="14" name="Zaoblený obdélník 13"/>
            <p:cNvSpPr/>
            <p:nvPr/>
          </p:nvSpPr>
          <p:spPr>
            <a:xfrm>
              <a:off x="2633471" y="1828175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Zaoblený obdélník 4"/>
            <p:cNvSpPr/>
            <p:nvPr/>
          </p:nvSpPr>
          <p:spPr>
            <a:xfrm>
              <a:off x="2675922" y="1870626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E</a:t>
              </a:r>
              <a:endParaRPr lang="cs-CZ" sz="4400" kern="12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133123" y="2951743"/>
            <a:ext cx="2962656" cy="869612"/>
            <a:chOff x="2675922" y="1785724"/>
            <a:chExt cx="2962656" cy="869612"/>
          </a:xfrm>
        </p:grpSpPr>
        <p:sp>
          <p:nvSpPr>
            <p:cNvPr id="17" name="Zaoblený obdélník 16"/>
            <p:cNvSpPr/>
            <p:nvPr/>
          </p:nvSpPr>
          <p:spPr>
            <a:xfrm>
              <a:off x="2675922" y="1785724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Zaoblený obdélník 4"/>
            <p:cNvSpPr/>
            <p:nvPr/>
          </p:nvSpPr>
          <p:spPr>
            <a:xfrm>
              <a:off x="2675922" y="1870626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E</a:t>
              </a:r>
              <a:endParaRPr lang="cs-CZ" sz="4400" kern="12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001157" y="3967233"/>
            <a:ext cx="2962656" cy="869612"/>
            <a:chOff x="2633471" y="3654361"/>
            <a:chExt cx="2962656" cy="869612"/>
          </a:xfrm>
        </p:grpSpPr>
        <p:sp>
          <p:nvSpPr>
            <p:cNvPr id="23" name="Zaoblený obdélník 22"/>
            <p:cNvSpPr/>
            <p:nvPr/>
          </p:nvSpPr>
          <p:spPr>
            <a:xfrm>
              <a:off x="2633471" y="3654361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Zaoblený obdélník 4"/>
            <p:cNvSpPr/>
            <p:nvPr/>
          </p:nvSpPr>
          <p:spPr>
            <a:xfrm>
              <a:off x="2675922" y="3696812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N</a:t>
              </a:r>
              <a:endParaRPr lang="cs-CZ" sz="44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24230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</TotalTime>
  <Words>106</Words>
  <Application>Microsoft Office PowerPoint</Application>
  <PresentationFormat>Předvádění na obrazovce (4:3)</PresentationFormat>
  <Paragraphs>83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COLOURS 2</vt:lpstr>
      <vt:lpstr>PURPLE</vt:lpstr>
      <vt:lpstr>FIALOVÁ</vt:lpstr>
      <vt:lpstr>PURPLE</vt:lpstr>
      <vt:lpstr>GREY</vt:lpstr>
      <vt:lpstr>ŠEDÁ</vt:lpstr>
      <vt:lpstr>GREY</vt:lpstr>
      <vt:lpstr>ORANGE</vt:lpstr>
      <vt:lpstr>ORANŽOVÁ</vt:lpstr>
      <vt:lpstr>ORANGE</vt:lpstr>
      <vt:lpstr>PINK</vt:lpstr>
      <vt:lpstr>Prezentace aplikace PowerPoint</vt:lpstr>
      <vt:lpstr>PINK</vt:lpstr>
      <vt:lpstr>GREEN</vt:lpstr>
      <vt:lpstr>Prezentace aplikace PowerPoint</vt:lpstr>
      <vt:lpstr>GREEN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COLOURS2</dc:title>
  <dc:creator>Slavíková Hana</dc:creator>
  <cp:lastModifiedBy>Slavíková Hana</cp:lastModifiedBy>
  <cp:revision>16</cp:revision>
  <dcterms:created xsi:type="dcterms:W3CDTF">2013-02-24T21:54:36Z</dcterms:created>
  <dcterms:modified xsi:type="dcterms:W3CDTF">2013-02-28T20:47:20Z</dcterms:modified>
</cp:coreProperties>
</file>