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9" r:id="rId5"/>
    <p:sldId id="260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A2139-7123-4CE9-B1E5-5F65E85072E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F22E069-A120-4AB7-85EA-52FE8601DC25}">
      <dgm:prSet phldrT="[Text]"/>
      <dgm:spPr/>
      <dgm:t>
        <a:bodyPr/>
        <a:lstStyle/>
        <a:p>
          <a:r>
            <a:rPr lang="cs-CZ" dirty="0" smtClean="0"/>
            <a:t>NÁZEV ŠKOLY: ZŠ Pardubice - </a:t>
          </a:r>
          <a:r>
            <a:rPr lang="cs-CZ" dirty="0" err="1" smtClean="0"/>
            <a:t>Spořilov</a:t>
          </a:r>
          <a:endParaRPr lang="cs-CZ" dirty="0"/>
        </a:p>
      </dgm:t>
    </dgm:pt>
    <dgm:pt modelId="{3770D696-ADED-4F86-80EF-FB6A60EC2A41}" type="parTrans" cxnId="{49A2AC04-A4AA-4B10-A0EE-6B1A60EEDC10}">
      <dgm:prSet/>
      <dgm:spPr/>
      <dgm:t>
        <a:bodyPr/>
        <a:lstStyle/>
        <a:p>
          <a:endParaRPr lang="cs-CZ"/>
        </a:p>
      </dgm:t>
    </dgm:pt>
    <dgm:pt modelId="{10882BCD-E2AA-498F-AE53-DB1A8F08295E}" type="sibTrans" cxnId="{49A2AC04-A4AA-4B10-A0EE-6B1A60EEDC10}">
      <dgm:prSet/>
      <dgm:spPr/>
      <dgm:t>
        <a:bodyPr/>
        <a:lstStyle/>
        <a:p>
          <a:endParaRPr lang="cs-CZ"/>
        </a:p>
      </dgm:t>
    </dgm:pt>
    <dgm:pt modelId="{ED4F5D22-F0C9-4DEB-AEBB-340C21D807CD}">
      <dgm:prSet phldrT="[Text]"/>
      <dgm:spPr/>
      <dgm:t>
        <a:bodyPr/>
        <a:lstStyle/>
        <a:p>
          <a:r>
            <a:rPr lang="cs-CZ" dirty="0" smtClean="0"/>
            <a:t>ČÍSLO PROJEKTU : CZ.1.07/1.4.00/21.2349</a:t>
          </a:r>
          <a:endParaRPr lang="cs-CZ" dirty="0"/>
        </a:p>
      </dgm:t>
    </dgm:pt>
    <dgm:pt modelId="{DF53A5E7-BE47-4FAA-BB26-083A60979F52}" type="parTrans" cxnId="{ECE00C98-7B68-44ED-A290-9A780A7835F9}">
      <dgm:prSet/>
      <dgm:spPr/>
      <dgm:t>
        <a:bodyPr/>
        <a:lstStyle/>
        <a:p>
          <a:endParaRPr lang="cs-CZ"/>
        </a:p>
      </dgm:t>
    </dgm:pt>
    <dgm:pt modelId="{996E1C3B-A86B-489F-91E7-C5BAC34D2365}" type="sibTrans" cxnId="{ECE00C98-7B68-44ED-A290-9A780A7835F9}">
      <dgm:prSet/>
      <dgm:spPr/>
      <dgm:t>
        <a:bodyPr/>
        <a:lstStyle/>
        <a:p>
          <a:endParaRPr lang="cs-CZ"/>
        </a:p>
      </dgm:t>
    </dgm:pt>
    <dgm:pt modelId="{52BEB325-363B-45D0-ABED-1885F79F23A1}">
      <dgm:prSet/>
      <dgm:spPr/>
      <dgm:t>
        <a:bodyPr/>
        <a:lstStyle/>
        <a:p>
          <a:r>
            <a:rPr lang="cs-CZ" dirty="0" smtClean="0"/>
            <a:t>AUTOR : Hana Slavíková</a:t>
          </a:r>
          <a:endParaRPr lang="cs-CZ" dirty="0"/>
        </a:p>
      </dgm:t>
    </dgm:pt>
    <dgm:pt modelId="{F10B152D-57A2-4D1C-9E99-5D628A9C9777}" type="parTrans" cxnId="{07573F31-E83A-42BB-9CBA-EDC37EAF4F8D}">
      <dgm:prSet/>
      <dgm:spPr/>
      <dgm:t>
        <a:bodyPr/>
        <a:lstStyle/>
        <a:p>
          <a:endParaRPr lang="cs-CZ"/>
        </a:p>
      </dgm:t>
    </dgm:pt>
    <dgm:pt modelId="{81E8B917-74A2-4A5F-9E2B-130A4082CC68}" type="sibTrans" cxnId="{07573F31-E83A-42BB-9CBA-EDC37EAF4F8D}">
      <dgm:prSet/>
      <dgm:spPr/>
      <dgm:t>
        <a:bodyPr/>
        <a:lstStyle/>
        <a:p>
          <a:endParaRPr lang="cs-CZ"/>
        </a:p>
      </dgm:t>
    </dgm:pt>
    <dgm:pt modelId="{C8C4713B-85A2-4D65-9E2F-20BFD47A8FBE}">
      <dgm:prSet/>
      <dgm:spPr/>
      <dgm:t>
        <a:bodyPr/>
        <a:lstStyle/>
        <a:p>
          <a:r>
            <a:rPr lang="cs-CZ" dirty="0" smtClean="0"/>
            <a:t>TÉMA :Písnička – barvy/a</a:t>
          </a:r>
          <a:endParaRPr lang="cs-CZ" dirty="0"/>
        </a:p>
      </dgm:t>
    </dgm:pt>
    <dgm:pt modelId="{144B8680-1F0F-493E-8329-AE776F8A5F5A}" type="parTrans" cxnId="{BBFA8942-9D83-404B-97EE-2EFC001A6B2A}">
      <dgm:prSet/>
      <dgm:spPr/>
      <dgm:t>
        <a:bodyPr/>
        <a:lstStyle/>
        <a:p>
          <a:endParaRPr lang="cs-CZ"/>
        </a:p>
      </dgm:t>
    </dgm:pt>
    <dgm:pt modelId="{6892DE68-2CFF-46B3-ACEA-F028D3EB5E03}" type="sibTrans" cxnId="{BBFA8942-9D83-404B-97EE-2EFC001A6B2A}">
      <dgm:prSet/>
      <dgm:spPr/>
      <dgm:t>
        <a:bodyPr/>
        <a:lstStyle/>
        <a:p>
          <a:endParaRPr lang="cs-CZ"/>
        </a:p>
      </dgm:t>
    </dgm:pt>
    <dgm:pt modelId="{54328577-CE38-42C9-B724-51432B06E5CA}">
      <dgm:prSet/>
      <dgm:spPr/>
      <dgm:t>
        <a:bodyPr/>
        <a:lstStyle/>
        <a:p>
          <a:r>
            <a:rPr lang="cs-CZ" dirty="0" smtClean="0"/>
            <a:t>NÁZEV : VY_22_INOVACE_CIZÍ JAZYK_24. Písnička- barvy/a </a:t>
          </a:r>
          <a:endParaRPr lang="cs-CZ" dirty="0"/>
        </a:p>
      </dgm:t>
    </dgm:pt>
    <dgm:pt modelId="{20F50E32-70B8-4E9A-BC27-0259AFF78C71}" type="parTrans" cxnId="{CB56AE63-5632-4E11-87D5-6AD4CDCAA6FC}">
      <dgm:prSet/>
      <dgm:spPr/>
      <dgm:t>
        <a:bodyPr/>
        <a:lstStyle/>
        <a:p>
          <a:endParaRPr lang="cs-CZ"/>
        </a:p>
      </dgm:t>
    </dgm:pt>
    <dgm:pt modelId="{CF41E74A-A215-43E1-8121-70B0667262B6}" type="sibTrans" cxnId="{CB56AE63-5632-4E11-87D5-6AD4CDCAA6FC}">
      <dgm:prSet/>
      <dgm:spPr/>
      <dgm:t>
        <a:bodyPr/>
        <a:lstStyle/>
        <a:p>
          <a:endParaRPr lang="cs-CZ"/>
        </a:p>
      </dgm:t>
    </dgm:pt>
    <dgm:pt modelId="{58BE3FB0-741C-491B-83EE-7B1D305E3DDB}" type="pres">
      <dgm:prSet presAssocID="{B00A2139-7123-4CE9-B1E5-5F65E85072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D9C14-FD64-4E3B-BCA2-9F90782F8549}" type="pres">
      <dgm:prSet presAssocID="{1F22E069-A120-4AB7-85EA-52FE8601DC25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3B9D5-C820-49A3-8317-EDB22A8FCC2D}" type="pres">
      <dgm:prSet presAssocID="{10882BCD-E2AA-498F-AE53-DB1A8F08295E}" presName="spacer" presStyleCnt="0"/>
      <dgm:spPr/>
    </dgm:pt>
    <dgm:pt modelId="{45FAE54C-2B7D-4C24-8DFF-2D9E8A3DF887}" type="pres">
      <dgm:prSet presAssocID="{52BEB325-363B-45D0-ABED-1885F79F23A1}" presName="parentText" presStyleLbl="node1" presStyleIdx="1" presStyleCnt="5" custLinFactNeighborX="108" custLinFactNeighborY="4150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F85D8-08AA-450B-8E2D-EB828D5EEC7D}" type="pres">
      <dgm:prSet presAssocID="{81E8B917-74A2-4A5F-9E2B-130A4082CC68}" presName="spacer" presStyleCnt="0"/>
      <dgm:spPr/>
    </dgm:pt>
    <dgm:pt modelId="{CD1F462A-8EDA-434D-9342-2C73FCF9D894}" type="pres">
      <dgm:prSet presAssocID="{54328577-CE38-42C9-B724-51432B06E5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41FC5-9008-4FE4-95F0-1BCBA3F1F37E}" type="pres">
      <dgm:prSet presAssocID="{CF41E74A-A215-43E1-8121-70B0667262B6}" presName="spacer" presStyleCnt="0"/>
      <dgm:spPr/>
    </dgm:pt>
    <dgm:pt modelId="{7ED2BFF5-562D-448B-A2B3-EA637190C721}" type="pres">
      <dgm:prSet presAssocID="{C8C4713B-85A2-4D65-9E2F-20BFD47A8FBE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111BC-682B-41DA-BB18-DEEBF264A8A9}" type="pres">
      <dgm:prSet presAssocID="{6892DE68-2CFF-46B3-ACEA-F028D3EB5E03}" presName="spacer" presStyleCnt="0"/>
      <dgm:spPr/>
    </dgm:pt>
    <dgm:pt modelId="{162EBC16-4716-472B-9EB3-0A62D1C8E8FB}" type="pres">
      <dgm:prSet presAssocID="{ED4F5D22-F0C9-4DEB-AEBB-340C21D807C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573F31-E83A-42BB-9CBA-EDC37EAF4F8D}" srcId="{B00A2139-7123-4CE9-B1E5-5F65E85072EE}" destId="{52BEB325-363B-45D0-ABED-1885F79F23A1}" srcOrd="1" destOrd="0" parTransId="{F10B152D-57A2-4D1C-9E99-5D628A9C9777}" sibTransId="{81E8B917-74A2-4A5F-9E2B-130A4082CC68}"/>
    <dgm:cxn modelId="{459CE934-8218-47EA-8656-9220A97C0501}" type="presOf" srcId="{1F22E069-A120-4AB7-85EA-52FE8601DC25}" destId="{101D9C14-FD64-4E3B-BCA2-9F90782F8549}" srcOrd="0" destOrd="0" presId="urn:microsoft.com/office/officeart/2005/8/layout/vList2"/>
    <dgm:cxn modelId="{A90AEC74-0051-4E08-9AF7-DA048F565457}" type="presOf" srcId="{54328577-CE38-42C9-B724-51432B06E5CA}" destId="{CD1F462A-8EDA-434D-9342-2C73FCF9D894}" srcOrd="0" destOrd="0" presId="urn:microsoft.com/office/officeart/2005/8/layout/vList2"/>
    <dgm:cxn modelId="{EDA08FB4-5D2E-4BBD-960D-C0B767973EA9}" type="presOf" srcId="{ED4F5D22-F0C9-4DEB-AEBB-340C21D807CD}" destId="{162EBC16-4716-472B-9EB3-0A62D1C8E8FB}" srcOrd="0" destOrd="0" presId="urn:microsoft.com/office/officeart/2005/8/layout/vList2"/>
    <dgm:cxn modelId="{CB56AE63-5632-4E11-87D5-6AD4CDCAA6FC}" srcId="{B00A2139-7123-4CE9-B1E5-5F65E85072EE}" destId="{54328577-CE38-42C9-B724-51432B06E5CA}" srcOrd="2" destOrd="0" parTransId="{20F50E32-70B8-4E9A-BC27-0259AFF78C71}" sibTransId="{CF41E74A-A215-43E1-8121-70B0667262B6}"/>
    <dgm:cxn modelId="{49A2AC04-A4AA-4B10-A0EE-6B1A60EEDC10}" srcId="{B00A2139-7123-4CE9-B1E5-5F65E85072EE}" destId="{1F22E069-A120-4AB7-85EA-52FE8601DC25}" srcOrd="0" destOrd="0" parTransId="{3770D696-ADED-4F86-80EF-FB6A60EC2A41}" sibTransId="{10882BCD-E2AA-498F-AE53-DB1A8F08295E}"/>
    <dgm:cxn modelId="{BBFA8942-9D83-404B-97EE-2EFC001A6B2A}" srcId="{B00A2139-7123-4CE9-B1E5-5F65E85072EE}" destId="{C8C4713B-85A2-4D65-9E2F-20BFD47A8FBE}" srcOrd="3" destOrd="0" parTransId="{144B8680-1F0F-493E-8329-AE776F8A5F5A}" sibTransId="{6892DE68-2CFF-46B3-ACEA-F028D3EB5E03}"/>
    <dgm:cxn modelId="{2B9AE992-E515-4049-AC32-A3CFC5BC8F09}" type="presOf" srcId="{B00A2139-7123-4CE9-B1E5-5F65E85072EE}" destId="{58BE3FB0-741C-491B-83EE-7B1D305E3DDB}" srcOrd="0" destOrd="0" presId="urn:microsoft.com/office/officeart/2005/8/layout/vList2"/>
    <dgm:cxn modelId="{ECE00C98-7B68-44ED-A290-9A780A7835F9}" srcId="{B00A2139-7123-4CE9-B1E5-5F65E85072EE}" destId="{ED4F5D22-F0C9-4DEB-AEBB-340C21D807CD}" srcOrd="4" destOrd="0" parTransId="{DF53A5E7-BE47-4FAA-BB26-083A60979F52}" sibTransId="{996E1C3B-A86B-489F-91E7-C5BAC34D2365}"/>
    <dgm:cxn modelId="{3A0CBB0C-3EEB-474D-B4BA-FB19A4CA67F9}" type="presOf" srcId="{C8C4713B-85A2-4D65-9E2F-20BFD47A8FBE}" destId="{7ED2BFF5-562D-448B-A2B3-EA637190C721}" srcOrd="0" destOrd="0" presId="urn:microsoft.com/office/officeart/2005/8/layout/vList2"/>
    <dgm:cxn modelId="{9DF388D3-38B5-4D8E-B9A7-649F2AE1D530}" type="presOf" srcId="{52BEB325-363B-45D0-ABED-1885F79F23A1}" destId="{45FAE54C-2B7D-4C24-8DFF-2D9E8A3DF887}" srcOrd="0" destOrd="0" presId="urn:microsoft.com/office/officeart/2005/8/layout/vList2"/>
    <dgm:cxn modelId="{C0268547-D677-4C7F-9AE0-E7721B3E8EBD}" type="presParOf" srcId="{58BE3FB0-741C-491B-83EE-7B1D305E3DDB}" destId="{101D9C14-FD64-4E3B-BCA2-9F90782F8549}" srcOrd="0" destOrd="0" presId="urn:microsoft.com/office/officeart/2005/8/layout/vList2"/>
    <dgm:cxn modelId="{7FE16526-E386-4FA8-84FB-5DCEE060E7B4}" type="presParOf" srcId="{58BE3FB0-741C-491B-83EE-7B1D305E3DDB}" destId="{0BD3B9D5-C820-49A3-8317-EDB22A8FCC2D}" srcOrd="1" destOrd="0" presId="urn:microsoft.com/office/officeart/2005/8/layout/vList2"/>
    <dgm:cxn modelId="{E86F617F-38D0-4EA3-B393-5ABB1487E238}" type="presParOf" srcId="{58BE3FB0-741C-491B-83EE-7B1D305E3DDB}" destId="{45FAE54C-2B7D-4C24-8DFF-2D9E8A3DF887}" srcOrd="2" destOrd="0" presId="urn:microsoft.com/office/officeart/2005/8/layout/vList2"/>
    <dgm:cxn modelId="{590266E9-8E35-4A6C-B0A9-7F08C74D567D}" type="presParOf" srcId="{58BE3FB0-741C-491B-83EE-7B1D305E3DDB}" destId="{55CF85D8-08AA-450B-8E2D-EB828D5EEC7D}" srcOrd="3" destOrd="0" presId="urn:microsoft.com/office/officeart/2005/8/layout/vList2"/>
    <dgm:cxn modelId="{67AE5BFB-D0DB-4E16-A125-F4C39BD02B46}" type="presParOf" srcId="{58BE3FB0-741C-491B-83EE-7B1D305E3DDB}" destId="{CD1F462A-8EDA-434D-9342-2C73FCF9D894}" srcOrd="4" destOrd="0" presId="urn:microsoft.com/office/officeart/2005/8/layout/vList2"/>
    <dgm:cxn modelId="{DF8B6A20-AA42-4483-9A02-863B069D34DD}" type="presParOf" srcId="{58BE3FB0-741C-491B-83EE-7B1D305E3DDB}" destId="{51841FC5-9008-4FE4-95F0-1BCBA3F1F37E}" srcOrd="5" destOrd="0" presId="urn:microsoft.com/office/officeart/2005/8/layout/vList2"/>
    <dgm:cxn modelId="{40B1D4FC-7163-487F-A101-E752C00661FC}" type="presParOf" srcId="{58BE3FB0-741C-491B-83EE-7B1D305E3DDB}" destId="{7ED2BFF5-562D-448B-A2B3-EA637190C721}" srcOrd="6" destOrd="0" presId="urn:microsoft.com/office/officeart/2005/8/layout/vList2"/>
    <dgm:cxn modelId="{4E61EDE4-1BDE-4B39-A0E6-C43B4C4E4424}" type="presParOf" srcId="{58BE3FB0-741C-491B-83EE-7B1D305E3DDB}" destId="{582111BC-682B-41DA-BB18-DEEBF264A8A9}" srcOrd="7" destOrd="0" presId="urn:microsoft.com/office/officeart/2005/8/layout/vList2"/>
    <dgm:cxn modelId="{789EF7ED-32C1-4A21-9D56-DBDDDF4356AB}" type="presParOf" srcId="{58BE3FB0-741C-491B-83EE-7B1D305E3DDB}" destId="{162EBC16-4716-472B-9EB3-0A62D1C8E8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D9C14-FD64-4E3B-BCA2-9F90782F8549}">
      <dsp:nvSpPr>
        <dsp:cNvPr id="0" name=""/>
        <dsp:cNvSpPr/>
      </dsp:nvSpPr>
      <dsp:spPr>
        <a:xfrm>
          <a:off x="0" y="554196"/>
          <a:ext cx="8229600" cy="62361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NÁZEV ŠKOLY: ZŠ Pardubice - </a:t>
          </a:r>
          <a:r>
            <a:rPr lang="cs-CZ" sz="2600" kern="1200" dirty="0" err="1" smtClean="0"/>
            <a:t>Spořilov</a:t>
          </a:r>
          <a:endParaRPr lang="cs-CZ" sz="2600" kern="1200" dirty="0"/>
        </a:p>
      </dsp:txBody>
      <dsp:txXfrm>
        <a:off x="30442" y="584638"/>
        <a:ext cx="8168716" cy="562726"/>
      </dsp:txXfrm>
    </dsp:sp>
    <dsp:sp modelId="{45FAE54C-2B7D-4C24-8DFF-2D9E8A3DF887}">
      <dsp:nvSpPr>
        <dsp:cNvPr id="0" name=""/>
        <dsp:cNvSpPr/>
      </dsp:nvSpPr>
      <dsp:spPr>
        <a:xfrm>
          <a:off x="0" y="1283766"/>
          <a:ext cx="8229600" cy="623610"/>
        </a:xfrm>
        <a:prstGeom prst="round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AUTOR : Hana Slavíková</a:t>
          </a:r>
          <a:endParaRPr lang="cs-CZ" sz="2600" kern="1200" dirty="0"/>
        </a:p>
      </dsp:txBody>
      <dsp:txXfrm>
        <a:off x="30442" y="1314208"/>
        <a:ext cx="8168716" cy="562726"/>
      </dsp:txXfrm>
    </dsp:sp>
    <dsp:sp modelId="{CD1F462A-8EDA-434D-9342-2C73FCF9D894}">
      <dsp:nvSpPr>
        <dsp:cNvPr id="0" name=""/>
        <dsp:cNvSpPr/>
      </dsp:nvSpPr>
      <dsp:spPr>
        <a:xfrm>
          <a:off x="0" y="1951176"/>
          <a:ext cx="8229600" cy="623610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NÁZEV : VY_22_INOVACE_CIZÍ JAZYK_24. Písnička- barvy/a </a:t>
          </a:r>
          <a:endParaRPr lang="cs-CZ" sz="2600" kern="1200" dirty="0"/>
        </a:p>
      </dsp:txBody>
      <dsp:txXfrm>
        <a:off x="30442" y="1981618"/>
        <a:ext cx="8168716" cy="562726"/>
      </dsp:txXfrm>
    </dsp:sp>
    <dsp:sp modelId="{7ED2BFF5-562D-448B-A2B3-EA637190C721}">
      <dsp:nvSpPr>
        <dsp:cNvPr id="0" name=""/>
        <dsp:cNvSpPr/>
      </dsp:nvSpPr>
      <dsp:spPr>
        <a:xfrm>
          <a:off x="0" y="2649666"/>
          <a:ext cx="8229600" cy="623610"/>
        </a:xfrm>
        <a:prstGeom prst="round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TÉMA :Písnička – barvy/a</a:t>
          </a:r>
          <a:endParaRPr lang="cs-CZ" sz="2600" kern="1200" dirty="0"/>
        </a:p>
      </dsp:txBody>
      <dsp:txXfrm>
        <a:off x="30442" y="2680108"/>
        <a:ext cx="8168716" cy="562726"/>
      </dsp:txXfrm>
    </dsp:sp>
    <dsp:sp modelId="{162EBC16-4716-472B-9EB3-0A62D1C8E8FB}">
      <dsp:nvSpPr>
        <dsp:cNvPr id="0" name=""/>
        <dsp:cNvSpPr/>
      </dsp:nvSpPr>
      <dsp:spPr>
        <a:xfrm>
          <a:off x="0" y="3348156"/>
          <a:ext cx="8229600" cy="62361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ČÍSLO PROJEKTU : CZ.1.07/1.4.00/21.2349</a:t>
          </a:r>
          <a:endParaRPr lang="cs-CZ" sz="2600" kern="1200" dirty="0"/>
        </a:p>
      </dsp:txBody>
      <dsp:txXfrm>
        <a:off x="30442" y="3378598"/>
        <a:ext cx="8168716" cy="5627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B76FE-0E74-41D4-9BEE-94243947B48E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5B0F9-445F-4674-8F5F-C665FD9FA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1863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B76FE-0E74-41D4-9BEE-94243947B48E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5B0F9-445F-4674-8F5F-C665FD9FA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7115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B76FE-0E74-41D4-9BEE-94243947B48E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5B0F9-445F-4674-8F5F-C665FD9FA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0556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B76FE-0E74-41D4-9BEE-94243947B48E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5B0F9-445F-4674-8F5F-C665FD9FA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27545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B76FE-0E74-41D4-9BEE-94243947B48E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5B0F9-445F-4674-8F5F-C665FD9FA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15104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B76FE-0E74-41D4-9BEE-94243947B48E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5B0F9-445F-4674-8F5F-C665FD9FA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00688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B76FE-0E74-41D4-9BEE-94243947B48E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5B0F9-445F-4674-8F5F-C665FD9FA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48993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B76FE-0E74-41D4-9BEE-94243947B48E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5B0F9-445F-4674-8F5F-C665FD9FA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2739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B76FE-0E74-41D4-9BEE-94243947B48E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5B0F9-445F-4674-8F5F-C665FD9FA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72620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B76FE-0E74-41D4-9BEE-94243947B48E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5B0F9-445F-4674-8F5F-C665FD9FA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2946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B76FE-0E74-41D4-9BEE-94243947B48E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5B0F9-445F-4674-8F5F-C665FD9FA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0438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CB76FE-0E74-41D4-9BEE-94243947B48E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15B0F9-445F-4674-8F5F-C665FD9FA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54614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7300187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4694" y="0"/>
            <a:ext cx="6425184" cy="1682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0281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PÍSNIČKA - BARVY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7984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>
            <a:off x="723900" y="1619250"/>
            <a:ext cx="914400" cy="914400"/>
          </a:xfrm>
          <a:prstGeom prst="cloud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1952625" y="1619250"/>
            <a:ext cx="914400" cy="914400"/>
          </a:xfrm>
          <a:prstGeom prst="clou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3602182" y="1670048"/>
            <a:ext cx="914400" cy="914400"/>
          </a:xfrm>
          <a:prstGeom prst="cloud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5200650" y="1619250"/>
            <a:ext cx="914400" cy="914400"/>
          </a:xfrm>
          <a:prstGeom prst="cloud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827584" y="4510782"/>
            <a:ext cx="914400" cy="914400"/>
          </a:xfrm>
          <a:prstGeom prst="cloud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2160468" y="4455115"/>
            <a:ext cx="914400" cy="914400"/>
          </a:xfrm>
          <a:prstGeom prst="cloud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3646659" y="4455115"/>
            <a:ext cx="914400" cy="914400"/>
          </a:xfrm>
          <a:prstGeom prst="cloud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5205845" y="4510782"/>
            <a:ext cx="914400" cy="914400"/>
          </a:xfrm>
          <a:prstGeom prst="cloud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12" name="Rectangle 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3" name="Rectangle 10"/>
          <p:cNvSpPr>
            <a:spLocks noChangeArrowheads="1"/>
          </p:cNvSpPr>
          <p:nvPr/>
        </p:nvSpPr>
        <p:spPr bwMode="auto">
          <a:xfrm>
            <a:off x="706534" y="204282"/>
            <a:ext cx="8768821" cy="1231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RED   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AND  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YELLOW,             BLUE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AND    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GREEN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Rectangle 11"/>
          <p:cNvSpPr>
            <a:spLocks noChangeArrowheads="1"/>
          </p:cNvSpPr>
          <p:nvPr/>
        </p:nvSpPr>
        <p:spPr bwMode="auto">
          <a:xfrm>
            <a:off x="0" y="591235"/>
            <a:ext cx="18473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27584" y="3501008"/>
            <a:ext cx="795605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BLUE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     AND  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GREEN,                BLUE   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AND   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GREEN.</a:t>
            </a:r>
            <a:endParaRPr lang="cs-CZ" sz="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585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>
            <a:off x="510208" y="1619250"/>
            <a:ext cx="914400" cy="914400"/>
          </a:xfrm>
          <a:prstGeom prst="cloud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1952625" y="1619250"/>
            <a:ext cx="914400" cy="914400"/>
          </a:xfrm>
          <a:prstGeom prst="clou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3571875" y="1666875"/>
            <a:ext cx="914400" cy="914400"/>
          </a:xfrm>
          <a:prstGeom prst="cloud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5219441" y="1619250"/>
            <a:ext cx="914400" cy="914400"/>
          </a:xfrm>
          <a:prstGeom prst="cloud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827584" y="4510782"/>
            <a:ext cx="914400" cy="914400"/>
          </a:xfrm>
          <a:prstGeom prst="cloud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2617668" y="4510782"/>
            <a:ext cx="914400" cy="914400"/>
          </a:xfrm>
          <a:prstGeom prst="clou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5004048" y="4491128"/>
            <a:ext cx="914400" cy="914400"/>
          </a:xfrm>
          <a:prstGeom prst="cloud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12" name="Rectangle 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4" name="Rectangle 11"/>
          <p:cNvSpPr>
            <a:spLocks noChangeArrowheads="1"/>
          </p:cNvSpPr>
          <p:nvPr/>
        </p:nvSpPr>
        <p:spPr bwMode="auto">
          <a:xfrm>
            <a:off x="0" y="591235"/>
            <a:ext cx="18473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91983" y="540327"/>
            <a:ext cx="795605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RED   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   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AND 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YELLOW,              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BLUE   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AND   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GREEN,</a:t>
            </a:r>
            <a:endParaRPr lang="cs-CZ" sz="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10208" y="3717032"/>
            <a:ext cx="63497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BLACK       AND             WHITE          AND              BROWN.</a:t>
            </a:r>
          </a:p>
        </p:txBody>
      </p:sp>
    </p:spTree>
    <p:extLst>
      <p:ext uri="{BB962C8B-B14F-4D97-AF65-F5344CB8AC3E}">
        <p14:creationId xmlns:p14="http://schemas.microsoft.com/office/powerpoint/2010/main" val="2106497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rak 1"/>
          <p:cNvSpPr/>
          <p:nvPr/>
        </p:nvSpPr>
        <p:spPr>
          <a:xfrm>
            <a:off x="747630" y="1666875"/>
            <a:ext cx="914400" cy="914400"/>
          </a:xfrm>
          <a:prstGeom prst="cloud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3" name="Mrak 2"/>
          <p:cNvSpPr/>
          <p:nvPr/>
        </p:nvSpPr>
        <p:spPr>
          <a:xfrm>
            <a:off x="1952625" y="1619250"/>
            <a:ext cx="914400" cy="914400"/>
          </a:xfrm>
          <a:prstGeom prst="cloud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3571875" y="1666875"/>
            <a:ext cx="914400" cy="914400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5200650" y="1619250"/>
            <a:ext cx="914400" cy="914400"/>
          </a:xfrm>
          <a:prstGeom prst="cloud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683568" y="4734838"/>
            <a:ext cx="914400" cy="914400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1979468" y="4797152"/>
            <a:ext cx="914400" cy="914400"/>
          </a:xfrm>
          <a:prstGeom prst="cloud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3482192" y="4717504"/>
            <a:ext cx="914400" cy="914400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5188528" y="4734838"/>
            <a:ext cx="914400" cy="914400"/>
          </a:xfrm>
          <a:prstGeom prst="cloud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498474" y="70247"/>
            <a:ext cx="8645526" cy="1231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ORANGE ,  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PURPLE,              PINK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AND    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GREY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217061" y="685800"/>
            <a:ext cx="18473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98474" y="3247421"/>
            <a:ext cx="6881837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PINK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     AND     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GREY,                 PINK     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AND         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GREY.</a:t>
            </a:r>
            <a:endParaRPr lang="cs-CZ" sz="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2834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rak 1"/>
          <p:cNvSpPr/>
          <p:nvPr/>
        </p:nvSpPr>
        <p:spPr>
          <a:xfrm>
            <a:off x="539552" y="1556792"/>
            <a:ext cx="914400" cy="914400"/>
          </a:xfrm>
          <a:prstGeom prst="cloud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3" name="Mrak 2"/>
          <p:cNvSpPr/>
          <p:nvPr/>
        </p:nvSpPr>
        <p:spPr>
          <a:xfrm>
            <a:off x="2019300" y="1556792"/>
            <a:ext cx="914400" cy="914400"/>
          </a:xfrm>
          <a:prstGeom prst="cloud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3491880" y="1556792"/>
            <a:ext cx="914400" cy="914400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5214505" y="1584711"/>
            <a:ext cx="914400" cy="914400"/>
          </a:xfrm>
          <a:prstGeom prst="cloud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819150" y="7832090"/>
            <a:ext cx="914400" cy="914400"/>
          </a:xfrm>
          <a:prstGeom prst="clou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914650" y="7832090"/>
            <a:ext cx="914400" cy="914400"/>
          </a:xfrm>
          <a:prstGeom prst="clou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5191125" y="7832090"/>
            <a:ext cx="914400" cy="914400"/>
          </a:xfrm>
          <a:prstGeom prst="clou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52400" y="1524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286435"/>
            <a:ext cx="18473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652752" y="397559"/>
            <a:ext cx="18473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32860" y="3717032"/>
            <a:ext cx="6547451" cy="6771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BLACK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      AND            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WHITE        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AND             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BROWN.</a:t>
            </a:r>
            <a:endParaRPr lang="cs-CZ" sz="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08814" y="594212"/>
            <a:ext cx="7647186" cy="6771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ORANGE ,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      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PURPLE,               PINK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     AND          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GREY</a:t>
            </a:r>
            <a:endParaRPr lang="cs-CZ" sz="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Mrak 13"/>
          <p:cNvSpPr/>
          <p:nvPr/>
        </p:nvSpPr>
        <p:spPr>
          <a:xfrm>
            <a:off x="652752" y="4653136"/>
            <a:ext cx="914400" cy="914400"/>
          </a:xfrm>
          <a:prstGeom prst="cloud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15" name="Mrak 14"/>
          <p:cNvSpPr/>
          <p:nvPr/>
        </p:nvSpPr>
        <p:spPr>
          <a:xfrm>
            <a:off x="2847109" y="4568017"/>
            <a:ext cx="914400" cy="914400"/>
          </a:xfrm>
          <a:prstGeom prst="clou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5182466" y="4568017"/>
            <a:ext cx="914400" cy="914400"/>
          </a:xfrm>
          <a:prstGeom prst="cloud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5705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14" grpId="0" animBg="1"/>
      <p:bldP spid="15" grpId="0" animBg="1"/>
      <p:bldP spid="16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73</Words>
  <Application>Microsoft Office PowerPoint</Application>
  <PresentationFormat>Předvádění na obrazovce (4:3)</PresentationFormat>
  <Paragraphs>24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PÍSNIČKA - BARVY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PÍSNIČKA - BARVY</dc:title>
  <dc:creator>Slavíková Hana</dc:creator>
  <cp:lastModifiedBy>Slavíková Hana</cp:lastModifiedBy>
  <cp:revision>12</cp:revision>
  <dcterms:created xsi:type="dcterms:W3CDTF">2013-02-23T06:39:52Z</dcterms:created>
  <dcterms:modified xsi:type="dcterms:W3CDTF">2013-02-28T20:48:51Z</dcterms:modified>
</cp:coreProperties>
</file>