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6" r:id="rId4"/>
    <p:sldId id="266" r:id="rId5"/>
    <p:sldId id="258" r:id="rId6"/>
    <p:sldId id="267" r:id="rId7"/>
    <p:sldId id="259" r:id="rId8"/>
    <p:sldId id="257" r:id="rId9"/>
    <p:sldId id="260" r:id="rId10"/>
    <p:sldId id="261" r:id="rId11"/>
    <p:sldId id="262" r:id="rId12"/>
    <p:sldId id="270" r:id="rId13"/>
    <p:sldId id="264" r:id="rId14"/>
    <p:sldId id="269" r:id="rId15"/>
    <p:sldId id="263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1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</a:t>
          </a:r>
          <a:r>
            <a:rPr lang="cs-CZ" smtClean="0"/>
            <a:t>:Podoba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VY_22_INOVACE_CIZÍ JAZYK_26.Podoba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4DD54EB8-8941-4C52-87E6-5338EF6265B8}" type="presOf" srcId="{C8C4713B-85A2-4D65-9E2F-20BFD47A8FBE}" destId="{7ED2BFF5-562D-448B-A2B3-EA637190C721}" srcOrd="0" destOrd="0" presId="urn:microsoft.com/office/officeart/2005/8/layout/vList2"/>
    <dgm:cxn modelId="{C66DF60D-4112-4720-9A27-A9FA8BA397DE}" type="presOf" srcId="{B00A2139-7123-4CE9-B1E5-5F65E85072EE}" destId="{58BE3FB0-741C-491B-83EE-7B1D305E3DDB}" srcOrd="0" destOrd="0" presId="urn:microsoft.com/office/officeart/2005/8/layout/vList2"/>
    <dgm:cxn modelId="{3EB9E7C1-7102-4F0A-9EF2-EB84FF49883E}" type="presOf" srcId="{ED4F5D22-F0C9-4DEB-AEBB-340C21D807CD}" destId="{162EBC16-4716-472B-9EB3-0A62D1C8E8FB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BF1BB964-CFE8-496E-99E3-CB4045C5EA91}" type="presOf" srcId="{54328577-CE38-42C9-B724-51432B06E5CA}" destId="{CD1F462A-8EDA-434D-9342-2C73FCF9D894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07B55D74-6730-4D15-90EE-D56C1E66A92D}" type="presOf" srcId="{52BEB325-363B-45D0-ABED-1885F79F23A1}" destId="{45FAE54C-2B7D-4C24-8DFF-2D9E8A3DF887}" srcOrd="0" destOrd="0" presId="urn:microsoft.com/office/officeart/2005/8/layout/vList2"/>
    <dgm:cxn modelId="{CF9B4184-9434-490B-AA2A-91B312AD27F0}" type="presOf" srcId="{1F22E069-A120-4AB7-85EA-52FE8601DC25}" destId="{101D9C14-FD64-4E3B-BCA2-9F90782F8549}" srcOrd="0" destOrd="0" presId="urn:microsoft.com/office/officeart/2005/8/layout/vList2"/>
    <dgm:cxn modelId="{362FF8D3-0616-43FE-856A-21EC53206254}" type="presParOf" srcId="{58BE3FB0-741C-491B-83EE-7B1D305E3DDB}" destId="{101D9C14-FD64-4E3B-BCA2-9F90782F8549}" srcOrd="0" destOrd="0" presId="urn:microsoft.com/office/officeart/2005/8/layout/vList2"/>
    <dgm:cxn modelId="{948AA2BE-999C-46E5-AB72-0C7759EA394F}" type="presParOf" srcId="{58BE3FB0-741C-491B-83EE-7B1D305E3DDB}" destId="{0BD3B9D5-C820-49A3-8317-EDB22A8FCC2D}" srcOrd="1" destOrd="0" presId="urn:microsoft.com/office/officeart/2005/8/layout/vList2"/>
    <dgm:cxn modelId="{7C93964E-0BDC-479B-8D1A-ED44909FB487}" type="presParOf" srcId="{58BE3FB0-741C-491B-83EE-7B1D305E3DDB}" destId="{45FAE54C-2B7D-4C24-8DFF-2D9E8A3DF887}" srcOrd="2" destOrd="0" presId="urn:microsoft.com/office/officeart/2005/8/layout/vList2"/>
    <dgm:cxn modelId="{903FCB8A-E362-4677-83DA-176F4B4DB8ED}" type="presParOf" srcId="{58BE3FB0-741C-491B-83EE-7B1D305E3DDB}" destId="{55CF85D8-08AA-450B-8E2D-EB828D5EEC7D}" srcOrd="3" destOrd="0" presId="urn:microsoft.com/office/officeart/2005/8/layout/vList2"/>
    <dgm:cxn modelId="{DA72576E-E8FB-4E45-9B06-3B9A70A59BED}" type="presParOf" srcId="{58BE3FB0-741C-491B-83EE-7B1D305E3DDB}" destId="{CD1F462A-8EDA-434D-9342-2C73FCF9D894}" srcOrd="4" destOrd="0" presId="urn:microsoft.com/office/officeart/2005/8/layout/vList2"/>
    <dgm:cxn modelId="{80E7C92F-2AEE-42A9-8937-8D222363FCC2}" type="presParOf" srcId="{58BE3FB0-741C-491B-83EE-7B1D305E3DDB}" destId="{51841FC5-9008-4FE4-95F0-1BCBA3F1F37E}" srcOrd="5" destOrd="0" presId="urn:microsoft.com/office/officeart/2005/8/layout/vList2"/>
    <dgm:cxn modelId="{61F8911C-E2F6-498E-840B-4DDCCAD0DA87}" type="presParOf" srcId="{58BE3FB0-741C-491B-83EE-7B1D305E3DDB}" destId="{7ED2BFF5-562D-448B-A2B3-EA637190C721}" srcOrd="6" destOrd="0" presId="urn:microsoft.com/office/officeart/2005/8/layout/vList2"/>
    <dgm:cxn modelId="{D38078A4-4C36-4EFC-B6C9-81DB7C5221B3}" type="presParOf" srcId="{58BE3FB0-741C-491B-83EE-7B1D305E3DDB}" destId="{582111BC-682B-41DA-BB18-DEEBF264A8A9}" srcOrd="7" destOrd="0" presId="urn:microsoft.com/office/officeart/2005/8/layout/vList2"/>
    <dgm:cxn modelId="{AA3A91DB-0CB9-40EC-AE23-0E2929ED2161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B65047-03A2-4AFB-A267-9DE44E748A51}" type="doc">
      <dgm:prSet loTypeId="urn:microsoft.com/office/officeart/2005/8/layout/chevron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9DF419EE-F34A-4DB4-8F35-09EAF2E600A8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C09B4E79-1B11-45AD-A958-A6E38893BA30}" type="parTrans" cxnId="{05D6F230-B1B4-401F-BBDF-7EF3C2B396DE}">
      <dgm:prSet/>
      <dgm:spPr/>
      <dgm:t>
        <a:bodyPr/>
        <a:lstStyle/>
        <a:p>
          <a:endParaRPr lang="cs-CZ"/>
        </a:p>
      </dgm:t>
    </dgm:pt>
    <dgm:pt modelId="{C6EF6F4B-421C-47FA-A8BB-E24CD27C8084}" type="sibTrans" cxnId="{05D6F230-B1B4-401F-BBDF-7EF3C2B396DE}">
      <dgm:prSet/>
      <dgm:spPr/>
      <dgm:t>
        <a:bodyPr/>
        <a:lstStyle/>
        <a:p>
          <a:endParaRPr lang="cs-CZ"/>
        </a:p>
      </dgm:t>
    </dgm:pt>
    <dgm:pt modelId="{AC27BDDD-C1C7-4D2C-92A6-45030C46F271}">
      <dgm:prSet phldrT="[Text]" phldr="1"/>
      <dgm:spPr/>
      <dgm:t>
        <a:bodyPr/>
        <a:lstStyle/>
        <a:p>
          <a:endParaRPr lang="cs-CZ"/>
        </a:p>
      </dgm:t>
    </dgm:pt>
    <dgm:pt modelId="{4770A694-2937-47EF-B8F9-B2B05012CA5C}" type="parTrans" cxnId="{A4A3B0FF-0A29-4A70-80BD-A8DDD1EBE9CC}">
      <dgm:prSet/>
      <dgm:spPr/>
      <dgm:t>
        <a:bodyPr/>
        <a:lstStyle/>
        <a:p>
          <a:endParaRPr lang="cs-CZ"/>
        </a:p>
      </dgm:t>
    </dgm:pt>
    <dgm:pt modelId="{5CEC5FE4-8FCF-407C-97C4-841020D57A5F}" type="sibTrans" cxnId="{A4A3B0FF-0A29-4A70-80BD-A8DDD1EBE9CC}">
      <dgm:prSet/>
      <dgm:spPr/>
      <dgm:t>
        <a:bodyPr/>
        <a:lstStyle/>
        <a:p>
          <a:endParaRPr lang="cs-CZ"/>
        </a:p>
      </dgm:t>
    </dgm:pt>
    <dgm:pt modelId="{3CA67BEA-EB47-4336-A2B6-C8058BB72D63}">
      <dgm:prSet phldrT="[Text]"/>
      <dgm:spPr/>
      <dgm:t>
        <a:bodyPr/>
        <a:lstStyle/>
        <a:p>
          <a:r>
            <a:rPr lang="cs-CZ" dirty="0" err="1" smtClean="0"/>
            <a:t>She´s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blond </a:t>
          </a:r>
          <a:r>
            <a:rPr lang="cs-CZ" dirty="0" err="1" smtClean="0"/>
            <a:t>hair</a:t>
          </a:r>
          <a:r>
            <a:rPr lang="cs-CZ" dirty="0" smtClean="0"/>
            <a:t>.</a:t>
          </a:r>
          <a:endParaRPr lang="cs-CZ" dirty="0"/>
        </a:p>
      </dgm:t>
    </dgm:pt>
    <dgm:pt modelId="{A9634BB6-A992-43C5-A387-5B2E8ABCB962}" type="parTrans" cxnId="{6189CCB2-AF7A-4243-B05A-BE3124B2C505}">
      <dgm:prSet/>
      <dgm:spPr/>
      <dgm:t>
        <a:bodyPr/>
        <a:lstStyle/>
        <a:p>
          <a:endParaRPr lang="cs-CZ"/>
        </a:p>
      </dgm:t>
    </dgm:pt>
    <dgm:pt modelId="{967B04F1-7295-4AE4-B885-FD2127398DE6}" type="sibTrans" cxnId="{6189CCB2-AF7A-4243-B05A-BE3124B2C505}">
      <dgm:prSet/>
      <dgm:spPr/>
      <dgm:t>
        <a:bodyPr/>
        <a:lstStyle/>
        <a:p>
          <a:endParaRPr lang="cs-CZ"/>
        </a:p>
      </dgm:t>
    </dgm:pt>
    <dgm:pt modelId="{99F91545-2CE5-4978-B1AA-4A3F43A1D30E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D1F6DFE4-57DF-4112-A03E-07F97909F0C8}" type="parTrans" cxnId="{DF047B15-33F0-4F2F-9A37-6198640D2D5E}">
      <dgm:prSet/>
      <dgm:spPr/>
      <dgm:t>
        <a:bodyPr/>
        <a:lstStyle/>
        <a:p>
          <a:endParaRPr lang="cs-CZ"/>
        </a:p>
      </dgm:t>
    </dgm:pt>
    <dgm:pt modelId="{A3EFE043-CD61-4B6E-A5CB-BF56B892FA4B}" type="sibTrans" cxnId="{DF047B15-33F0-4F2F-9A37-6198640D2D5E}">
      <dgm:prSet/>
      <dgm:spPr/>
      <dgm:t>
        <a:bodyPr/>
        <a:lstStyle/>
        <a:p>
          <a:endParaRPr lang="cs-CZ"/>
        </a:p>
      </dgm:t>
    </dgm:pt>
    <dgm:pt modelId="{439236EF-B0CA-409C-B964-1C49EEF78D25}">
      <dgm:prSet phldrT="[Text]"/>
      <dgm:spPr/>
      <dgm:t>
        <a:bodyPr/>
        <a:lstStyle/>
        <a:p>
          <a:r>
            <a:rPr lang="cs-CZ" dirty="0" err="1" smtClean="0"/>
            <a:t>She´s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</a:t>
          </a:r>
          <a:r>
            <a:rPr lang="cs-CZ" dirty="0" err="1" smtClean="0"/>
            <a:t>black</a:t>
          </a:r>
          <a:r>
            <a:rPr lang="cs-CZ" dirty="0" smtClean="0"/>
            <a:t> </a:t>
          </a:r>
          <a:r>
            <a:rPr lang="cs-CZ" dirty="0" err="1" smtClean="0"/>
            <a:t>hair</a:t>
          </a:r>
          <a:r>
            <a:rPr lang="cs-CZ" dirty="0" smtClean="0"/>
            <a:t>.</a:t>
          </a:r>
          <a:endParaRPr lang="cs-CZ" dirty="0"/>
        </a:p>
      </dgm:t>
    </dgm:pt>
    <dgm:pt modelId="{17C12608-E4FC-498E-95B4-213C4443A842}" type="parTrans" cxnId="{3D3CCC96-F706-4F81-A3AF-9C6CDE219109}">
      <dgm:prSet/>
      <dgm:spPr/>
      <dgm:t>
        <a:bodyPr/>
        <a:lstStyle/>
        <a:p>
          <a:endParaRPr lang="cs-CZ"/>
        </a:p>
      </dgm:t>
    </dgm:pt>
    <dgm:pt modelId="{03FF73EC-527D-4747-82C2-0A74D2E14983}" type="sibTrans" cxnId="{3D3CCC96-F706-4F81-A3AF-9C6CDE219109}">
      <dgm:prSet/>
      <dgm:spPr/>
      <dgm:t>
        <a:bodyPr/>
        <a:lstStyle/>
        <a:p>
          <a:endParaRPr lang="cs-CZ"/>
        </a:p>
      </dgm:t>
    </dgm:pt>
    <dgm:pt modelId="{C3DB9243-0446-4796-A244-CE1973B43376}">
      <dgm:prSet phldrT="[Text]" phldr="1"/>
      <dgm:spPr/>
      <dgm:t>
        <a:bodyPr/>
        <a:lstStyle/>
        <a:p>
          <a:endParaRPr lang="cs-CZ"/>
        </a:p>
      </dgm:t>
    </dgm:pt>
    <dgm:pt modelId="{21F4BD09-3D88-4944-A466-A332A62F16FB}" type="parTrans" cxnId="{423306F8-5458-431B-9F35-4EDBA29EE48D}">
      <dgm:prSet/>
      <dgm:spPr/>
      <dgm:t>
        <a:bodyPr/>
        <a:lstStyle/>
        <a:p>
          <a:endParaRPr lang="cs-CZ"/>
        </a:p>
      </dgm:t>
    </dgm:pt>
    <dgm:pt modelId="{CFB7B7D1-8933-40AD-8722-B055746E9069}" type="sibTrans" cxnId="{423306F8-5458-431B-9F35-4EDBA29EE48D}">
      <dgm:prSet/>
      <dgm:spPr/>
      <dgm:t>
        <a:bodyPr/>
        <a:lstStyle/>
        <a:p>
          <a:endParaRPr lang="cs-CZ"/>
        </a:p>
      </dgm:t>
    </dgm:pt>
    <dgm:pt modelId="{11CF2C96-E3ED-4FB8-B9B4-D39A56BC48AA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7E933270-9827-42F3-8117-3E3A97EC4267}" type="parTrans" cxnId="{3385A6FB-3146-4272-8B71-3BA009CBA55E}">
      <dgm:prSet/>
      <dgm:spPr/>
      <dgm:t>
        <a:bodyPr/>
        <a:lstStyle/>
        <a:p>
          <a:endParaRPr lang="cs-CZ"/>
        </a:p>
      </dgm:t>
    </dgm:pt>
    <dgm:pt modelId="{66C7AF52-A462-4ED0-A6F2-CFE47E4FC9B6}" type="sibTrans" cxnId="{3385A6FB-3146-4272-8B71-3BA009CBA55E}">
      <dgm:prSet/>
      <dgm:spPr/>
      <dgm:t>
        <a:bodyPr/>
        <a:lstStyle/>
        <a:p>
          <a:endParaRPr lang="cs-CZ"/>
        </a:p>
      </dgm:t>
    </dgm:pt>
    <dgm:pt modelId="{3AA09C3B-EEE6-4957-96FB-72BB2738B557}">
      <dgm:prSet phldrT="[Text]"/>
      <dgm:spPr/>
      <dgm:t>
        <a:bodyPr/>
        <a:lstStyle/>
        <a:p>
          <a:r>
            <a:rPr lang="cs-CZ" dirty="0" err="1" smtClean="0"/>
            <a:t>She´s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</a:t>
          </a:r>
          <a:r>
            <a:rPr lang="cs-CZ" dirty="0" err="1" smtClean="0"/>
            <a:t>red</a:t>
          </a:r>
          <a:r>
            <a:rPr lang="cs-CZ" dirty="0" smtClean="0"/>
            <a:t> </a:t>
          </a:r>
          <a:r>
            <a:rPr lang="cs-CZ" dirty="0" err="1" smtClean="0"/>
            <a:t>hair</a:t>
          </a:r>
          <a:r>
            <a:rPr lang="cs-CZ" dirty="0" smtClean="0"/>
            <a:t>.</a:t>
          </a:r>
          <a:endParaRPr lang="cs-CZ" dirty="0"/>
        </a:p>
      </dgm:t>
    </dgm:pt>
    <dgm:pt modelId="{FFD4D47F-ECDC-4629-927B-F483F1788C74}" type="parTrans" cxnId="{317724EB-723A-4C19-A98C-E5987055D833}">
      <dgm:prSet/>
      <dgm:spPr/>
      <dgm:t>
        <a:bodyPr/>
        <a:lstStyle/>
        <a:p>
          <a:endParaRPr lang="cs-CZ"/>
        </a:p>
      </dgm:t>
    </dgm:pt>
    <dgm:pt modelId="{A43A8FF6-F752-4F26-A2A5-83E45F1E0AE5}" type="sibTrans" cxnId="{317724EB-723A-4C19-A98C-E5987055D833}">
      <dgm:prSet/>
      <dgm:spPr/>
      <dgm:t>
        <a:bodyPr/>
        <a:lstStyle/>
        <a:p>
          <a:endParaRPr lang="cs-CZ"/>
        </a:p>
      </dgm:t>
    </dgm:pt>
    <dgm:pt modelId="{93C39AB2-B478-4D0E-B3CB-7E3C2DC009AE}">
      <dgm:prSet phldrT="[Text]" phldr="1"/>
      <dgm:spPr/>
      <dgm:t>
        <a:bodyPr/>
        <a:lstStyle/>
        <a:p>
          <a:endParaRPr lang="cs-CZ"/>
        </a:p>
      </dgm:t>
    </dgm:pt>
    <dgm:pt modelId="{A00D06B4-5095-400F-84B0-588B31FDB7D5}" type="parTrans" cxnId="{295A4973-66B6-4A36-8308-4796A5F2EFD3}">
      <dgm:prSet/>
      <dgm:spPr/>
      <dgm:t>
        <a:bodyPr/>
        <a:lstStyle/>
        <a:p>
          <a:endParaRPr lang="cs-CZ"/>
        </a:p>
      </dgm:t>
    </dgm:pt>
    <dgm:pt modelId="{6D67256E-9129-47CB-8DF7-1CFFF96A5A64}" type="sibTrans" cxnId="{295A4973-66B6-4A36-8308-4796A5F2EFD3}">
      <dgm:prSet/>
      <dgm:spPr/>
      <dgm:t>
        <a:bodyPr/>
        <a:lstStyle/>
        <a:p>
          <a:endParaRPr lang="cs-CZ"/>
        </a:p>
      </dgm:t>
    </dgm:pt>
    <dgm:pt modelId="{CBB278B8-DD07-4F0B-8687-6993B165192E}" type="pres">
      <dgm:prSet presAssocID="{04B65047-03A2-4AFB-A267-9DE44E748A51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B776648-399A-4475-9BA4-2E2F84153831}" type="pres">
      <dgm:prSet presAssocID="{9DF419EE-F34A-4DB4-8F35-09EAF2E600A8}" presName="composite" presStyleCnt="0"/>
      <dgm:spPr/>
    </dgm:pt>
    <dgm:pt modelId="{C80380AC-F33A-4F2E-A920-5E85DD75ABFE}" type="pres">
      <dgm:prSet presAssocID="{9DF419EE-F34A-4DB4-8F35-09EAF2E600A8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DEB5ED-D336-4D3D-9316-9951B9F51264}" type="pres">
      <dgm:prSet presAssocID="{9DF419EE-F34A-4DB4-8F35-09EAF2E600A8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5BA15E-0DE4-4CF4-928E-A8873CD26B9C}" type="pres">
      <dgm:prSet presAssocID="{C6EF6F4B-421C-47FA-A8BB-E24CD27C8084}" presName="sp" presStyleCnt="0"/>
      <dgm:spPr/>
    </dgm:pt>
    <dgm:pt modelId="{E3E077E0-D993-4DFC-A837-66E0B98B8F55}" type="pres">
      <dgm:prSet presAssocID="{99F91545-2CE5-4978-B1AA-4A3F43A1D30E}" presName="composite" presStyleCnt="0"/>
      <dgm:spPr/>
    </dgm:pt>
    <dgm:pt modelId="{6840DFC1-1B8D-4D98-B2A4-B5F13C5DD90D}" type="pres">
      <dgm:prSet presAssocID="{99F91545-2CE5-4978-B1AA-4A3F43A1D30E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A801F5-4858-432E-A9CB-113D0D2853E7}" type="pres">
      <dgm:prSet presAssocID="{99F91545-2CE5-4978-B1AA-4A3F43A1D30E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A57B6B-339A-45B1-9BE3-76BE61FF5E69}" type="pres">
      <dgm:prSet presAssocID="{A3EFE043-CD61-4B6E-A5CB-BF56B892FA4B}" presName="sp" presStyleCnt="0"/>
      <dgm:spPr/>
    </dgm:pt>
    <dgm:pt modelId="{407D96AD-1FBB-43D6-911C-7EC9A57DB705}" type="pres">
      <dgm:prSet presAssocID="{11CF2C96-E3ED-4FB8-B9B4-D39A56BC48AA}" presName="composite" presStyleCnt="0"/>
      <dgm:spPr/>
    </dgm:pt>
    <dgm:pt modelId="{C27DEDB6-5EFE-4792-BA7C-DC56DD126AFB}" type="pres">
      <dgm:prSet presAssocID="{11CF2C96-E3ED-4FB8-B9B4-D39A56BC48AA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FD6F7A-090A-40E6-BF17-97BE08E74C93}" type="pres">
      <dgm:prSet presAssocID="{11CF2C96-E3ED-4FB8-B9B4-D39A56BC48AA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85A6FB-3146-4272-8B71-3BA009CBA55E}" srcId="{04B65047-03A2-4AFB-A267-9DE44E748A51}" destId="{11CF2C96-E3ED-4FB8-B9B4-D39A56BC48AA}" srcOrd="2" destOrd="0" parTransId="{7E933270-9827-42F3-8117-3E3A97EC4267}" sibTransId="{66C7AF52-A462-4ED0-A6F2-CFE47E4FC9B6}"/>
    <dgm:cxn modelId="{295A4973-66B6-4A36-8308-4796A5F2EFD3}" srcId="{11CF2C96-E3ED-4FB8-B9B4-D39A56BC48AA}" destId="{93C39AB2-B478-4D0E-B3CB-7E3C2DC009AE}" srcOrd="1" destOrd="0" parTransId="{A00D06B4-5095-400F-84B0-588B31FDB7D5}" sibTransId="{6D67256E-9129-47CB-8DF7-1CFFF96A5A64}"/>
    <dgm:cxn modelId="{24E05907-3E58-4550-9809-39552B5E65A7}" type="presOf" srcId="{439236EF-B0CA-409C-B964-1C49EEF78D25}" destId="{F5A801F5-4858-432E-A9CB-113D0D2853E7}" srcOrd="0" destOrd="0" presId="urn:microsoft.com/office/officeart/2005/8/layout/chevron2"/>
    <dgm:cxn modelId="{3D3CCC96-F706-4F81-A3AF-9C6CDE219109}" srcId="{99F91545-2CE5-4978-B1AA-4A3F43A1D30E}" destId="{439236EF-B0CA-409C-B964-1C49EEF78D25}" srcOrd="0" destOrd="0" parTransId="{17C12608-E4FC-498E-95B4-213C4443A842}" sibTransId="{03FF73EC-527D-4747-82C2-0A74D2E14983}"/>
    <dgm:cxn modelId="{6189CCB2-AF7A-4243-B05A-BE3124B2C505}" srcId="{9DF419EE-F34A-4DB4-8F35-09EAF2E600A8}" destId="{3CA67BEA-EB47-4336-A2B6-C8058BB72D63}" srcOrd="1" destOrd="0" parTransId="{A9634BB6-A992-43C5-A387-5B2E8ABCB962}" sibTransId="{967B04F1-7295-4AE4-B885-FD2127398DE6}"/>
    <dgm:cxn modelId="{A4A3B0FF-0A29-4A70-80BD-A8DDD1EBE9CC}" srcId="{9DF419EE-F34A-4DB4-8F35-09EAF2E600A8}" destId="{AC27BDDD-C1C7-4D2C-92A6-45030C46F271}" srcOrd="0" destOrd="0" parTransId="{4770A694-2937-47EF-B8F9-B2B05012CA5C}" sibTransId="{5CEC5FE4-8FCF-407C-97C4-841020D57A5F}"/>
    <dgm:cxn modelId="{8379B782-970C-47B1-9093-85F7D809DA59}" type="presOf" srcId="{9DF419EE-F34A-4DB4-8F35-09EAF2E600A8}" destId="{C80380AC-F33A-4F2E-A920-5E85DD75ABFE}" srcOrd="0" destOrd="0" presId="urn:microsoft.com/office/officeart/2005/8/layout/chevron2"/>
    <dgm:cxn modelId="{7DCF3CE2-AF97-474C-B34D-CD5EA56A3EE4}" type="presOf" srcId="{93C39AB2-B478-4D0E-B3CB-7E3C2DC009AE}" destId="{FDFD6F7A-090A-40E6-BF17-97BE08E74C93}" srcOrd="0" destOrd="1" presId="urn:microsoft.com/office/officeart/2005/8/layout/chevron2"/>
    <dgm:cxn modelId="{D21966AA-708F-4075-B4EB-97D9C02B36EC}" type="presOf" srcId="{3CA67BEA-EB47-4336-A2B6-C8058BB72D63}" destId="{A9DEB5ED-D336-4D3D-9316-9951B9F51264}" srcOrd="0" destOrd="1" presId="urn:microsoft.com/office/officeart/2005/8/layout/chevron2"/>
    <dgm:cxn modelId="{C8BB7F0A-2D17-4794-B5AF-D2B706E9F5E0}" type="presOf" srcId="{04B65047-03A2-4AFB-A267-9DE44E748A51}" destId="{CBB278B8-DD07-4F0B-8687-6993B165192E}" srcOrd="0" destOrd="0" presId="urn:microsoft.com/office/officeart/2005/8/layout/chevron2"/>
    <dgm:cxn modelId="{DF047B15-33F0-4F2F-9A37-6198640D2D5E}" srcId="{04B65047-03A2-4AFB-A267-9DE44E748A51}" destId="{99F91545-2CE5-4978-B1AA-4A3F43A1D30E}" srcOrd="1" destOrd="0" parTransId="{D1F6DFE4-57DF-4112-A03E-07F97909F0C8}" sibTransId="{A3EFE043-CD61-4B6E-A5CB-BF56B892FA4B}"/>
    <dgm:cxn modelId="{317724EB-723A-4C19-A98C-E5987055D833}" srcId="{11CF2C96-E3ED-4FB8-B9B4-D39A56BC48AA}" destId="{3AA09C3B-EEE6-4957-96FB-72BB2738B557}" srcOrd="0" destOrd="0" parTransId="{FFD4D47F-ECDC-4629-927B-F483F1788C74}" sibTransId="{A43A8FF6-F752-4F26-A2A5-83E45F1E0AE5}"/>
    <dgm:cxn modelId="{F87A64E0-8230-44DF-BA9A-06447DC07157}" type="presOf" srcId="{AC27BDDD-C1C7-4D2C-92A6-45030C46F271}" destId="{A9DEB5ED-D336-4D3D-9316-9951B9F51264}" srcOrd="0" destOrd="0" presId="urn:microsoft.com/office/officeart/2005/8/layout/chevron2"/>
    <dgm:cxn modelId="{2D45BCC0-6925-4891-BDF4-975B44192629}" type="presOf" srcId="{3AA09C3B-EEE6-4957-96FB-72BB2738B557}" destId="{FDFD6F7A-090A-40E6-BF17-97BE08E74C93}" srcOrd="0" destOrd="0" presId="urn:microsoft.com/office/officeart/2005/8/layout/chevron2"/>
    <dgm:cxn modelId="{05D6F230-B1B4-401F-BBDF-7EF3C2B396DE}" srcId="{04B65047-03A2-4AFB-A267-9DE44E748A51}" destId="{9DF419EE-F34A-4DB4-8F35-09EAF2E600A8}" srcOrd="0" destOrd="0" parTransId="{C09B4E79-1B11-45AD-A958-A6E38893BA30}" sibTransId="{C6EF6F4B-421C-47FA-A8BB-E24CD27C8084}"/>
    <dgm:cxn modelId="{A4894AAF-8D6D-434A-B81E-F1CDF0F6F973}" type="presOf" srcId="{11CF2C96-E3ED-4FB8-B9B4-D39A56BC48AA}" destId="{C27DEDB6-5EFE-4792-BA7C-DC56DD126AFB}" srcOrd="0" destOrd="0" presId="urn:microsoft.com/office/officeart/2005/8/layout/chevron2"/>
    <dgm:cxn modelId="{423306F8-5458-431B-9F35-4EDBA29EE48D}" srcId="{99F91545-2CE5-4978-B1AA-4A3F43A1D30E}" destId="{C3DB9243-0446-4796-A244-CE1973B43376}" srcOrd="1" destOrd="0" parTransId="{21F4BD09-3D88-4944-A466-A332A62F16FB}" sibTransId="{CFB7B7D1-8933-40AD-8722-B055746E9069}"/>
    <dgm:cxn modelId="{BCE6FA5E-6BCE-4A0D-91B4-E4A93AD2866A}" type="presOf" srcId="{C3DB9243-0446-4796-A244-CE1973B43376}" destId="{F5A801F5-4858-432E-A9CB-113D0D2853E7}" srcOrd="0" destOrd="1" presId="urn:microsoft.com/office/officeart/2005/8/layout/chevron2"/>
    <dgm:cxn modelId="{6F946D53-CCE0-4CC6-A3E0-8D0FFE3E6CF5}" type="presOf" srcId="{99F91545-2CE5-4978-B1AA-4A3F43A1D30E}" destId="{6840DFC1-1B8D-4D98-B2A4-B5F13C5DD90D}" srcOrd="0" destOrd="0" presId="urn:microsoft.com/office/officeart/2005/8/layout/chevron2"/>
    <dgm:cxn modelId="{A6612A44-4626-404C-BDB8-1CDC9EA76A0B}" type="presParOf" srcId="{CBB278B8-DD07-4F0B-8687-6993B165192E}" destId="{9B776648-399A-4475-9BA4-2E2F84153831}" srcOrd="0" destOrd="0" presId="urn:microsoft.com/office/officeart/2005/8/layout/chevron2"/>
    <dgm:cxn modelId="{1BF33717-8979-4649-805D-4380FBF2C60A}" type="presParOf" srcId="{9B776648-399A-4475-9BA4-2E2F84153831}" destId="{C80380AC-F33A-4F2E-A920-5E85DD75ABFE}" srcOrd="0" destOrd="0" presId="urn:microsoft.com/office/officeart/2005/8/layout/chevron2"/>
    <dgm:cxn modelId="{8E955CCD-CC61-49AE-8289-A93276C8DCD8}" type="presParOf" srcId="{9B776648-399A-4475-9BA4-2E2F84153831}" destId="{A9DEB5ED-D336-4D3D-9316-9951B9F51264}" srcOrd="1" destOrd="0" presId="urn:microsoft.com/office/officeart/2005/8/layout/chevron2"/>
    <dgm:cxn modelId="{A844F60A-A64B-4499-B627-74A9D7691865}" type="presParOf" srcId="{CBB278B8-DD07-4F0B-8687-6993B165192E}" destId="{255BA15E-0DE4-4CF4-928E-A8873CD26B9C}" srcOrd="1" destOrd="0" presId="urn:microsoft.com/office/officeart/2005/8/layout/chevron2"/>
    <dgm:cxn modelId="{5B8C647A-3377-45F3-B5BB-B8CBBB4353FD}" type="presParOf" srcId="{CBB278B8-DD07-4F0B-8687-6993B165192E}" destId="{E3E077E0-D993-4DFC-A837-66E0B98B8F55}" srcOrd="2" destOrd="0" presId="urn:microsoft.com/office/officeart/2005/8/layout/chevron2"/>
    <dgm:cxn modelId="{956C25A2-9988-4BDC-B054-1CDCD8C4E398}" type="presParOf" srcId="{E3E077E0-D993-4DFC-A837-66E0B98B8F55}" destId="{6840DFC1-1B8D-4D98-B2A4-B5F13C5DD90D}" srcOrd="0" destOrd="0" presId="urn:microsoft.com/office/officeart/2005/8/layout/chevron2"/>
    <dgm:cxn modelId="{A199E869-F765-415D-BBEB-E0ACDD879804}" type="presParOf" srcId="{E3E077E0-D993-4DFC-A837-66E0B98B8F55}" destId="{F5A801F5-4858-432E-A9CB-113D0D2853E7}" srcOrd="1" destOrd="0" presId="urn:microsoft.com/office/officeart/2005/8/layout/chevron2"/>
    <dgm:cxn modelId="{4ED098BC-3CF3-4D10-8EAD-26FC25D86679}" type="presParOf" srcId="{CBB278B8-DD07-4F0B-8687-6993B165192E}" destId="{F7A57B6B-339A-45B1-9BE3-76BE61FF5E69}" srcOrd="3" destOrd="0" presId="urn:microsoft.com/office/officeart/2005/8/layout/chevron2"/>
    <dgm:cxn modelId="{330F36DE-7B57-4C53-B7F9-0BD078C1A61A}" type="presParOf" srcId="{CBB278B8-DD07-4F0B-8687-6993B165192E}" destId="{407D96AD-1FBB-43D6-911C-7EC9A57DB705}" srcOrd="4" destOrd="0" presId="urn:microsoft.com/office/officeart/2005/8/layout/chevron2"/>
    <dgm:cxn modelId="{5FFEEF38-B129-4F61-9918-869FC0D93111}" type="presParOf" srcId="{407D96AD-1FBB-43D6-911C-7EC9A57DB705}" destId="{C27DEDB6-5EFE-4792-BA7C-DC56DD126AFB}" srcOrd="0" destOrd="0" presId="urn:microsoft.com/office/officeart/2005/8/layout/chevron2"/>
    <dgm:cxn modelId="{1C1BBEDB-6E43-4C4B-8390-0DDE9F08CEE2}" type="presParOf" srcId="{407D96AD-1FBB-43D6-911C-7EC9A57DB705}" destId="{FDFD6F7A-090A-40E6-BF17-97BE08E74C93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05D3D3-2C0C-439B-A8EE-E0FB2FE67E17}" type="doc">
      <dgm:prSet loTypeId="urn:microsoft.com/office/officeart/2005/8/layout/chevron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C05AADD4-7FDD-43E3-8561-CCB60FA5792B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FC77E97B-7161-44AE-BEC0-CCF758789F5D}" type="parTrans" cxnId="{565CCA75-C05E-4D69-AA41-EF9266C868D5}">
      <dgm:prSet/>
      <dgm:spPr/>
      <dgm:t>
        <a:bodyPr/>
        <a:lstStyle/>
        <a:p>
          <a:endParaRPr lang="cs-CZ"/>
        </a:p>
      </dgm:t>
    </dgm:pt>
    <dgm:pt modelId="{712BBBAD-FA88-4C7D-9287-115F446FF5D5}" type="sibTrans" cxnId="{565CCA75-C05E-4D69-AA41-EF9266C868D5}">
      <dgm:prSet/>
      <dgm:spPr/>
      <dgm:t>
        <a:bodyPr/>
        <a:lstStyle/>
        <a:p>
          <a:endParaRPr lang="cs-CZ"/>
        </a:p>
      </dgm:t>
    </dgm:pt>
    <dgm:pt modelId="{A7161BD5-966A-4EB0-BE5E-11386776C249}">
      <dgm:prSet phldrT="[Text]"/>
      <dgm:spPr/>
      <dgm:t>
        <a:bodyPr/>
        <a:lstStyle/>
        <a:p>
          <a:r>
            <a:rPr lang="cs-CZ" dirty="0" err="1" smtClean="0"/>
            <a:t>She´s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blue </a:t>
          </a:r>
          <a:r>
            <a:rPr lang="cs-CZ" dirty="0" err="1" smtClean="0"/>
            <a:t>eyes</a:t>
          </a:r>
          <a:r>
            <a:rPr lang="cs-CZ" dirty="0" smtClean="0"/>
            <a:t>.</a:t>
          </a:r>
          <a:endParaRPr lang="cs-CZ" dirty="0"/>
        </a:p>
      </dgm:t>
    </dgm:pt>
    <dgm:pt modelId="{FC8C7BC8-DD13-45E6-B18D-404C1C3D03E8}" type="parTrans" cxnId="{6DD0AD01-F022-477F-B381-D59DF251E688}">
      <dgm:prSet/>
      <dgm:spPr/>
      <dgm:t>
        <a:bodyPr/>
        <a:lstStyle/>
        <a:p>
          <a:endParaRPr lang="cs-CZ"/>
        </a:p>
      </dgm:t>
    </dgm:pt>
    <dgm:pt modelId="{19AF8ADD-B6E5-41BD-B4EA-DC06E866253F}" type="sibTrans" cxnId="{6DD0AD01-F022-477F-B381-D59DF251E688}">
      <dgm:prSet/>
      <dgm:spPr/>
      <dgm:t>
        <a:bodyPr/>
        <a:lstStyle/>
        <a:p>
          <a:endParaRPr lang="cs-CZ"/>
        </a:p>
      </dgm:t>
    </dgm:pt>
    <dgm:pt modelId="{9D808A58-C090-42AE-A72F-B00148224B29}">
      <dgm:prSet phldrT="[Text]" phldr="1"/>
      <dgm:spPr/>
      <dgm:t>
        <a:bodyPr/>
        <a:lstStyle/>
        <a:p>
          <a:endParaRPr lang="cs-CZ"/>
        </a:p>
      </dgm:t>
    </dgm:pt>
    <dgm:pt modelId="{B3073EDD-7CC1-4BA9-8BD0-C3CA5798E2DA}" type="parTrans" cxnId="{466C2465-AE39-449F-8B8E-12DF0110109F}">
      <dgm:prSet/>
      <dgm:spPr/>
      <dgm:t>
        <a:bodyPr/>
        <a:lstStyle/>
        <a:p>
          <a:endParaRPr lang="cs-CZ"/>
        </a:p>
      </dgm:t>
    </dgm:pt>
    <dgm:pt modelId="{455BE69B-5504-46D1-A0BB-7B1D869D7CF3}" type="sibTrans" cxnId="{466C2465-AE39-449F-8B8E-12DF0110109F}">
      <dgm:prSet/>
      <dgm:spPr/>
      <dgm:t>
        <a:bodyPr/>
        <a:lstStyle/>
        <a:p>
          <a:endParaRPr lang="cs-CZ"/>
        </a:p>
      </dgm:t>
    </dgm:pt>
    <dgm:pt modelId="{628F52EF-DFB2-4EBD-9BD2-4F3817804A59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2C756996-9CB9-432A-884D-8659DEE6AD70}" type="parTrans" cxnId="{A42144A2-A882-40AC-A7EB-9A1088D25F90}">
      <dgm:prSet/>
      <dgm:spPr/>
      <dgm:t>
        <a:bodyPr/>
        <a:lstStyle/>
        <a:p>
          <a:endParaRPr lang="cs-CZ"/>
        </a:p>
      </dgm:t>
    </dgm:pt>
    <dgm:pt modelId="{7FB80F10-2271-46CF-8D2F-8CE9D224F245}" type="sibTrans" cxnId="{A42144A2-A882-40AC-A7EB-9A1088D25F90}">
      <dgm:prSet/>
      <dgm:spPr/>
      <dgm:t>
        <a:bodyPr/>
        <a:lstStyle/>
        <a:p>
          <a:endParaRPr lang="cs-CZ"/>
        </a:p>
      </dgm:t>
    </dgm:pt>
    <dgm:pt modelId="{DABB2F7B-C6C6-42CB-A6B5-08C92CAD4419}">
      <dgm:prSet phldrT="[Text]"/>
      <dgm:spPr/>
      <dgm:t>
        <a:bodyPr/>
        <a:lstStyle/>
        <a:p>
          <a:r>
            <a:rPr lang="cs-CZ" dirty="0" err="1" smtClean="0"/>
            <a:t>She´s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green </a:t>
          </a:r>
          <a:r>
            <a:rPr lang="cs-CZ" dirty="0" err="1" smtClean="0"/>
            <a:t>eyes</a:t>
          </a:r>
          <a:r>
            <a:rPr lang="cs-CZ" dirty="0" smtClean="0"/>
            <a:t>.</a:t>
          </a:r>
          <a:endParaRPr lang="cs-CZ" dirty="0"/>
        </a:p>
      </dgm:t>
    </dgm:pt>
    <dgm:pt modelId="{48E45705-C150-4423-8D91-1F00440B3B8E}" type="parTrans" cxnId="{2052DEBB-6C11-4F9B-9B32-2D780D35B494}">
      <dgm:prSet/>
      <dgm:spPr/>
      <dgm:t>
        <a:bodyPr/>
        <a:lstStyle/>
        <a:p>
          <a:endParaRPr lang="cs-CZ"/>
        </a:p>
      </dgm:t>
    </dgm:pt>
    <dgm:pt modelId="{0DB92C7B-879D-4CC0-97AE-9D6D81C17B4D}" type="sibTrans" cxnId="{2052DEBB-6C11-4F9B-9B32-2D780D35B494}">
      <dgm:prSet/>
      <dgm:spPr/>
      <dgm:t>
        <a:bodyPr/>
        <a:lstStyle/>
        <a:p>
          <a:endParaRPr lang="cs-CZ"/>
        </a:p>
      </dgm:t>
    </dgm:pt>
    <dgm:pt modelId="{3A7BBA58-EC45-4C49-A291-2DA56BC7D948}">
      <dgm:prSet phldrT="[Text]" phldr="1"/>
      <dgm:spPr/>
      <dgm:t>
        <a:bodyPr/>
        <a:lstStyle/>
        <a:p>
          <a:endParaRPr lang="cs-CZ"/>
        </a:p>
      </dgm:t>
    </dgm:pt>
    <dgm:pt modelId="{366F73D5-AF0E-4F92-872B-67E93DE71359}" type="parTrans" cxnId="{2ACC83B3-0F19-4B7E-AE81-F8761E4BA92B}">
      <dgm:prSet/>
      <dgm:spPr/>
      <dgm:t>
        <a:bodyPr/>
        <a:lstStyle/>
        <a:p>
          <a:endParaRPr lang="cs-CZ"/>
        </a:p>
      </dgm:t>
    </dgm:pt>
    <dgm:pt modelId="{DA877418-A81F-4486-AD41-72E1B824DB8F}" type="sibTrans" cxnId="{2ACC83B3-0F19-4B7E-AE81-F8761E4BA92B}">
      <dgm:prSet/>
      <dgm:spPr/>
      <dgm:t>
        <a:bodyPr/>
        <a:lstStyle/>
        <a:p>
          <a:endParaRPr lang="cs-CZ"/>
        </a:p>
      </dgm:t>
    </dgm:pt>
    <dgm:pt modelId="{D9831714-C046-40F5-BC45-27A53BAFBB2F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B0F90497-DCEC-44C8-97E0-53413439D79D}" type="parTrans" cxnId="{9767A508-7AE0-4B2D-B086-EF3F879F10E2}">
      <dgm:prSet/>
      <dgm:spPr/>
      <dgm:t>
        <a:bodyPr/>
        <a:lstStyle/>
        <a:p>
          <a:endParaRPr lang="cs-CZ"/>
        </a:p>
      </dgm:t>
    </dgm:pt>
    <dgm:pt modelId="{852AEC3F-6027-4804-B61E-20868F3AFD4B}" type="sibTrans" cxnId="{9767A508-7AE0-4B2D-B086-EF3F879F10E2}">
      <dgm:prSet/>
      <dgm:spPr/>
      <dgm:t>
        <a:bodyPr/>
        <a:lstStyle/>
        <a:p>
          <a:endParaRPr lang="cs-CZ"/>
        </a:p>
      </dgm:t>
    </dgm:pt>
    <dgm:pt modelId="{3D6FB384-F7B9-4959-8467-4E865F2DE897}">
      <dgm:prSet phldrT="[Text]"/>
      <dgm:spPr/>
      <dgm:t>
        <a:bodyPr/>
        <a:lstStyle/>
        <a:p>
          <a:r>
            <a:rPr lang="cs-CZ" dirty="0" err="1" smtClean="0"/>
            <a:t>She´s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</a:t>
          </a:r>
          <a:r>
            <a:rPr lang="cs-CZ" dirty="0" err="1" smtClean="0"/>
            <a:t>brown</a:t>
          </a:r>
          <a:r>
            <a:rPr lang="cs-CZ" dirty="0" smtClean="0"/>
            <a:t> </a:t>
          </a:r>
          <a:r>
            <a:rPr lang="cs-CZ" dirty="0" err="1" smtClean="0"/>
            <a:t>eyes</a:t>
          </a:r>
          <a:r>
            <a:rPr lang="cs-CZ" dirty="0" smtClean="0"/>
            <a:t>.</a:t>
          </a:r>
          <a:endParaRPr lang="cs-CZ" dirty="0"/>
        </a:p>
      </dgm:t>
    </dgm:pt>
    <dgm:pt modelId="{BD3CD7FC-EFFA-4F2E-9225-101A64BD75FD}" type="parTrans" cxnId="{880F4208-50CA-4B81-8975-3B3A8A890E45}">
      <dgm:prSet/>
      <dgm:spPr/>
      <dgm:t>
        <a:bodyPr/>
        <a:lstStyle/>
        <a:p>
          <a:endParaRPr lang="cs-CZ"/>
        </a:p>
      </dgm:t>
    </dgm:pt>
    <dgm:pt modelId="{D0CC747D-3D84-4C83-B709-DCF2A6B14BA1}" type="sibTrans" cxnId="{880F4208-50CA-4B81-8975-3B3A8A890E45}">
      <dgm:prSet/>
      <dgm:spPr/>
      <dgm:t>
        <a:bodyPr/>
        <a:lstStyle/>
        <a:p>
          <a:endParaRPr lang="cs-CZ"/>
        </a:p>
      </dgm:t>
    </dgm:pt>
    <dgm:pt modelId="{2A16EF31-2E51-468D-AF8C-DC29040D7A19}">
      <dgm:prSet phldrT="[Text]" phldr="1"/>
      <dgm:spPr/>
      <dgm:t>
        <a:bodyPr/>
        <a:lstStyle/>
        <a:p>
          <a:endParaRPr lang="cs-CZ"/>
        </a:p>
      </dgm:t>
    </dgm:pt>
    <dgm:pt modelId="{59AC077A-04C0-4C44-B962-9D0AC49CD695}" type="parTrans" cxnId="{E33E557C-53ED-4230-A7AD-7219CD8967DD}">
      <dgm:prSet/>
      <dgm:spPr/>
      <dgm:t>
        <a:bodyPr/>
        <a:lstStyle/>
        <a:p>
          <a:endParaRPr lang="cs-CZ"/>
        </a:p>
      </dgm:t>
    </dgm:pt>
    <dgm:pt modelId="{952FF490-FE08-48F1-9740-72EDE0BD4424}" type="sibTrans" cxnId="{E33E557C-53ED-4230-A7AD-7219CD8967DD}">
      <dgm:prSet/>
      <dgm:spPr/>
      <dgm:t>
        <a:bodyPr/>
        <a:lstStyle/>
        <a:p>
          <a:endParaRPr lang="cs-CZ"/>
        </a:p>
      </dgm:t>
    </dgm:pt>
    <dgm:pt modelId="{8F7BCE34-ED8F-4A92-8BD9-FE68F295FA7A}" type="pres">
      <dgm:prSet presAssocID="{4E05D3D3-2C0C-439B-A8EE-E0FB2FE67E17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6420ACA-1E9E-4D51-9207-72A46286E626}" type="pres">
      <dgm:prSet presAssocID="{C05AADD4-7FDD-43E3-8561-CCB60FA5792B}" presName="composite" presStyleCnt="0"/>
      <dgm:spPr/>
    </dgm:pt>
    <dgm:pt modelId="{853611EC-5AC2-4C42-A60E-D76CE0B35F7B}" type="pres">
      <dgm:prSet presAssocID="{C05AADD4-7FDD-43E3-8561-CCB60FA5792B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A13F1A-3663-4660-9686-A412C7B94308}" type="pres">
      <dgm:prSet presAssocID="{C05AADD4-7FDD-43E3-8561-CCB60FA5792B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D5D635-A2AF-4781-B8C4-9D3045941FB4}" type="pres">
      <dgm:prSet presAssocID="{712BBBAD-FA88-4C7D-9287-115F446FF5D5}" presName="sp" presStyleCnt="0"/>
      <dgm:spPr/>
    </dgm:pt>
    <dgm:pt modelId="{82AB77F3-08DF-4FC4-BE70-33C9A313D0A3}" type="pres">
      <dgm:prSet presAssocID="{628F52EF-DFB2-4EBD-9BD2-4F3817804A59}" presName="composite" presStyleCnt="0"/>
      <dgm:spPr/>
    </dgm:pt>
    <dgm:pt modelId="{D20CF645-D3BA-4622-A768-F5B6A16FA9E8}" type="pres">
      <dgm:prSet presAssocID="{628F52EF-DFB2-4EBD-9BD2-4F3817804A59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5FA6C2-78B8-4AC2-85AB-268AE2C05DC9}" type="pres">
      <dgm:prSet presAssocID="{628F52EF-DFB2-4EBD-9BD2-4F3817804A59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280B3D-13D4-437D-96DC-1A146A0F89D7}" type="pres">
      <dgm:prSet presAssocID="{7FB80F10-2271-46CF-8D2F-8CE9D224F245}" presName="sp" presStyleCnt="0"/>
      <dgm:spPr/>
    </dgm:pt>
    <dgm:pt modelId="{2848D6AF-0147-4E54-9C1B-BADE07B93806}" type="pres">
      <dgm:prSet presAssocID="{D9831714-C046-40F5-BC45-27A53BAFBB2F}" presName="composite" presStyleCnt="0"/>
      <dgm:spPr/>
    </dgm:pt>
    <dgm:pt modelId="{43523A13-23C8-4E72-AC61-39CE0B176A25}" type="pres">
      <dgm:prSet presAssocID="{D9831714-C046-40F5-BC45-27A53BAFBB2F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CDE6ED-3C84-4807-8224-F7536B5DAE28}" type="pres">
      <dgm:prSet presAssocID="{D9831714-C046-40F5-BC45-27A53BAFBB2F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67A508-7AE0-4B2D-B086-EF3F879F10E2}" srcId="{4E05D3D3-2C0C-439B-A8EE-E0FB2FE67E17}" destId="{D9831714-C046-40F5-BC45-27A53BAFBB2F}" srcOrd="2" destOrd="0" parTransId="{B0F90497-DCEC-44C8-97E0-53413439D79D}" sibTransId="{852AEC3F-6027-4804-B61E-20868F3AFD4B}"/>
    <dgm:cxn modelId="{49199202-ED6D-4278-A27D-215FE8E5A637}" type="presOf" srcId="{4E05D3D3-2C0C-439B-A8EE-E0FB2FE67E17}" destId="{8F7BCE34-ED8F-4A92-8BD9-FE68F295FA7A}" srcOrd="0" destOrd="0" presId="urn:microsoft.com/office/officeart/2005/8/layout/chevron2"/>
    <dgm:cxn modelId="{6DD0AD01-F022-477F-B381-D59DF251E688}" srcId="{C05AADD4-7FDD-43E3-8561-CCB60FA5792B}" destId="{A7161BD5-966A-4EB0-BE5E-11386776C249}" srcOrd="0" destOrd="0" parTransId="{FC8C7BC8-DD13-45E6-B18D-404C1C3D03E8}" sibTransId="{19AF8ADD-B6E5-41BD-B4EA-DC06E866253F}"/>
    <dgm:cxn modelId="{A42144A2-A882-40AC-A7EB-9A1088D25F90}" srcId="{4E05D3D3-2C0C-439B-A8EE-E0FB2FE67E17}" destId="{628F52EF-DFB2-4EBD-9BD2-4F3817804A59}" srcOrd="1" destOrd="0" parTransId="{2C756996-9CB9-432A-884D-8659DEE6AD70}" sibTransId="{7FB80F10-2271-46CF-8D2F-8CE9D224F245}"/>
    <dgm:cxn modelId="{13F1662D-ACC7-440E-A9C5-129EF91A511F}" type="presOf" srcId="{DABB2F7B-C6C6-42CB-A6B5-08C92CAD4419}" destId="{B25FA6C2-78B8-4AC2-85AB-268AE2C05DC9}" srcOrd="0" destOrd="0" presId="urn:microsoft.com/office/officeart/2005/8/layout/chevron2"/>
    <dgm:cxn modelId="{880F4208-50CA-4B81-8975-3B3A8A890E45}" srcId="{D9831714-C046-40F5-BC45-27A53BAFBB2F}" destId="{3D6FB384-F7B9-4959-8467-4E865F2DE897}" srcOrd="0" destOrd="0" parTransId="{BD3CD7FC-EFFA-4F2E-9225-101A64BD75FD}" sibTransId="{D0CC747D-3D84-4C83-B709-DCF2A6B14BA1}"/>
    <dgm:cxn modelId="{2ACC83B3-0F19-4B7E-AE81-F8761E4BA92B}" srcId="{628F52EF-DFB2-4EBD-9BD2-4F3817804A59}" destId="{3A7BBA58-EC45-4C49-A291-2DA56BC7D948}" srcOrd="1" destOrd="0" parTransId="{366F73D5-AF0E-4F92-872B-67E93DE71359}" sibTransId="{DA877418-A81F-4486-AD41-72E1B824DB8F}"/>
    <dgm:cxn modelId="{53A9639F-632D-451B-A5D3-447064ED5C73}" type="presOf" srcId="{C05AADD4-7FDD-43E3-8561-CCB60FA5792B}" destId="{853611EC-5AC2-4C42-A60E-D76CE0B35F7B}" srcOrd="0" destOrd="0" presId="urn:microsoft.com/office/officeart/2005/8/layout/chevron2"/>
    <dgm:cxn modelId="{A870AC8A-861D-4B89-9AA1-6EE7EA7DF8D2}" type="presOf" srcId="{3A7BBA58-EC45-4C49-A291-2DA56BC7D948}" destId="{B25FA6C2-78B8-4AC2-85AB-268AE2C05DC9}" srcOrd="0" destOrd="1" presId="urn:microsoft.com/office/officeart/2005/8/layout/chevron2"/>
    <dgm:cxn modelId="{E33E557C-53ED-4230-A7AD-7219CD8967DD}" srcId="{D9831714-C046-40F5-BC45-27A53BAFBB2F}" destId="{2A16EF31-2E51-468D-AF8C-DC29040D7A19}" srcOrd="1" destOrd="0" parTransId="{59AC077A-04C0-4C44-B962-9D0AC49CD695}" sibTransId="{952FF490-FE08-48F1-9740-72EDE0BD4424}"/>
    <dgm:cxn modelId="{466C2465-AE39-449F-8B8E-12DF0110109F}" srcId="{C05AADD4-7FDD-43E3-8561-CCB60FA5792B}" destId="{9D808A58-C090-42AE-A72F-B00148224B29}" srcOrd="1" destOrd="0" parTransId="{B3073EDD-7CC1-4BA9-8BD0-C3CA5798E2DA}" sibTransId="{455BE69B-5504-46D1-A0BB-7B1D869D7CF3}"/>
    <dgm:cxn modelId="{2052DEBB-6C11-4F9B-9B32-2D780D35B494}" srcId="{628F52EF-DFB2-4EBD-9BD2-4F3817804A59}" destId="{DABB2F7B-C6C6-42CB-A6B5-08C92CAD4419}" srcOrd="0" destOrd="0" parTransId="{48E45705-C150-4423-8D91-1F00440B3B8E}" sibTransId="{0DB92C7B-879D-4CC0-97AE-9D6D81C17B4D}"/>
    <dgm:cxn modelId="{8F9D6A47-35D2-482C-ACA2-B1D6A071B651}" type="presOf" srcId="{3D6FB384-F7B9-4959-8467-4E865F2DE897}" destId="{7FCDE6ED-3C84-4807-8224-F7536B5DAE28}" srcOrd="0" destOrd="0" presId="urn:microsoft.com/office/officeart/2005/8/layout/chevron2"/>
    <dgm:cxn modelId="{80D22349-299C-424F-89A3-E82F7F9A4F4E}" type="presOf" srcId="{A7161BD5-966A-4EB0-BE5E-11386776C249}" destId="{EAA13F1A-3663-4660-9686-A412C7B94308}" srcOrd="0" destOrd="0" presId="urn:microsoft.com/office/officeart/2005/8/layout/chevron2"/>
    <dgm:cxn modelId="{08881DD6-7A04-4D75-95A8-5E7052485570}" type="presOf" srcId="{2A16EF31-2E51-468D-AF8C-DC29040D7A19}" destId="{7FCDE6ED-3C84-4807-8224-F7536B5DAE28}" srcOrd="0" destOrd="1" presId="urn:microsoft.com/office/officeart/2005/8/layout/chevron2"/>
    <dgm:cxn modelId="{A7178B33-5DCB-480B-98ED-DF9378630009}" type="presOf" srcId="{9D808A58-C090-42AE-A72F-B00148224B29}" destId="{EAA13F1A-3663-4660-9686-A412C7B94308}" srcOrd="0" destOrd="1" presId="urn:microsoft.com/office/officeart/2005/8/layout/chevron2"/>
    <dgm:cxn modelId="{C7B66193-78F5-4BDD-80E8-13B454F08B0D}" type="presOf" srcId="{D9831714-C046-40F5-BC45-27A53BAFBB2F}" destId="{43523A13-23C8-4E72-AC61-39CE0B176A25}" srcOrd="0" destOrd="0" presId="urn:microsoft.com/office/officeart/2005/8/layout/chevron2"/>
    <dgm:cxn modelId="{565CCA75-C05E-4D69-AA41-EF9266C868D5}" srcId="{4E05D3D3-2C0C-439B-A8EE-E0FB2FE67E17}" destId="{C05AADD4-7FDD-43E3-8561-CCB60FA5792B}" srcOrd="0" destOrd="0" parTransId="{FC77E97B-7161-44AE-BEC0-CCF758789F5D}" sibTransId="{712BBBAD-FA88-4C7D-9287-115F446FF5D5}"/>
    <dgm:cxn modelId="{D02AA033-6914-4C6D-B855-5920DDFF0FFB}" type="presOf" srcId="{628F52EF-DFB2-4EBD-9BD2-4F3817804A59}" destId="{D20CF645-D3BA-4622-A768-F5B6A16FA9E8}" srcOrd="0" destOrd="0" presId="urn:microsoft.com/office/officeart/2005/8/layout/chevron2"/>
    <dgm:cxn modelId="{401F6D2C-77D1-4FE7-A88F-D5E54E1984A7}" type="presParOf" srcId="{8F7BCE34-ED8F-4A92-8BD9-FE68F295FA7A}" destId="{36420ACA-1E9E-4D51-9207-72A46286E626}" srcOrd="0" destOrd="0" presId="urn:microsoft.com/office/officeart/2005/8/layout/chevron2"/>
    <dgm:cxn modelId="{5B8751A6-F4C5-423D-90E9-A008417834BC}" type="presParOf" srcId="{36420ACA-1E9E-4D51-9207-72A46286E626}" destId="{853611EC-5AC2-4C42-A60E-D76CE0B35F7B}" srcOrd="0" destOrd="0" presId="urn:microsoft.com/office/officeart/2005/8/layout/chevron2"/>
    <dgm:cxn modelId="{08EE13CE-DDDA-4A00-9566-06A23ACC0DDE}" type="presParOf" srcId="{36420ACA-1E9E-4D51-9207-72A46286E626}" destId="{EAA13F1A-3663-4660-9686-A412C7B94308}" srcOrd="1" destOrd="0" presId="urn:microsoft.com/office/officeart/2005/8/layout/chevron2"/>
    <dgm:cxn modelId="{A0BE7242-8AE3-4DB6-99A5-F4AC60A3B3C5}" type="presParOf" srcId="{8F7BCE34-ED8F-4A92-8BD9-FE68F295FA7A}" destId="{44D5D635-A2AF-4781-B8C4-9D3045941FB4}" srcOrd="1" destOrd="0" presId="urn:microsoft.com/office/officeart/2005/8/layout/chevron2"/>
    <dgm:cxn modelId="{4BF5549F-97E2-47EF-83CB-457774C905AB}" type="presParOf" srcId="{8F7BCE34-ED8F-4A92-8BD9-FE68F295FA7A}" destId="{82AB77F3-08DF-4FC4-BE70-33C9A313D0A3}" srcOrd="2" destOrd="0" presId="urn:microsoft.com/office/officeart/2005/8/layout/chevron2"/>
    <dgm:cxn modelId="{0ACC6FD4-99FC-4DF6-992B-8402F54532E8}" type="presParOf" srcId="{82AB77F3-08DF-4FC4-BE70-33C9A313D0A3}" destId="{D20CF645-D3BA-4622-A768-F5B6A16FA9E8}" srcOrd="0" destOrd="0" presId="urn:microsoft.com/office/officeart/2005/8/layout/chevron2"/>
    <dgm:cxn modelId="{22533259-A270-4017-848E-CACC44E468B5}" type="presParOf" srcId="{82AB77F3-08DF-4FC4-BE70-33C9A313D0A3}" destId="{B25FA6C2-78B8-4AC2-85AB-268AE2C05DC9}" srcOrd="1" destOrd="0" presId="urn:microsoft.com/office/officeart/2005/8/layout/chevron2"/>
    <dgm:cxn modelId="{88B79973-A426-48CE-A5AB-F2821609C54A}" type="presParOf" srcId="{8F7BCE34-ED8F-4A92-8BD9-FE68F295FA7A}" destId="{CA280B3D-13D4-437D-96DC-1A146A0F89D7}" srcOrd="3" destOrd="0" presId="urn:microsoft.com/office/officeart/2005/8/layout/chevron2"/>
    <dgm:cxn modelId="{E1E523B1-43DF-4FBF-B921-2414A2E7FC1D}" type="presParOf" srcId="{8F7BCE34-ED8F-4A92-8BD9-FE68F295FA7A}" destId="{2848D6AF-0147-4E54-9C1B-BADE07B93806}" srcOrd="4" destOrd="0" presId="urn:microsoft.com/office/officeart/2005/8/layout/chevron2"/>
    <dgm:cxn modelId="{D8C399C9-6B7C-429D-844A-7487A91740DA}" type="presParOf" srcId="{2848D6AF-0147-4E54-9C1B-BADE07B93806}" destId="{43523A13-23C8-4E72-AC61-39CE0B176A25}" srcOrd="0" destOrd="0" presId="urn:microsoft.com/office/officeart/2005/8/layout/chevron2"/>
    <dgm:cxn modelId="{D048EB9D-DDD9-465A-BCC7-6EE26CBDE62E}" type="presParOf" srcId="{2848D6AF-0147-4E54-9C1B-BADE07B93806}" destId="{7FCDE6ED-3C84-4807-8224-F7536B5DAE2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6F6AAD-E527-4576-95E3-5E74759C2839}" type="doc">
      <dgm:prSet loTypeId="urn:microsoft.com/office/officeart/2005/8/layout/chevron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8ACE2C26-035E-41F0-82E3-AA918FFA8790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82AC7C0D-6CA1-4882-9101-ED182219237E}" type="parTrans" cxnId="{B1010415-FE85-4C92-963D-22BF46087F1B}">
      <dgm:prSet/>
      <dgm:spPr/>
      <dgm:t>
        <a:bodyPr/>
        <a:lstStyle/>
        <a:p>
          <a:endParaRPr lang="cs-CZ"/>
        </a:p>
      </dgm:t>
    </dgm:pt>
    <dgm:pt modelId="{3082F44A-B1AB-49D4-A260-0EE43FB00815}" type="sibTrans" cxnId="{B1010415-FE85-4C92-963D-22BF46087F1B}">
      <dgm:prSet/>
      <dgm:spPr/>
      <dgm:t>
        <a:bodyPr/>
        <a:lstStyle/>
        <a:p>
          <a:endParaRPr lang="cs-CZ"/>
        </a:p>
      </dgm:t>
    </dgm:pt>
    <dgm:pt modelId="{B48C0B37-852C-4ADB-8CB2-0A1745CEFD16}">
      <dgm:prSet phldrT="[Text]"/>
      <dgm:spPr/>
      <dgm:t>
        <a:bodyPr/>
        <a:lstStyle/>
        <a:p>
          <a:r>
            <a:rPr lang="cs-CZ" dirty="0" err="1" smtClean="0"/>
            <a:t>She´s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a pink </a:t>
          </a:r>
          <a:r>
            <a:rPr lang="cs-CZ" dirty="0" err="1" smtClean="0"/>
            <a:t>mouth</a:t>
          </a:r>
          <a:r>
            <a:rPr lang="cs-CZ" dirty="0" smtClean="0"/>
            <a:t>.</a:t>
          </a:r>
          <a:endParaRPr lang="cs-CZ" dirty="0"/>
        </a:p>
      </dgm:t>
    </dgm:pt>
    <dgm:pt modelId="{7CBAC24D-78A7-4A6E-8857-0D25C5B87198}" type="parTrans" cxnId="{0D1DCD24-045F-4F5C-9A1E-6F78F8274205}">
      <dgm:prSet/>
      <dgm:spPr/>
      <dgm:t>
        <a:bodyPr/>
        <a:lstStyle/>
        <a:p>
          <a:endParaRPr lang="cs-CZ"/>
        </a:p>
      </dgm:t>
    </dgm:pt>
    <dgm:pt modelId="{43D48859-BF1D-44F7-8168-6E486E5CB6BB}" type="sibTrans" cxnId="{0D1DCD24-045F-4F5C-9A1E-6F78F8274205}">
      <dgm:prSet/>
      <dgm:spPr/>
      <dgm:t>
        <a:bodyPr/>
        <a:lstStyle/>
        <a:p>
          <a:endParaRPr lang="cs-CZ"/>
        </a:p>
      </dgm:t>
    </dgm:pt>
    <dgm:pt modelId="{0AA222A6-23B4-4078-8525-F6DCF3AE423B}">
      <dgm:prSet phldrT="[Text]" phldr="1"/>
      <dgm:spPr/>
      <dgm:t>
        <a:bodyPr/>
        <a:lstStyle/>
        <a:p>
          <a:endParaRPr lang="cs-CZ"/>
        </a:p>
      </dgm:t>
    </dgm:pt>
    <dgm:pt modelId="{F6FE6C74-B1A7-4500-8148-CFE7CD7101E7}" type="parTrans" cxnId="{B8A9B527-886A-49C1-9936-3DE62C2F0856}">
      <dgm:prSet/>
      <dgm:spPr/>
      <dgm:t>
        <a:bodyPr/>
        <a:lstStyle/>
        <a:p>
          <a:endParaRPr lang="cs-CZ"/>
        </a:p>
      </dgm:t>
    </dgm:pt>
    <dgm:pt modelId="{60712B34-AB44-4FF2-9B5F-B97F24EA251E}" type="sibTrans" cxnId="{B8A9B527-886A-49C1-9936-3DE62C2F0856}">
      <dgm:prSet/>
      <dgm:spPr/>
      <dgm:t>
        <a:bodyPr/>
        <a:lstStyle/>
        <a:p>
          <a:endParaRPr lang="cs-CZ"/>
        </a:p>
      </dgm:t>
    </dgm:pt>
    <dgm:pt modelId="{BBD574B1-E23E-47E3-A99D-F59C59DAE272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5287311A-3549-4FF4-B937-8E7760976AA4}" type="parTrans" cxnId="{4FF15BE0-9DCA-42AA-8DF6-793082534375}">
      <dgm:prSet/>
      <dgm:spPr/>
      <dgm:t>
        <a:bodyPr/>
        <a:lstStyle/>
        <a:p>
          <a:endParaRPr lang="cs-CZ"/>
        </a:p>
      </dgm:t>
    </dgm:pt>
    <dgm:pt modelId="{9AFE375C-485E-4E26-BB17-D6B83341F9F9}" type="sibTrans" cxnId="{4FF15BE0-9DCA-42AA-8DF6-793082534375}">
      <dgm:prSet/>
      <dgm:spPr/>
      <dgm:t>
        <a:bodyPr/>
        <a:lstStyle/>
        <a:p>
          <a:endParaRPr lang="cs-CZ"/>
        </a:p>
      </dgm:t>
    </dgm:pt>
    <dgm:pt modelId="{676E6ECE-B7BC-4B37-A2B3-5D2835E47FA4}">
      <dgm:prSet phldrT="[Text]"/>
      <dgm:spPr/>
      <dgm:t>
        <a:bodyPr/>
        <a:lstStyle/>
        <a:p>
          <a:r>
            <a:rPr lang="cs-CZ" dirty="0" err="1" smtClean="0"/>
            <a:t>She</a:t>
          </a:r>
          <a:r>
            <a:rPr lang="cs-CZ" dirty="0" smtClean="0"/>
            <a:t> ´s  </a:t>
          </a:r>
          <a:r>
            <a:rPr lang="cs-CZ" dirty="0" err="1" smtClean="0"/>
            <a:t>got</a:t>
          </a:r>
          <a:r>
            <a:rPr lang="cs-CZ" dirty="0" smtClean="0"/>
            <a:t> a big </a:t>
          </a:r>
          <a:r>
            <a:rPr lang="cs-CZ" dirty="0" err="1" smtClean="0"/>
            <a:t>mouth</a:t>
          </a:r>
          <a:r>
            <a:rPr lang="cs-CZ" dirty="0" smtClean="0"/>
            <a:t>.</a:t>
          </a:r>
          <a:endParaRPr lang="cs-CZ" dirty="0"/>
        </a:p>
      </dgm:t>
    </dgm:pt>
    <dgm:pt modelId="{0DB745B8-96A5-46E0-B3EB-F8A5A3F756A5}" type="parTrans" cxnId="{797DC4AB-2A2A-4F53-99DA-A64C26968BE4}">
      <dgm:prSet/>
      <dgm:spPr/>
      <dgm:t>
        <a:bodyPr/>
        <a:lstStyle/>
        <a:p>
          <a:endParaRPr lang="cs-CZ"/>
        </a:p>
      </dgm:t>
    </dgm:pt>
    <dgm:pt modelId="{A2E226B5-F1A7-419B-97CB-4C7A58EFAC51}" type="sibTrans" cxnId="{797DC4AB-2A2A-4F53-99DA-A64C26968BE4}">
      <dgm:prSet/>
      <dgm:spPr/>
      <dgm:t>
        <a:bodyPr/>
        <a:lstStyle/>
        <a:p>
          <a:endParaRPr lang="cs-CZ"/>
        </a:p>
      </dgm:t>
    </dgm:pt>
    <dgm:pt modelId="{8CE26FF7-E8BB-46DA-AA1A-47DF916E5988}">
      <dgm:prSet phldrT="[Text]" phldr="1"/>
      <dgm:spPr/>
      <dgm:t>
        <a:bodyPr/>
        <a:lstStyle/>
        <a:p>
          <a:endParaRPr lang="cs-CZ"/>
        </a:p>
      </dgm:t>
    </dgm:pt>
    <dgm:pt modelId="{8FF082DA-61EC-4088-B9EB-A79BD528C7FF}" type="parTrans" cxnId="{A669F18D-4E97-4603-9170-71F086A6A9D2}">
      <dgm:prSet/>
      <dgm:spPr/>
      <dgm:t>
        <a:bodyPr/>
        <a:lstStyle/>
        <a:p>
          <a:endParaRPr lang="cs-CZ"/>
        </a:p>
      </dgm:t>
    </dgm:pt>
    <dgm:pt modelId="{63E98E08-15A5-4592-8691-13B251971CDC}" type="sibTrans" cxnId="{A669F18D-4E97-4603-9170-71F086A6A9D2}">
      <dgm:prSet/>
      <dgm:spPr/>
      <dgm:t>
        <a:bodyPr/>
        <a:lstStyle/>
        <a:p>
          <a:endParaRPr lang="cs-CZ"/>
        </a:p>
      </dgm:t>
    </dgm:pt>
    <dgm:pt modelId="{CA919131-7EFD-4170-94FE-7C4F881FA5AE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D0BF842C-8AEA-4CF4-B91F-EF73BD10F3B2}" type="parTrans" cxnId="{C22A8C71-0E03-4E2F-A0B4-46823A1247C9}">
      <dgm:prSet/>
      <dgm:spPr/>
      <dgm:t>
        <a:bodyPr/>
        <a:lstStyle/>
        <a:p>
          <a:endParaRPr lang="cs-CZ"/>
        </a:p>
      </dgm:t>
    </dgm:pt>
    <dgm:pt modelId="{B291F8D8-1144-4110-8409-3CB1D8576554}" type="sibTrans" cxnId="{C22A8C71-0E03-4E2F-A0B4-46823A1247C9}">
      <dgm:prSet/>
      <dgm:spPr/>
      <dgm:t>
        <a:bodyPr/>
        <a:lstStyle/>
        <a:p>
          <a:endParaRPr lang="cs-CZ"/>
        </a:p>
      </dgm:t>
    </dgm:pt>
    <dgm:pt modelId="{1A4F5A14-462A-4F78-89C6-D5D1DE6BB64D}">
      <dgm:prSet phldrT="[Text]"/>
      <dgm:spPr/>
      <dgm:t>
        <a:bodyPr/>
        <a:lstStyle/>
        <a:p>
          <a:r>
            <a:rPr lang="cs-CZ" dirty="0" err="1" smtClean="0"/>
            <a:t>She´s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a </a:t>
          </a:r>
          <a:r>
            <a:rPr lang="cs-CZ" dirty="0" err="1" smtClean="0"/>
            <a:t>red</a:t>
          </a:r>
          <a:r>
            <a:rPr lang="cs-CZ" dirty="0" smtClean="0"/>
            <a:t> </a:t>
          </a:r>
          <a:r>
            <a:rPr lang="cs-CZ" dirty="0" err="1" smtClean="0"/>
            <a:t>mouth</a:t>
          </a:r>
          <a:r>
            <a:rPr lang="cs-CZ" dirty="0" smtClean="0"/>
            <a:t>.</a:t>
          </a:r>
          <a:endParaRPr lang="cs-CZ" dirty="0"/>
        </a:p>
      </dgm:t>
    </dgm:pt>
    <dgm:pt modelId="{97B82DA2-CA67-4DBE-9A33-F3AE6EE04D4F}" type="parTrans" cxnId="{53EC5667-07B8-42FC-B562-EABA4521949E}">
      <dgm:prSet/>
      <dgm:spPr/>
      <dgm:t>
        <a:bodyPr/>
        <a:lstStyle/>
        <a:p>
          <a:endParaRPr lang="cs-CZ"/>
        </a:p>
      </dgm:t>
    </dgm:pt>
    <dgm:pt modelId="{8D2891E4-FDF9-428C-8E64-92A691252D62}" type="sibTrans" cxnId="{53EC5667-07B8-42FC-B562-EABA4521949E}">
      <dgm:prSet/>
      <dgm:spPr/>
      <dgm:t>
        <a:bodyPr/>
        <a:lstStyle/>
        <a:p>
          <a:endParaRPr lang="cs-CZ"/>
        </a:p>
      </dgm:t>
    </dgm:pt>
    <dgm:pt modelId="{1D5EB478-870E-4D39-93CE-DD5B438AC1F3}">
      <dgm:prSet phldrT="[Text]" phldr="1"/>
      <dgm:spPr/>
      <dgm:t>
        <a:bodyPr/>
        <a:lstStyle/>
        <a:p>
          <a:endParaRPr lang="cs-CZ"/>
        </a:p>
      </dgm:t>
    </dgm:pt>
    <dgm:pt modelId="{4BCD8245-8F0C-4DAC-B8C5-7775EB68E85B}" type="parTrans" cxnId="{81C977FF-FE60-4B06-99AF-2B4394C7AEAB}">
      <dgm:prSet/>
      <dgm:spPr/>
      <dgm:t>
        <a:bodyPr/>
        <a:lstStyle/>
        <a:p>
          <a:endParaRPr lang="cs-CZ"/>
        </a:p>
      </dgm:t>
    </dgm:pt>
    <dgm:pt modelId="{582CA40B-BF78-4572-ADF5-87D6AACF5F87}" type="sibTrans" cxnId="{81C977FF-FE60-4B06-99AF-2B4394C7AEAB}">
      <dgm:prSet/>
      <dgm:spPr/>
      <dgm:t>
        <a:bodyPr/>
        <a:lstStyle/>
        <a:p>
          <a:endParaRPr lang="cs-CZ"/>
        </a:p>
      </dgm:t>
    </dgm:pt>
    <dgm:pt modelId="{51BBBD62-11A8-4CCE-B457-2B4B8EBCB24C}" type="pres">
      <dgm:prSet presAssocID="{666F6AAD-E527-4576-95E3-5E74759C2839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E986361-B11C-467D-A1F2-CC37037F3FE6}" type="pres">
      <dgm:prSet presAssocID="{8ACE2C26-035E-41F0-82E3-AA918FFA8790}" presName="composite" presStyleCnt="0"/>
      <dgm:spPr/>
    </dgm:pt>
    <dgm:pt modelId="{D86434E8-E9BC-450F-A8A2-3A707DBCD031}" type="pres">
      <dgm:prSet presAssocID="{8ACE2C26-035E-41F0-82E3-AA918FFA8790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C0F2AE-A42F-4A04-A260-96BDC2ECB9A9}" type="pres">
      <dgm:prSet presAssocID="{8ACE2C26-035E-41F0-82E3-AA918FFA8790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E642E2-362A-4CA5-99F3-8AA538CB158C}" type="pres">
      <dgm:prSet presAssocID="{3082F44A-B1AB-49D4-A260-0EE43FB00815}" presName="sp" presStyleCnt="0"/>
      <dgm:spPr/>
    </dgm:pt>
    <dgm:pt modelId="{A3E5A34A-B16E-469B-B17E-53BEFA5EAE1D}" type="pres">
      <dgm:prSet presAssocID="{BBD574B1-E23E-47E3-A99D-F59C59DAE272}" presName="composite" presStyleCnt="0"/>
      <dgm:spPr/>
    </dgm:pt>
    <dgm:pt modelId="{77CCEEE6-515E-49C5-A561-08043DD5EADE}" type="pres">
      <dgm:prSet presAssocID="{BBD574B1-E23E-47E3-A99D-F59C59DAE272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DACCBC-3EE5-43B6-B55C-7AB34285B3A2}" type="pres">
      <dgm:prSet presAssocID="{BBD574B1-E23E-47E3-A99D-F59C59DAE272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0C5E55-3661-4B33-B938-0645502DE140}" type="pres">
      <dgm:prSet presAssocID="{9AFE375C-485E-4E26-BB17-D6B83341F9F9}" presName="sp" presStyleCnt="0"/>
      <dgm:spPr/>
    </dgm:pt>
    <dgm:pt modelId="{7522D28C-95A1-4CD7-84F0-76E3ED8EB069}" type="pres">
      <dgm:prSet presAssocID="{CA919131-7EFD-4170-94FE-7C4F881FA5AE}" presName="composite" presStyleCnt="0"/>
      <dgm:spPr/>
    </dgm:pt>
    <dgm:pt modelId="{4E706B76-6DA3-470C-A309-87DC3A8341A0}" type="pres">
      <dgm:prSet presAssocID="{CA919131-7EFD-4170-94FE-7C4F881FA5AE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CEC3EB-5E53-45A4-BD16-70CCDBB0CAE7}" type="pres">
      <dgm:prSet presAssocID="{CA919131-7EFD-4170-94FE-7C4F881FA5AE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D4A0BA-76A2-4DB3-B94C-FB719C9DE2A1}" type="presOf" srcId="{CA919131-7EFD-4170-94FE-7C4F881FA5AE}" destId="{4E706B76-6DA3-470C-A309-87DC3A8341A0}" srcOrd="0" destOrd="0" presId="urn:microsoft.com/office/officeart/2005/8/layout/chevron2"/>
    <dgm:cxn modelId="{D0E5EA8F-534C-4C27-BCA7-057C61CF9756}" type="presOf" srcId="{BBD574B1-E23E-47E3-A99D-F59C59DAE272}" destId="{77CCEEE6-515E-49C5-A561-08043DD5EADE}" srcOrd="0" destOrd="0" presId="urn:microsoft.com/office/officeart/2005/8/layout/chevron2"/>
    <dgm:cxn modelId="{81C977FF-FE60-4B06-99AF-2B4394C7AEAB}" srcId="{CA919131-7EFD-4170-94FE-7C4F881FA5AE}" destId="{1D5EB478-870E-4D39-93CE-DD5B438AC1F3}" srcOrd="1" destOrd="0" parTransId="{4BCD8245-8F0C-4DAC-B8C5-7775EB68E85B}" sibTransId="{582CA40B-BF78-4572-ADF5-87D6AACF5F87}"/>
    <dgm:cxn modelId="{20600612-BF1F-4574-AB49-0C227297376B}" type="presOf" srcId="{676E6ECE-B7BC-4B37-A2B3-5D2835E47FA4}" destId="{D8DACCBC-3EE5-43B6-B55C-7AB34285B3A2}" srcOrd="0" destOrd="0" presId="urn:microsoft.com/office/officeart/2005/8/layout/chevron2"/>
    <dgm:cxn modelId="{66CDC130-A7E2-460F-9252-8297362B4A29}" type="presOf" srcId="{B48C0B37-852C-4ADB-8CB2-0A1745CEFD16}" destId="{D2C0F2AE-A42F-4A04-A260-96BDC2ECB9A9}" srcOrd="0" destOrd="0" presId="urn:microsoft.com/office/officeart/2005/8/layout/chevron2"/>
    <dgm:cxn modelId="{B1010415-FE85-4C92-963D-22BF46087F1B}" srcId="{666F6AAD-E527-4576-95E3-5E74759C2839}" destId="{8ACE2C26-035E-41F0-82E3-AA918FFA8790}" srcOrd="0" destOrd="0" parTransId="{82AC7C0D-6CA1-4882-9101-ED182219237E}" sibTransId="{3082F44A-B1AB-49D4-A260-0EE43FB00815}"/>
    <dgm:cxn modelId="{77096544-2DA1-4E02-9F11-DFC3B3D855A0}" type="presOf" srcId="{8CE26FF7-E8BB-46DA-AA1A-47DF916E5988}" destId="{D8DACCBC-3EE5-43B6-B55C-7AB34285B3A2}" srcOrd="0" destOrd="1" presId="urn:microsoft.com/office/officeart/2005/8/layout/chevron2"/>
    <dgm:cxn modelId="{0D1DCD24-045F-4F5C-9A1E-6F78F8274205}" srcId="{8ACE2C26-035E-41F0-82E3-AA918FFA8790}" destId="{B48C0B37-852C-4ADB-8CB2-0A1745CEFD16}" srcOrd="0" destOrd="0" parTransId="{7CBAC24D-78A7-4A6E-8857-0D25C5B87198}" sibTransId="{43D48859-BF1D-44F7-8168-6E486E5CB6BB}"/>
    <dgm:cxn modelId="{0BB4799A-4E3D-415D-A35B-E8B460D8A56F}" type="presOf" srcId="{1D5EB478-870E-4D39-93CE-DD5B438AC1F3}" destId="{1ECEC3EB-5E53-45A4-BD16-70CCDBB0CAE7}" srcOrd="0" destOrd="1" presId="urn:microsoft.com/office/officeart/2005/8/layout/chevron2"/>
    <dgm:cxn modelId="{4FF15BE0-9DCA-42AA-8DF6-793082534375}" srcId="{666F6AAD-E527-4576-95E3-5E74759C2839}" destId="{BBD574B1-E23E-47E3-A99D-F59C59DAE272}" srcOrd="1" destOrd="0" parTransId="{5287311A-3549-4FF4-B937-8E7760976AA4}" sibTransId="{9AFE375C-485E-4E26-BB17-D6B83341F9F9}"/>
    <dgm:cxn modelId="{96AEE75F-33AD-4B54-AE54-5965C2F81275}" type="presOf" srcId="{666F6AAD-E527-4576-95E3-5E74759C2839}" destId="{51BBBD62-11A8-4CCE-B457-2B4B8EBCB24C}" srcOrd="0" destOrd="0" presId="urn:microsoft.com/office/officeart/2005/8/layout/chevron2"/>
    <dgm:cxn modelId="{B70A17D6-7D49-4246-BFA0-A8CB425E9DAC}" type="presOf" srcId="{1A4F5A14-462A-4F78-89C6-D5D1DE6BB64D}" destId="{1ECEC3EB-5E53-45A4-BD16-70CCDBB0CAE7}" srcOrd="0" destOrd="0" presId="urn:microsoft.com/office/officeart/2005/8/layout/chevron2"/>
    <dgm:cxn modelId="{8B954A36-8D4D-4757-9507-9F969FF7FEBE}" type="presOf" srcId="{8ACE2C26-035E-41F0-82E3-AA918FFA8790}" destId="{D86434E8-E9BC-450F-A8A2-3A707DBCD031}" srcOrd="0" destOrd="0" presId="urn:microsoft.com/office/officeart/2005/8/layout/chevron2"/>
    <dgm:cxn modelId="{45E52257-8B92-43DC-8586-4C01C55B2EBF}" type="presOf" srcId="{0AA222A6-23B4-4078-8525-F6DCF3AE423B}" destId="{D2C0F2AE-A42F-4A04-A260-96BDC2ECB9A9}" srcOrd="0" destOrd="1" presId="urn:microsoft.com/office/officeart/2005/8/layout/chevron2"/>
    <dgm:cxn modelId="{53EC5667-07B8-42FC-B562-EABA4521949E}" srcId="{CA919131-7EFD-4170-94FE-7C4F881FA5AE}" destId="{1A4F5A14-462A-4F78-89C6-D5D1DE6BB64D}" srcOrd="0" destOrd="0" parTransId="{97B82DA2-CA67-4DBE-9A33-F3AE6EE04D4F}" sibTransId="{8D2891E4-FDF9-428C-8E64-92A691252D62}"/>
    <dgm:cxn modelId="{C22A8C71-0E03-4E2F-A0B4-46823A1247C9}" srcId="{666F6AAD-E527-4576-95E3-5E74759C2839}" destId="{CA919131-7EFD-4170-94FE-7C4F881FA5AE}" srcOrd="2" destOrd="0" parTransId="{D0BF842C-8AEA-4CF4-B91F-EF73BD10F3B2}" sibTransId="{B291F8D8-1144-4110-8409-3CB1D8576554}"/>
    <dgm:cxn modelId="{A669F18D-4E97-4603-9170-71F086A6A9D2}" srcId="{BBD574B1-E23E-47E3-A99D-F59C59DAE272}" destId="{8CE26FF7-E8BB-46DA-AA1A-47DF916E5988}" srcOrd="1" destOrd="0" parTransId="{8FF082DA-61EC-4088-B9EB-A79BD528C7FF}" sibTransId="{63E98E08-15A5-4592-8691-13B251971CDC}"/>
    <dgm:cxn modelId="{797DC4AB-2A2A-4F53-99DA-A64C26968BE4}" srcId="{BBD574B1-E23E-47E3-A99D-F59C59DAE272}" destId="{676E6ECE-B7BC-4B37-A2B3-5D2835E47FA4}" srcOrd="0" destOrd="0" parTransId="{0DB745B8-96A5-46E0-B3EB-F8A5A3F756A5}" sibTransId="{A2E226B5-F1A7-419B-97CB-4C7A58EFAC51}"/>
    <dgm:cxn modelId="{B8A9B527-886A-49C1-9936-3DE62C2F0856}" srcId="{8ACE2C26-035E-41F0-82E3-AA918FFA8790}" destId="{0AA222A6-23B4-4078-8525-F6DCF3AE423B}" srcOrd="1" destOrd="0" parTransId="{F6FE6C74-B1A7-4500-8148-CFE7CD7101E7}" sibTransId="{60712B34-AB44-4FF2-9B5F-B97F24EA251E}"/>
    <dgm:cxn modelId="{29F26EEB-31FF-4508-81C4-908B99E2CB53}" type="presParOf" srcId="{51BBBD62-11A8-4CCE-B457-2B4B8EBCB24C}" destId="{DE986361-B11C-467D-A1F2-CC37037F3FE6}" srcOrd="0" destOrd="0" presId="urn:microsoft.com/office/officeart/2005/8/layout/chevron2"/>
    <dgm:cxn modelId="{81F6F387-51ED-40CC-90FC-27DCAC8E1C76}" type="presParOf" srcId="{DE986361-B11C-467D-A1F2-CC37037F3FE6}" destId="{D86434E8-E9BC-450F-A8A2-3A707DBCD031}" srcOrd="0" destOrd="0" presId="urn:microsoft.com/office/officeart/2005/8/layout/chevron2"/>
    <dgm:cxn modelId="{3E67D24B-5222-4E80-A1B8-3D6F458F0909}" type="presParOf" srcId="{DE986361-B11C-467D-A1F2-CC37037F3FE6}" destId="{D2C0F2AE-A42F-4A04-A260-96BDC2ECB9A9}" srcOrd="1" destOrd="0" presId="urn:microsoft.com/office/officeart/2005/8/layout/chevron2"/>
    <dgm:cxn modelId="{7604F822-3F46-47F4-A72D-BA698198CE52}" type="presParOf" srcId="{51BBBD62-11A8-4CCE-B457-2B4B8EBCB24C}" destId="{9AE642E2-362A-4CA5-99F3-8AA538CB158C}" srcOrd="1" destOrd="0" presId="urn:microsoft.com/office/officeart/2005/8/layout/chevron2"/>
    <dgm:cxn modelId="{571868F5-5A0C-4453-92BD-F418EC737F42}" type="presParOf" srcId="{51BBBD62-11A8-4CCE-B457-2B4B8EBCB24C}" destId="{A3E5A34A-B16E-469B-B17E-53BEFA5EAE1D}" srcOrd="2" destOrd="0" presId="urn:microsoft.com/office/officeart/2005/8/layout/chevron2"/>
    <dgm:cxn modelId="{680F4579-8889-4C97-B860-E67A26D43F6B}" type="presParOf" srcId="{A3E5A34A-B16E-469B-B17E-53BEFA5EAE1D}" destId="{77CCEEE6-515E-49C5-A561-08043DD5EADE}" srcOrd="0" destOrd="0" presId="urn:microsoft.com/office/officeart/2005/8/layout/chevron2"/>
    <dgm:cxn modelId="{A7BD9CAE-8143-4AF3-AC5B-2A9EB13A0D1C}" type="presParOf" srcId="{A3E5A34A-B16E-469B-B17E-53BEFA5EAE1D}" destId="{D8DACCBC-3EE5-43B6-B55C-7AB34285B3A2}" srcOrd="1" destOrd="0" presId="urn:microsoft.com/office/officeart/2005/8/layout/chevron2"/>
    <dgm:cxn modelId="{8D96F241-B09D-466D-AA1F-496FF973B2EB}" type="presParOf" srcId="{51BBBD62-11A8-4CCE-B457-2B4B8EBCB24C}" destId="{440C5E55-3661-4B33-B938-0645502DE140}" srcOrd="3" destOrd="0" presId="urn:microsoft.com/office/officeart/2005/8/layout/chevron2"/>
    <dgm:cxn modelId="{20C5FB39-5DB0-4606-82CB-CBF6B9C40D0E}" type="presParOf" srcId="{51BBBD62-11A8-4CCE-B457-2B4B8EBCB24C}" destId="{7522D28C-95A1-4CD7-84F0-76E3ED8EB069}" srcOrd="4" destOrd="0" presId="urn:microsoft.com/office/officeart/2005/8/layout/chevron2"/>
    <dgm:cxn modelId="{E47DECD5-B12B-4BB7-BAC3-E4569BDE6559}" type="presParOf" srcId="{7522D28C-95A1-4CD7-84F0-76E3ED8EB069}" destId="{4E706B76-6DA3-470C-A309-87DC3A8341A0}" srcOrd="0" destOrd="0" presId="urn:microsoft.com/office/officeart/2005/8/layout/chevron2"/>
    <dgm:cxn modelId="{E4DE21D8-AB3A-4C9D-BE40-F79418064088}" type="presParOf" srcId="{7522D28C-95A1-4CD7-84F0-76E3ED8EB069}" destId="{1ECEC3EB-5E53-45A4-BD16-70CCDBB0CAE7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45986D1-38D1-486E-9ADC-091C678511C7}" type="doc">
      <dgm:prSet loTypeId="urn:microsoft.com/office/officeart/2005/8/layout/chevron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93713FCA-69BC-4AF8-A5A0-A57FD0971EB5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82A0B512-9F3D-4457-BA3F-43930C23AE6E}" type="parTrans" cxnId="{D84AC9F0-82A0-4A19-889B-F9A16BD096C2}">
      <dgm:prSet/>
      <dgm:spPr/>
      <dgm:t>
        <a:bodyPr/>
        <a:lstStyle/>
        <a:p>
          <a:endParaRPr lang="cs-CZ"/>
        </a:p>
      </dgm:t>
    </dgm:pt>
    <dgm:pt modelId="{C747D3D3-749E-46C9-91E9-B3EB640D76D7}" type="sibTrans" cxnId="{D84AC9F0-82A0-4A19-889B-F9A16BD096C2}">
      <dgm:prSet/>
      <dgm:spPr/>
      <dgm:t>
        <a:bodyPr/>
        <a:lstStyle/>
        <a:p>
          <a:endParaRPr lang="cs-CZ"/>
        </a:p>
      </dgm:t>
    </dgm:pt>
    <dgm:pt modelId="{967617DA-3F10-4626-B4B2-04498E433CDE}">
      <dgm:prSet phldrT="[Text]"/>
      <dgm:spPr/>
      <dgm:t>
        <a:bodyPr/>
        <a:lstStyle/>
        <a:p>
          <a:r>
            <a:rPr lang="cs-CZ" dirty="0" err="1" smtClean="0"/>
            <a:t>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a </a:t>
          </a:r>
          <a:r>
            <a:rPr lang="cs-CZ" dirty="0" err="1" smtClean="0"/>
            <a:t>little</a:t>
          </a:r>
          <a:r>
            <a:rPr lang="cs-CZ" dirty="0" smtClean="0"/>
            <a:t> nose.</a:t>
          </a:r>
          <a:endParaRPr lang="cs-CZ" dirty="0"/>
        </a:p>
      </dgm:t>
    </dgm:pt>
    <dgm:pt modelId="{BEAA2D1B-EB8E-4554-9578-D86A7B8882CF}" type="parTrans" cxnId="{B39F7F7B-884D-4534-ABA0-12F8F654E7C2}">
      <dgm:prSet/>
      <dgm:spPr/>
      <dgm:t>
        <a:bodyPr/>
        <a:lstStyle/>
        <a:p>
          <a:endParaRPr lang="cs-CZ"/>
        </a:p>
      </dgm:t>
    </dgm:pt>
    <dgm:pt modelId="{D3A8043B-BCD3-49DF-89E5-2288574138D6}" type="sibTrans" cxnId="{B39F7F7B-884D-4534-ABA0-12F8F654E7C2}">
      <dgm:prSet/>
      <dgm:spPr/>
      <dgm:t>
        <a:bodyPr/>
        <a:lstStyle/>
        <a:p>
          <a:endParaRPr lang="cs-CZ"/>
        </a:p>
      </dgm:t>
    </dgm:pt>
    <dgm:pt modelId="{2F73457A-AB8B-4A67-B310-F88346404F67}">
      <dgm:prSet phldrT="[Text]" phldr="1"/>
      <dgm:spPr/>
      <dgm:t>
        <a:bodyPr/>
        <a:lstStyle/>
        <a:p>
          <a:endParaRPr lang="cs-CZ"/>
        </a:p>
      </dgm:t>
    </dgm:pt>
    <dgm:pt modelId="{B69DF066-EEC4-44DD-A328-57997EE550F4}" type="parTrans" cxnId="{1CEBE362-4642-4447-88B7-29BCEB185C86}">
      <dgm:prSet/>
      <dgm:spPr/>
      <dgm:t>
        <a:bodyPr/>
        <a:lstStyle/>
        <a:p>
          <a:endParaRPr lang="cs-CZ"/>
        </a:p>
      </dgm:t>
    </dgm:pt>
    <dgm:pt modelId="{7941FCA0-B240-4788-85D2-0759B1FD5A02}" type="sibTrans" cxnId="{1CEBE362-4642-4447-88B7-29BCEB185C86}">
      <dgm:prSet/>
      <dgm:spPr/>
      <dgm:t>
        <a:bodyPr/>
        <a:lstStyle/>
        <a:p>
          <a:endParaRPr lang="cs-CZ"/>
        </a:p>
      </dgm:t>
    </dgm:pt>
    <dgm:pt modelId="{7A212621-B02A-4BBB-841C-26B9407C818F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03EEB20F-A96D-4E0A-9889-6A04D797050A}" type="parTrans" cxnId="{9FC7882A-D539-44D6-A578-FEA9FE84B548}">
      <dgm:prSet/>
      <dgm:spPr/>
      <dgm:t>
        <a:bodyPr/>
        <a:lstStyle/>
        <a:p>
          <a:endParaRPr lang="cs-CZ"/>
        </a:p>
      </dgm:t>
    </dgm:pt>
    <dgm:pt modelId="{DDA4CFD0-5D2D-4DBA-AFCC-38BFCD44A983}" type="sibTrans" cxnId="{9FC7882A-D539-44D6-A578-FEA9FE84B548}">
      <dgm:prSet/>
      <dgm:spPr/>
      <dgm:t>
        <a:bodyPr/>
        <a:lstStyle/>
        <a:p>
          <a:endParaRPr lang="cs-CZ"/>
        </a:p>
      </dgm:t>
    </dgm:pt>
    <dgm:pt modelId="{926A21D1-A0AA-4CA0-97DE-870203AA6615}">
      <dgm:prSet phldrT="[Text]"/>
      <dgm:spPr/>
      <dgm:t>
        <a:bodyPr/>
        <a:lstStyle/>
        <a:p>
          <a:r>
            <a:rPr lang="cs-CZ" dirty="0" err="1" smtClean="0"/>
            <a:t>Heś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a big nose.</a:t>
          </a:r>
          <a:endParaRPr lang="cs-CZ" dirty="0"/>
        </a:p>
      </dgm:t>
    </dgm:pt>
    <dgm:pt modelId="{8261312B-1EC7-4F25-91AC-12C5BC90EB32}" type="parTrans" cxnId="{CE0C186C-DD50-4C06-9AF7-503CF69E10DF}">
      <dgm:prSet/>
      <dgm:spPr/>
      <dgm:t>
        <a:bodyPr/>
        <a:lstStyle/>
        <a:p>
          <a:endParaRPr lang="cs-CZ"/>
        </a:p>
      </dgm:t>
    </dgm:pt>
    <dgm:pt modelId="{FE16D6EA-8867-43EB-ACEE-B53034D8E7FE}" type="sibTrans" cxnId="{CE0C186C-DD50-4C06-9AF7-503CF69E10DF}">
      <dgm:prSet/>
      <dgm:spPr/>
      <dgm:t>
        <a:bodyPr/>
        <a:lstStyle/>
        <a:p>
          <a:endParaRPr lang="cs-CZ"/>
        </a:p>
      </dgm:t>
    </dgm:pt>
    <dgm:pt modelId="{97731941-4173-4211-9AB1-A5DA8E8EE262}">
      <dgm:prSet phldrT="[Text]" phldr="1"/>
      <dgm:spPr/>
      <dgm:t>
        <a:bodyPr/>
        <a:lstStyle/>
        <a:p>
          <a:endParaRPr lang="cs-CZ"/>
        </a:p>
      </dgm:t>
    </dgm:pt>
    <dgm:pt modelId="{6E87439E-462B-4B91-B44B-39649BD71D9B}" type="parTrans" cxnId="{6A766EDD-1F0F-48F3-833F-B69349A7F763}">
      <dgm:prSet/>
      <dgm:spPr/>
      <dgm:t>
        <a:bodyPr/>
        <a:lstStyle/>
        <a:p>
          <a:endParaRPr lang="cs-CZ"/>
        </a:p>
      </dgm:t>
    </dgm:pt>
    <dgm:pt modelId="{919D7779-D306-4881-AFEB-AD593691D543}" type="sibTrans" cxnId="{6A766EDD-1F0F-48F3-833F-B69349A7F763}">
      <dgm:prSet/>
      <dgm:spPr/>
      <dgm:t>
        <a:bodyPr/>
        <a:lstStyle/>
        <a:p>
          <a:endParaRPr lang="cs-CZ"/>
        </a:p>
      </dgm:t>
    </dgm:pt>
    <dgm:pt modelId="{92F04D83-8F40-4A23-A96C-809EFD3A6B5B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868F9DB7-C531-48A1-A9B3-297914DA3B42}" type="parTrans" cxnId="{F2EA4A2A-50AC-4258-BAC1-7563BAEC0F32}">
      <dgm:prSet/>
      <dgm:spPr/>
      <dgm:t>
        <a:bodyPr/>
        <a:lstStyle/>
        <a:p>
          <a:endParaRPr lang="cs-CZ"/>
        </a:p>
      </dgm:t>
    </dgm:pt>
    <dgm:pt modelId="{6A8E25D6-B318-43F2-8CF3-A9FFF1C8737C}" type="sibTrans" cxnId="{F2EA4A2A-50AC-4258-BAC1-7563BAEC0F32}">
      <dgm:prSet/>
      <dgm:spPr/>
      <dgm:t>
        <a:bodyPr/>
        <a:lstStyle/>
        <a:p>
          <a:endParaRPr lang="cs-CZ"/>
        </a:p>
      </dgm:t>
    </dgm:pt>
    <dgm:pt modelId="{33A702B5-B1FC-43BB-8860-6AA00E14414F}">
      <dgm:prSet phldrT="[Text]" phldr="1"/>
      <dgm:spPr/>
      <dgm:t>
        <a:bodyPr/>
        <a:lstStyle/>
        <a:p>
          <a:endParaRPr lang="cs-CZ"/>
        </a:p>
      </dgm:t>
    </dgm:pt>
    <dgm:pt modelId="{21F78BC7-716F-4441-A780-C564F3E2A4A9}" type="parTrans" cxnId="{01A7F7AB-4637-4E2E-B73C-555D7B2385C0}">
      <dgm:prSet/>
      <dgm:spPr/>
      <dgm:t>
        <a:bodyPr/>
        <a:lstStyle/>
        <a:p>
          <a:endParaRPr lang="cs-CZ"/>
        </a:p>
      </dgm:t>
    </dgm:pt>
    <dgm:pt modelId="{C3A456F0-A182-4223-95CC-23D7F070B38D}" type="sibTrans" cxnId="{01A7F7AB-4637-4E2E-B73C-555D7B2385C0}">
      <dgm:prSet/>
      <dgm:spPr/>
      <dgm:t>
        <a:bodyPr/>
        <a:lstStyle/>
        <a:p>
          <a:endParaRPr lang="cs-CZ"/>
        </a:p>
      </dgm:t>
    </dgm:pt>
    <dgm:pt modelId="{32C88AC0-0591-44C9-A8E8-27B855C66B7B}">
      <dgm:prSet phldrT="[Text]"/>
      <dgm:spPr/>
      <dgm:t>
        <a:bodyPr/>
        <a:lstStyle/>
        <a:p>
          <a:r>
            <a:rPr lang="cs-CZ" dirty="0" err="1" smtClean="0"/>
            <a:t>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a </a:t>
          </a:r>
          <a:r>
            <a:rPr lang="cs-CZ" dirty="0" err="1" smtClean="0"/>
            <a:t>red</a:t>
          </a:r>
          <a:r>
            <a:rPr lang="cs-CZ" dirty="0" smtClean="0"/>
            <a:t> nose.</a:t>
          </a:r>
          <a:endParaRPr lang="cs-CZ" dirty="0"/>
        </a:p>
      </dgm:t>
    </dgm:pt>
    <dgm:pt modelId="{36CD1F4C-9B13-43EC-BC81-796E0E30EC82}" type="parTrans" cxnId="{B025A095-8082-492C-BBA0-F5BE54691230}">
      <dgm:prSet/>
      <dgm:spPr/>
      <dgm:t>
        <a:bodyPr/>
        <a:lstStyle/>
        <a:p>
          <a:endParaRPr lang="cs-CZ"/>
        </a:p>
      </dgm:t>
    </dgm:pt>
    <dgm:pt modelId="{D030CC2F-70D6-46E0-B9FC-41695EC47EFE}" type="sibTrans" cxnId="{B025A095-8082-492C-BBA0-F5BE54691230}">
      <dgm:prSet/>
      <dgm:spPr/>
      <dgm:t>
        <a:bodyPr/>
        <a:lstStyle/>
        <a:p>
          <a:endParaRPr lang="cs-CZ"/>
        </a:p>
      </dgm:t>
    </dgm:pt>
    <dgm:pt modelId="{89FF2F63-6764-42B5-87BD-A14361E182DC}" type="pres">
      <dgm:prSet presAssocID="{D45986D1-38D1-486E-9ADC-091C678511C7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9DECE9-9C0E-40F1-8128-5C9DB9FAFB65}" type="pres">
      <dgm:prSet presAssocID="{93713FCA-69BC-4AF8-A5A0-A57FD0971EB5}" presName="composite" presStyleCnt="0"/>
      <dgm:spPr/>
    </dgm:pt>
    <dgm:pt modelId="{50AA660D-AC80-4D85-A8C3-ADE03B6AD3F7}" type="pres">
      <dgm:prSet presAssocID="{93713FCA-69BC-4AF8-A5A0-A57FD0971EB5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B9A1C-6831-4F38-AAF4-1FD08820877B}" type="pres">
      <dgm:prSet presAssocID="{93713FCA-69BC-4AF8-A5A0-A57FD0971EB5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1C73FB-BBDE-4CCE-BC56-6713ACDD3B9C}" type="pres">
      <dgm:prSet presAssocID="{C747D3D3-749E-46C9-91E9-B3EB640D76D7}" presName="sp" presStyleCnt="0"/>
      <dgm:spPr/>
    </dgm:pt>
    <dgm:pt modelId="{37CBF09F-5FC8-4033-A29A-5365F78B57BA}" type="pres">
      <dgm:prSet presAssocID="{7A212621-B02A-4BBB-841C-26B9407C818F}" presName="composite" presStyleCnt="0"/>
      <dgm:spPr/>
    </dgm:pt>
    <dgm:pt modelId="{01F5A81D-2F29-4144-A909-AA3D134B5BE6}" type="pres">
      <dgm:prSet presAssocID="{7A212621-B02A-4BBB-841C-26B9407C818F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8C7240-5256-4C30-B672-6562EE32FD9B}" type="pres">
      <dgm:prSet presAssocID="{7A212621-B02A-4BBB-841C-26B9407C818F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FEED57-55A1-4F6E-ACB2-BAF396E991FB}" type="pres">
      <dgm:prSet presAssocID="{DDA4CFD0-5D2D-4DBA-AFCC-38BFCD44A983}" presName="sp" presStyleCnt="0"/>
      <dgm:spPr/>
    </dgm:pt>
    <dgm:pt modelId="{F6A1140E-CF27-4D88-8F66-AA58F62D1BD7}" type="pres">
      <dgm:prSet presAssocID="{92F04D83-8F40-4A23-A96C-809EFD3A6B5B}" presName="composite" presStyleCnt="0"/>
      <dgm:spPr/>
    </dgm:pt>
    <dgm:pt modelId="{63F24FDC-F935-4E24-8331-251B1D9385B3}" type="pres">
      <dgm:prSet presAssocID="{92F04D83-8F40-4A23-A96C-809EFD3A6B5B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1BFE6-FAE8-44CF-8EA4-00E04C2018F2}" type="pres">
      <dgm:prSet presAssocID="{92F04D83-8F40-4A23-A96C-809EFD3A6B5B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61B6FE-59B6-4D26-8DEF-92FD81FC1D89}" type="presOf" srcId="{2F73457A-AB8B-4A67-B310-F88346404F67}" destId="{154B9A1C-6831-4F38-AAF4-1FD08820877B}" srcOrd="0" destOrd="1" presId="urn:microsoft.com/office/officeart/2005/8/layout/chevron2"/>
    <dgm:cxn modelId="{CE0C186C-DD50-4C06-9AF7-503CF69E10DF}" srcId="{7A212621-B02A-4BBB-841C-26B9407C818F}" destId="{926A21D1-A0AA-4CA0-97DE-870203AA6615}" srcOrd="0" destOrd="0" parTransId="{8261312B-1EC7-4F25-91AC-12C5BC90EB32}" sibTransId="{FE16D6EA-8867-43EB-ACEE-B53034D8E7FE}"/>
    <dgm:cxn modelId="{F2EA4A2A-50AC-4258-BAC1-7563BAEC0F32}" srcId="{D45986D1-38D1-486E-9ADC-091C678511C7}" destId="{92F04D83-8F40-4A23-A96C-809EFD3A6B5B}" srcOrd="2" destOrd="0" parTransId="{868F9DB7-C531-48A1-A9B3-297914DA3B42}" sibTransId="{6A8E25D6-B318-43F2-8CF3-A9FFF1C8737C}"/>
    <dgm:cxn modelId="{6A766EDD-1F0F-48F3-833F-B69349A7F763}" srcId="{7A212621-B02A-4BBB-841C-26B9407C818F}" destId="{97731941-4173-4211-9AB1-A5DA8E8EE262}" srcOrd="1" destOrd="0" parTransId="{6E87439E-462B-4B91-B44B-39649BD71D9B}" sibTransId="{919D7779-D306-4881-AFEB-AD593691D543}"/>
    <dgm:cxn modelId="{745EDA0C-EECB-44CD-A1A2-1A7607E3E84D}" type="presOf" srcId="{93713FCA-69BC-4AF8-A5A0-A57FD0971EB5}" destId="{50AA660D-AC80-4D85-A8C3-ADE03B6AD3F7}" srcOrd="0" destOrd="0" presId="urn:microsoft.com/office/officeart/2005/8/layout/chevron2"/>
    <dgm:cxn modelId="{1CEBE362-4642-4447-88B7-29BCEB185C86}" srcId="{93713FCA-69BC-4AF8-A5A0-A57FD0971EB5}" destId="{2F73457A-AB8B-4A67-B310-F88346404F67}" srcOrd="1" destOrd="0" parTransId="{B69DF066-EEC4-44DD-A328-57997EE550F4}" sibTransId="{7941FCA0-B240-4788-85D2-0759B1FD5A02}"/>
    <dgm:cxn modelId="{A4A164F2-DB7C-4C46-A465-5ABB3252A66A}" type="presOf" srcId="{32C88AC0-0591-44C9-A8E8-27B855C66B7B}" destId="{3071BFE6-FAE8-44CF-8EA4-00E04C2018F2}" srcOrd="0" destOrd="1" presId="urn:microsoft.com/office/officeart/2005/8/layout/chevron2"/>
    <dgm:cxn modelId="{B39F7F7B-884D-4534-ABA0-12F8F654E7C2}" srcId="{93713FCA-69BC-4AF8-A5A0-A57FD0971EB5}" destId="{967617DA-3F10-4626-B4B2-04498E433CDE}" srcOrd="0" destOrd="0" parTransId="{BEAA2D1B-EB8E-4554-9578-D86A7B8882CF}" sibTransId="{D3A8043B-BCD3-49DF-89E5-2288574138D6}"/>
    <dgm:cxn modelId="{D2BCDC0C-CD15-47AB-8C5A-78417DDF114F}" type="presOf" srcId="{33A702B5-B1FC-43BB-8860-6AA00E14414F}" destId="{3071BFE6-FAE8-44CF-8EA4-00E04C2018F2}" srcOrd="0" destOrd="0" presId="urn:microsoft.com/office/officeart/2005/8/layout/chevron2"/>
    <dgm:cxn modelId="{9FC7882A-D539-44D6-A578-FEA9FE84B548}" srcId="{D45986D1-38D1-486E-9ADC-091C678511C7}" destId="{7A212621-B02A-4BBB-841C-26B9407C818F}" srcOrd="1" destOrd="0" parTransId="{03EEB20F-A96D-4E0A-9889-6A04D797050A}" sibTransId="{DDA4CFD0-5D2D-4DBA-AFCC-38BFCD44A983}"/>
    <dgm:cxn modelId="{324B3A71-6465-4CE0-9624-FA4FC1B4AC73}" type="presOf" srcId="{7A212621-B02A-4BBB-841C-26B9407C818F}" destId="{01F5A81D-2F29-4144-A909-AA3D134B5BE6}" srcOrd="0" destOrd="0" presId="urn:microsoft.com/office/officeart/2005/8/layout/chevron2"/>
    <dgm:cxn modelId="{C0154E56-2E74-4FE4-938F-7C1E97988D27}" type="presOf" srcId="{926A21D1-A0AA-4CA0-97DE-870203AA6615}" destId="{E68C7240-5256-4C30-B672-6562EE32FD9B}" srcOrd="0" destOrd="0" presId="urn:microsoft.com/office/officeart/2005/8/layout/chevron2"/>
    <dgm:cxn modelId="{B025A095-8082-492C-BBA0-F5BE54691230}" srcId="{92F04D83-8F40-4A23-A96C-809EFD3A6B5B}" destId="{32C88AC0-0591-44C9-A8E8-27B855C66B7B}" srcOrd="1" destOrd="0" parTransId="{36CD1F4C-9B13-43EC-BC81-796E0E30EC82}" sibTransId="{D030CC2F-70D6-46E0-B9FC-41695EC47EFE}"/>
    <dgm:cxn modelId="{B09A8FD1-2C1C-4229-9E31-2C05DEB71C60}" type="presOf" srcId="{92F04D83-8F40-4A23-A96C-809EFD3A6B5B}" destId="{63F24FDC-F935-4E24-8331-251B1D9385B3}" srcOrd="0" destOrd="0" presId="urn:microsoft.com/office/officeart/2005/8/layout/chevron2"/>
    <dgm:cxn modelId="{5656A2BB-4895-4741-9807-74FAC5952ED8}" type="presOf" srcId="{D45986D1-38D1-486E-9ADC-091C678511C7}" destId="{89FF2F63-6764-42B5-87BD-A14361E182DC}" srcOrd="0" destOrd="0" presId="urn:microsoft.com/office/officeart/2005/8/layout/chevron2"/>
    <dgm:cxn modelId="{01A7F7AB-4637-4E2E-B73C-555D7B2385C0}" srcId="{92F04D83-8F40-4A23-A96C-809EFD3A6B5B}" destId="{33A702B5-B1FC-43BB-8860-6AA00E14414F}" srcOrd="0" destOrd="0" parTransId="{21F78BC7-716F-4441-A780-C564F3E2A4A9}" sibTransId="{C3A456F0-A182-4223-95CC-23D7F070B38D}"/>
    <dgm:cxn modelId="{81EC343A-4577-4986-B770-034EFEFF45D4}" type="presOf" srcId="{97731941-4173-4211-9AB1-A5DA8E8EE262}" destId="{E68C7240-5256-4C30-B672-6562EE32FD9B}" srcOrd="0" destOrd="1" presId="urn:microsoft.com/office/officeart/2005/8/layout/chevron2"/>
    <dgm:cxn modelId="{D84AC9F0-82A0-4A19-889B-F9A16BD096C2}" srcId="{D45986D1-38D1-486E-9ADC-091C678511C7}" destId="{93713FCA-69BC-4AF8-A5A0-A57FD0971EB5}" srcOrd="0" destOrd="0" parTransId="{82A0B512-9F3D-4457-BA3F-43930C23AE6E}" sibTransId="{C747D3D3-749E-46C9-91E9-B3EB640D76D7}"/>
    <dgm:cxn modelId="{9A3F87D7-5321-46D5-BD64-6043256CBD92}" type="presOf" srcId="{967617DA-3F10-4626-B4B2-04498E433CDE}" destId="{154B9A1C-6831-4F38-AAF4-1FD08820877B}" srcOrd="0" destOrd="0" presId="urn:microsoft.com/office/officeart/2005/8/layout/chevron2"/>
    <dgm:cxn modelId="{1DBBF476-0439-4CAF-89DB-D39961AC0B68}" type="presParOf" srcId="{89FF2F63-6764-42B5-87BD-A14361E182DC}" destId="{069DECE9-9C0E-40F1-8128-5C9DB9FAFB65}" srcOrd="0" destOrd="0" presId="urn:microsoft.com/office/officeart/2005/8/layout/chevron2"/>
    <dgm:cxn modelId="{C11CF6F6-A1CB-4D5E-8647-9D0A5342A660}" type="presParOf" srcId="{069DECE9-9C0E-40F1-8128-5C9DB9FAFB65}" destId="{50AA660D-AC80-4D85-A8C3-ADE03B6AD3F7}" srcOrd="0" destOrd="0" presId="urn:microsoft.com/office/officeart/2005/8/layout/chevron2"/>
    <dgm:cxn modelId="{51A0B52D-4BA9-45DB-9C0F-E28732103450}" type="presParOf" srcId="{069DECE9-9C0E-40F1-8128-5C9DB9FAFB65}" destId="{154B9A1C-6831-4F38-AAF4-1FD08820877B}" srcOrd="1" destOrd="0" presId="urn:microsoft.com/office/officeart/2005/8/layout/chevron2"/>
    <dgm:cxn modelId="{102B382D-FAE7-48F6-8362-65012D621352}" type="presParOf" srcId="{89FF2F63-6764-42B5-87BD-A14361E182DC}" destId="{6D1C73FB-BBDE-4CCE-BC56-6713ACDD3B9C}" srcOrd="1" destOrd="0" presId="urn:microsoft.com/office/officeart/2005/8/layout/chevron2"/>
    <dgm:cxn modelId="{8041F778-E61C-48B1-8104-FCC78F48A4E1}" type="presParOf" srcId="{89FF2F63-6764-42B5-87BD-A14361E182DC}" destId="{37CBF09F-5FC8-4033-A29A-5365F78B57BA}" srcOrd="2" destOrd="0" presId="urn:microsoft.com/office/officeart/2005/8/layout/chevron2"/>
    <dgm:cxn modelId="{8A72E406-4F4A-41AF-AEB2-5197E8AB37E4}" type="presParOf" srcId="{37CBF09F-5FC8-4033-A29A-5365F78B57BA}" destId="{01F5A81D-2F29-4144-A909-AA3D134B5BE6}" srcOrd="0" destOrd="0" presId="urn:microsoft.com/office/officeart/2005/8/layout/chevron2"/>
    <dgm:cxn modelId="{A452DED8-836F-4532-BE9E-E8798B29942D}" type="presParOf" srcId="{37CBF09F-5FC8-4033-A29A-5365F78B57BA}" destId="{E68C7240-5256-4C30-B672-6562EE32FD9B}" srcOrd="1" destOrd="0" presId="urn:microsoft.com/office/officeart/2005/8/layout/chevron2"/>
    <dgm:cxn modelId="{E6E502BF-8AD2-45BA-8E17-1E22FE86EB15}" type="presParOf" srcId="{89FF2F63-6764-42B5-87BD-A14361E182DC}" destId="{C9FEED57-55A1-4F6E-ACB2-BAF396E991FB}" srcOrd="3" destOrd="0" presId="urn:microsoft.com/office/officeart/2005/8/layout/chevron2"/>
    <dgm:cxn modelId="{DCED6928-C5DA-4BA4-8B50-426CF68C7A4C}" type="presParOf" srcId="{89FF2F63-6764-42B5-87BD-A14361E182DC}" destId="{F6A1140E-CF27-4D88-8F66-AA58F62D1BD7}" srcOrd="4" destOrd="0" presId="urn:microsoft.com/office/officeart/2005/8/layout/chevron2"/>
    <dgm:cxn modelId="{72A16495-3AAB-439D-BB4F-2CA40697EE85}" type="presParOf" srcId="{F6A1140E-CF27-4D88-8F66-AA58F62D1BD7}" destId="{63F24FDC-F935-4E24-8331-251B1D9385B3}" srcOrd="0" destOrd="0" presId="urn:microsoft.com/office/officeart/2005/8/layout/chevron2"/>
    <dgm:cxn modelId="{1BFE7DFC-0A64-434A-8690-4C8500CBE1A2}" type="presParOf" srcId="{F6A1140E-CF27-4D88-8F66-AA58F62D1BD7}" destId="{3071BFE6-FAE8-44CF-8EA4-00E04C2018F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AFD6F94-1EB2-40F3-8A14-5276AFC46866}" type="doc">
      <dgm:prSet loTypeId="urn:microsoft.com/office/officeart/2005/8/layout/chevron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3AF381F-5A7D-4D2C-8795-CA570D3E9DE0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9BE7E7AE-0D02-47D5-876D-83CF974B4E2E}" type="parTrans" cxnId="{C4110032-2B7D-4BBC-8FB4-83155D1051BB}">
      <dgm:prSet/>
      <dgm:spPr/>
      <dgm:t>
        <a:bodyPr/>
        <a:lstStyle/>
        <a:p>
          <a:endParaRPr lang="cs-CZ"/>
        </a:p>
      </dgm:t>
    </dgm:pt>
    <dgm:pt modelId="{2EDBAA09-6043-4C3E-8799-BAB451B57E8A}" type="sibTrans" cxnId="{C4110032-2B7D-4BBC-8FB4-83155D1051BB}">
      <dgm:prSet/>
      <dgm:spPr/>
      <dgm:t>
        <a:bodyPr/>
        <a:lstStyle/>
        <a:p>
          <a:endParaRPr lang="cs-CZ"/>
        </a:p>
      </dgm:t>
    </dgm:pt>
    <dgm:pt modelId="{4C09BB7B-F648-4E8E-ABE1-08F68A8B0E46}">
      <dgm:prSet phldrT="[Text]"/>
      <dgm:spPr/>
      <dgm:t>
        <a:bodyPr/>
        <a:lstStyle/>
        <a:p>
          <a:r>
            <a:rPr lang="cs-CZ" dirty="0" err="1" smtClean="0"/>
            <a:t>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</a:t>
          </a:r>
          <a:r>
            <a:rPr lang="cs-CZ" dirty="0" err="1" smtClean="0"/>
            <a:t>little</a:t>
          </a:r>
          <a:r>
            <a:rPr lang="cs-CZ" dirty="0" smtClean="0"/>
            <a:t> </a:t>
          </a:r>
          <a:r>
            <a:rPr lang="cs-CZ" dirty="0" err="1" smtClean="0"/>
            <a:t>ears</a:t>
          </a:r>
          <a:r>
            <a:rPr lang="cs-CZ" dirty="0" smtClean="0"/>
            <a:t>.</a:t>
          </a:r>
          <a:endParaRPr lang="cs-CZ" dirty="0"/>
        </a:p>
      </dgm:t>
    </dgm:pt>
    <dgm:pt modelId="{2F20794E-4B0C-45A1-83EA-FDB670E3D651}" type="parTrans" cxnId="{8577F7A6-4852-4F95-9D0D-D1CD7FF61CF5}">
      <dgm:prSet/>
      <dgm:spPr/>
      <dgm:t>
        <a:bodyPr/>
        <a:lstStyle/>
        <a:p>
          <a:endParaRPr lang="cs-CZ"/>
        </a:p>
      </dgm:t>
    </dgm:pt>
    <dgm:pt modelId="{23489A50-42A5-4B2D-9751-B6826C0B48A1}" type="sibTrans" cxnId="{8577F7A6-4852-4F95-9D0D-D1CD7FF61CF5}">
      <dgm:prSet/>
      <dgm:spPr/>
      <dgm:t>
        <a:bodyPr/>
        <a:lstStyle/>
        <a:p>
          <a:endParaRPr lang="cs-CZ"/>
        </a:p>
      </dgm:t>
    </dgm:pt>
    <dgm:pt modelId="{253DAB2D-438F-4BF4-976D-BB6A6D038FAE}">
      <dgm:prSet phldrT="[Text]" phldr="1"/>
      <dgm:spPr/>
      <dgm:t>
        <a:bodyPr/>
        <a:lstStyle/>
        <a:p>
          <a:endParaRPr lang="cs-CZ"/>
        </a:p>
      </dgm:t>
    </dgm:pt>
    <dgm:pt modelId="{B7BABF76-A935-4972-BC33-7522081BC472}" type="parTrans" cxnId="{EA2B49AC-442D-44DB-BC77-37DCDBE28B51}">
      <dgm:prSet/>
      <dgm:spPr/>
      <dgm:t>
        <a:bodyPr/>
        <a:lstStyle/>
        <a:p>
          <a:endParaRPr lang="cs-CZ"/>
        </a:p>
      </dgm:t>
    </dgm:pt>
    <dgm:pt modelId="{BD8E833C-06FE-48A7-97CD-472E2D5685BC}" type="sibTrans" cxnId="{EA2B49AC-442D-44DB-BC77-37DCDBE28B51}">
      <dgm:prSet/>
      <dgm:spPr/>
      <dgm:t>
        <a:bodyPr/>
        <a:lstStyle/>
        <a:p>
          <a:endParaRPr lang="cs-CZ"/>
        </a:p>
      </dgm:t>
    </dgm:pt>
    <dgm:pt modelId="{44AE8238-1EDB-4269-8251-0B6B05FD74D1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A94EAB89-35E7-47A1-8551-4666F4392FF8}" type="parTrans" cxnId="{7A656B74-837E-48E6-8E32-0B7036C60655}">
      <dgm:prSet/>
      <dgm:spPr/>
      <dgm:t>
        <a:bodyPr/>
        <a:lstStyle/>
        <a:p>
          <a:endParaRPr lang="cs-CZ"/>
        </a:p>
      </dgm:t>
    </dgm:pt>
    <dgm:pt modelId="{7375B6E4-AF04-4335-985E-6B9DFA9B2E94}" type="sibTrans" cxnId="{7A656B74-837E-48E6-8E32-0B7036C60655}">
      <dgm:prSet/>
      <dgm:spPr/>
      <dgm:t>
        <a:bodyPr/>
        <a:lstStyle/>
        <a:p>
          <a:endParaRPr lang="cs-CZ"/>
        </a:p>
      </dgm:t>
    </dgm:pt>
    <dgm:pt modelId="{0953B387-60DD-441C-B938-826EA7E010F6}">
      <dgm:prSet phldrT="[Text]"/>
      <dgm:spPr/>
      <dgm:t>
        <a:bodyPr/>
        <a:lstStyle/>
        <a:p>
          <a:r>
            <a:rPr lang="cs-CZ" dirty="0" err="1" smtClean="0"/>
            <a:t>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big </a:t>
          </a:r>
          <a:r>
            <a:rPr lang="cs-CZ" dirty="0" err="1" smtClean="0"/>
            <a:t>ears</a:t>
          </a:r>
          <a:r>
            <a:rPr lang="cs-CZ" dirty="0" smtClean="0"/>
            <a:t>.</a:t>
          </a:r>
          <a:endParaRPr lang="cs-CZ" dirty="0"/>
        </a:p>
      </dgm:t>
    </dgm:pt>
    <dgm:pt modelId="{FDDA4CA7-0551-4F4F-8CA1-557CB5525280}" type="parTrans" cxnId="{753F0B8B-AC84-4ABC-B68E-C36079DB5A40}">
      <dgm:prSet/>
      <dgm:spPr/>
      <dgm:t>
        <a:bodyPr/>
        <a:lstStyle/>
        <a:p>
          <a:endParaRPr lang="cs-CZ"/>
        </a:p>
      </dgm:t>
    </dgm:pt>
    <dgm:pt modelId="{920AF8FF-60C8-489C-9B12-4DED175023F6}" type="sibTrans" cxnId="{753F0B8B-AC84-4ABC-B68E-C36079DB5A40}">
      <dgm:prSet/>
      <dgm:spPr/>
      <dgm:t>
        <a:bodyPr/>
        <a:lstStyle/>
        <a:p>
          <a:endParaRPr lang="cs-CZ"/>
        </a:p>
      </dgm:t>
    </dgm:pt>
    <dgm:pt modelId="{E36B3665-5075-4F66-9BE5-C494D2CB7032}">
      <dgm:prSet phldrT="[Text]" phldr="1"/>
      <dgm:spPr/>
      <dgm:t>
        <a:bodyPr/>
        <a:lstStyle/>
        <a:p>
          <a:endParaRPr lang="cs-CZ"/>
        </a:p>
      </dgm:t>
    </dgm:pt>
    <dgm:pt modelId="{B794EB22-AD55-42AB-8505-8EDB6E11E9B2}" type="parTrans" cxnId="{6C4AA9C2-97CD-42F7-A2FB-D78B3AD3F111}">
      <dgm:prSet/>
      <dgm:spPr/>
      <dgm:t>
        <a:bodyPr/>
        <a:lstStyle/>
        <a:p>
          <a:endParaRPr lang="cs-CZ"/>
        </a:p>
      </dgm:t>
    </dgm:pt>
    <dgm:pt modelId="{2C475599-B380-43F2-8274-1AB33F84AC95}" type="sibTrans" cxnId="{6C4AA9C2-97CD-42F7-A2FB-D78B3AD3F111}">
      <dgm:prSet/>
      <dgm:spPr/>
      <dgm:t>
        <a:bodyPr/>
        <a:lstStyle/>
        <a:p>
          <a:endParaRPr lang="cs-CZ"/>
        </a:p>
      </dgm:t>
    </dgm:pt>
    <dgm:pt modelId="{9E909862-1419-415F-B881-D403962C9105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D271DC30-5410-4570-8F09-18BE3E269255}" type="parTrans" cxnId="{07570726-115C-44EF-A79D-D4D6493CC1F2}">
      <dgm:prSet/>
      <dgm:spPr/>
      <dgm:t>
        <a:bodyPr/>
        <a:lstStyle/>
        <a:p>
          <a:endParaRPr lang="cs-CZ"/>
        </a:p>
      </dgm:t>
    </dgm:pt>
    <dgm:pt modelId="{54C126C0-B884-4E80-A036-C9F014E61921}" type="sibTrans" cxnId="{07570726-115C-44EF-A79D-D4D6493CC1F2}">
      <dgm:prSet/>
      <dgm:spPr/>
      <dgm:t>
        <a:bodyPr/>
        <a:lstStyle/>
        <a:p>
          <a:endParaRPr lang="cs-CZ"/>
        </a:p>
      </dgm:t>
    </dgm:pt>
    <dgm:pt modelId="{A87DC4CF-F605-4559-AF45-9388630CAC8A}">
      <dgm:prSet phldrT="[Text]"/>
      <dgm:spPr/>
      <dgm:t>
        <a:bodyPr/>
        <a:lstStyle/>
        <a:p>
          <a:r>
            <a:rPr lang="cs-CZ" dirty="0" err="1" smtClean="0"/>
            <a:t>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long </a:t>
          </a:r>
          <a:r>
            <a:rPr lang="cs-CZ" dirty="0" err="1" smtClean="0"/>
            <a:t>ears</a:t>
          </a:r>
          <a:r>
            <a:rPr lang="cs-CZ" dirty="0" smtClean="0"/>
            <a:t>.</a:t>
          </a:r>
          <a:endParaRPr lang="cs-CZ" dirty="0"/>
        </a:p>
      </dgm:t>
    </dgm:pt>
    <dgm:pt modelId="{6884396B-6958-459B-93AD-2BD87616353F}" type="parTrans" cxnId="{EDFF9940-73C7-4C10-9F6D-6CE8F9B7A027}">
      <dgm:prSet/>
      <dgm:spPr/>
      <dgm:t>
        <a:bodyPr/>
        <a:lstStyle/>
        <a:p>
          <a:endParaRPr lang="cs-CZ"/>
        </a:p>
      </dgm:t>
    </dgm:pt>
    <dgm:pt modelId="{8BC1D3F3-9815-4FC3-8B57-77BFE7E8AA68}" type="sibTrans" cxnId="{EDFF9940-73C7-4C10-9F6D-6CE8F9B7A027}">
      <dgm:prSet/>
      <dgm:spPr/>
      <dgm:t>
        <a:bodyPr/>
        <a:lstStyle/>
        <a:p>
          <a:endParaRPr lang="cs-CZ"/>
        </a:p>
      </dgm:t>
    </dgm:pt>
    <dgm:pt modelId="{EF939769-B5B7-447D-8CF2-437CE4609FE3}">
      <dgm:prSet phldrT="[Text]" phldr="1"/>
      <dgm:spPr/>
      <dgm:t>
        <a:bodyPr/>
        <a:lstStyle/>
        <a:p>
          <a:endParaRPr lang="cs-CZ"/>
        </a:p>
      </dgm:t>
    </dgm:pt>
    <dgm:pt modelId="{09A26339-FA07-4355-ACE5-BDD87701EDD3}" type="parTrans" cxnId="{2BCFABAA-2A9B-45D6-9814-5999FD42BEA8}">
      <dgm:prSet/>
      <dgm:spPr/>
      <dgm:t>
        <a:bodyPr/>
        <a:lstStyle/>
        <a:p>
          <a:endParaRPr lang="cs-CZ"/>
        </a:p>
      </dgm:t>
    </dgm:pt>
    <dgm:pt modelId="{109F5AE7-3F1A-486C-8482-9B7C674E418C}" type="sibTrans" cxnId="{2BCFABAA-2A9B-45D6-9814-5999FD42BEA8}">
      <dgm:prSet/>
      <dgm:spPr/>
      <dgm:t>
        <a:bodyPr/>
        <a:lstStyle/>
        <a:p>
          <a:endParaRPr lang="cs-CZ"/>
        </a:p>
      </dgm:t>
    </dgm:pt>
    <dgm:pt modelId="{E25ACDA5-D507-4A10-AFB3-7685994E06DF}" type="pres">
      <dgm:prSet presAssocID="{5AFD6F94-1EB2-40F3-8A14-5276AFC4686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230373-8FC8-416D-8485-BF9D065BC0B6}" type="pres">
      <dgm:prSet presAssocID="{43AF381F-5A7D-4D2C-8795-CA570D3E9DE0}" presName="composite" presStyleCnt="0"/>
      <dgm:spPr/>
    </dgm:pt>
    <dgm:pt modelId="{81F297B3-578F-4823-BC84-7D433D2ACB86}" type="pres">
      <dgm:prSet presAssocID="{43AF381F-5A7D-4D2C-8795-CA570D3E9DE0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96B2FA-2352-4CBB-B8C6-CFF5CB972FEB}" type="pres">
      <dgm:prSet presAssocID="{43AF381F-5A7D-4D2C-8795-CA570D3E9DE0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38992E-1F05-40E8-AC97-D6C480D7EB64}" type="pres">
      <dgm:prSet presAssocID="{2EDBAA09-6043-4C3E-8799-BAB451B57E8A}" presName="sp" presStyleCnt="0"/>
      <dgm:spPr/>
    </dgm:pt>
    <dgm:pt modelId="{6FC841D6-27F4-4F63-B753-CD4AE548E30D}" type="pres">
      <dgm:prSet presAssocID="{44AE8238-1EDB-4269-8251-0B6B05FD74D1}" presName="composite" presStyleCnt="0"/>
      <dgm:spPr/>
    </dgm:pt>
    <dgm:pt modelId="{F879F2B0-7341-4DD0-9F94-6C9E7BCE9C2E}" type="pres">
      <dgm:prSet presAssocID="{44AE8238-1EDB-4269-8251-0B6B05FD74D1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371B18-C5A6-4407-A707-3F3E4FD05890}" type="pres">
      <dgm:prSet presAssocID="{44AE8238-1EDB-4269-8251-0B6B05FD74D1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F1AB24-36D9-4895-8587-57CAFBF7034A}" type="pres">
      <dgm:prSet presAssocID="{7375B6E4-AF04-4335-985E-6B9DFA9B2E94}" presName="sp" presStyleCnt="0"/>
      <dgm:spPr/>
    </dgm:pt>
    <dgm:pt modelId="{778D3C77-2E6B-46B2-9D77-83812E85C9CB}" type="pres">
      <dgm:prSet presAssocID="{9E909862-1419-415F-B881-D403962C9105}" presName="composite" presStyleCnt="0"/>
      <dgm:spPr/>
    </dgm:pt>
    <dgm:pt modelId="{B7DB3140-2811-4A9B-A0D1-072C77D8D7F8}" type="pres">
      <dgm:prSet presAssocID="{9E909862-1419-415F-B881-D403962C9105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187D1F-8C9E-4BA9-AACB-751E099A85A1}" type="pres">
      <dgm:prSet presAssocID="{9E909862-1419-415F-B881-D403962C9105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F9940-73C7-4C10-9F6D-6CE8F9B7A027}" srcId="{9E909862-1419-415F-B881-D403962C9105}" destId="{A87DC4CF-F605-4559-AF45-9388630CAC8A}" srcOrd="0" destOrd="0" parTransId="{6884396B-6958-459B-93AD-2BD87616353F}" sibTransId="{8BC1D3F3-9815-4FC3-8B57-77BFE7E8AA68}"/>
    <dgm:cxn modelId="{C590F8A5-C1F5-493A-829A-29CBA36EE311}" type="presOf" srcId="{4C09BB7B-F648-4E8E-ABE1-08F68A8B0E46}" destId="{7696B2FA-2352-4CBB-B8C6-CFF5CB972FEB}" srcOrd="0" destOrd="0" presId="urn:microsoft.com/office/officeart/2005/8/layout/chevron2"/>
    <dgm:cxn modelId="{D5915E19-878B-45E2-AB73-A0E7C7E2ADA6}" type="presOf" srcId="{44AE8238-1EDB-4269-8251-0B6B05FD74D1}" destId="{F879F2B0-7341-4DD0-9F94-6C9E7BCE9C2E}" srcOrd="0" destOrd="0" presId="urn:microsoft.com/office/officeart/2005/8/layout/chevron2"/>
    <dgm:cxn modelId="{EA2B49AC-442D-44DB-BC77-37DCDBE28B51}" srcId="{43AF381F-5A7D-4D2C-8795-CA570D3E9DE0}" destId="{253DAB2D-438F-4BF4-976D-BB6A6D038FAE}" srcOrd="1" destOrd="0" parTransId="{B7BABF76-A935-4972-BC33-7522081BC472}" sibTransId="{BD8E833C-06FE-48A7-97CD-472E2D5685BC}"/>
    <dgm:cxn modelId="{82481720-74B3-4676-A961-F06688F3C4FA}" type="presOf" srcId="{E36B3665-5075-4F66-9BE5-C494D2CB7032}" destId="{DD371B18-C5A6-4407-A707-3F3E4FD05890}" srcOrd="0" destOrd="1" presId="urn:microsoft.com/office/officeart/2005/8/layout/chevron2"/>
    <dgm:cxn modelId="{753D56B8-6CD2-4193-8857-426E51A4232F}" type="presOf" srcId="{0953B387-60DD-441C-B938-826EA7E010F6}" destId="{DD371B18-C5A6-4407-A707-3F3E4FD05890}" srcOrd="0" destOrd="0" presId="urn:microsoft.com/office/officeart/2005/8/layout/chevron2"/>
    <dgm:cxn modelId="{AFC8AB86-A19F-473B-9286-E7C83221F920}" type="presOf" srcId="{9E909862-1419-415F-B881-D403962C9105}" destId="{B7DB3140-2811-4A9B-A0D1-072C77D8D7F8}" srcOrd="0" destOrd="0" presId="urn:microsoft.com/office/officeart/2005/8/layout/chevron2"/>
    <dgm:cxn modelId="{2BCFABAA-2A9B-45D6-9814-5999FD42BEA8}" srcId="{9E909862-1419-415F-B881-D403962C9105}" destId="{EF939769-B5B7-447D-8CF2-437CE4609FE3}" srcOrd="1" destOrd="0" parTransId="{09A26339-FA07-4355-ACE5-BDD87701EDD3}" sibTransId="{109F5AE7-3F1A-486C-8482-9B7C674E418C}"/>
    <dgm:cxn modelId="{C4110032-2B7D-4BBC-8FB4-83155D1051BB}" srcId="{5AFD6F94-1EB2-40F3-8A14-5276AFC46866}" destId="{43AF381F-5A7D-4D2C-8795-CA570D3E9DE0}" srcOrd="0" destOrd="0" parTransId="{9BE7E7AE-0D02-47D5-876D-83CF974B4E2E}" sibTransId="{2EDBAA09-6043-4C3E-8799-BAB451B57E8A}"/>
    <dgm:cxn modelId="{230110C0-F156-4F03-A898-E9EE9EA25E14}" type="presOf" srcId="{253DAB2D-438F-4BF4-976D-BB6A6D038FAE}" destId="{7696B2FA-2352-4CBB-B8C6-CFF5CB972FEB}" srcOrd="0" destOrd="1" presId="urn:microsoft.com/office/officeart/2005/8/layout/chevron2"/>
    <dgm:cxn modelId="{07570726-115C-44EF-A79D-D4D6493CC1F2}" srcId="{5AFD6F94-1EB2-40F3-8A14-5276AFC46866}" destId="{9E909862-1419-415F-B881-D403962C9105}" srcOrd="2" destOrd="0" parTransId="{D271DC30-5410-4570-8F09-18BE3E269255}" sibTransId="{54C126C0-B884-4E80-A036-C9F014E61921}"/>
    <dgm:cxn modelId="{7A656B74-837E-48E6-8E32-0B7036C60655}" srcId="{5AFD6F94-1EB2-40F3-8A14-5276AFC46866}" destId="{44AE8238-1EDB-4269-8251-0B6B05FD74D1}" srcOrd="1" destOrd="0" parTransId="{A94EAB89-35E7-47A1-8551-4666F4392FF8}" sibTransId="{7375B6E4-AF04-4335-985E-6B9DFA9B2E94}"/>
    <dgm:cxn modelId="{6C4AA9C2-97CD-42F7-A2FB-D78B3AD3F111}" srcId="{44AE8238-1EDB-4269-8251-0B6B05FD74D1}" destId="{E36B3665-5075-4F66-9BE5-C494D2CB7032}" srcOrd="1" destOrd="0" parTransId="{B794EB22-AD55-42AB-8505-8EDB6E11E9B2}" sibTransId="{2C475599-B380-43F2-8274-1AB33F84AC95}"/>
    <dgm:cxn modelId="{2991C784-C987-428D-A23C-7766B8D7BF31}" type="presOf" srcId="{EF939769-B5B7-447D-8CF2-437CE4609FE3}" destId="{14187D1F-8C9E-4BA9-AACB-751E099A85A1}" srcOrd="0" destOrd="1" presId="urn:microsoft.com/office/officeart/2005/8/layout/chevron2"/>
    <dgm:cxn modelId="{059C0360-9378-4033-BDB3-68A4A42A462B}" type="presOf" srcId="{43AF381F-5A7D-4D2C-8795-CA570D3E9DE0}" destId="{81F297B3-578F-4823-BC84-7D433D2ACB86}" srcOrd="0" destOrd="0" presId="urn:microsoft.com/office/officeart/2005/8/layout/chevron2"/>
    <dgm:cxn modelId="{8577F7A6-4852-4F95-9D0D-D1CD7FF61CF5}" srcId="{43AF381F-5A7D-4D2C-8795-CA570D3E9DE0}" destId="{4C09BB7B-F648-4E8E-ABE1-08F68A8B0E46}" srcOrd="0" destOrd="0" parTransId="{2F20794E-4B0C-45A1-83EA-FDB670E3D651}" sibTransId="{23489A50-42A5-4B2D-9751-B6826C0B48A1}"/>
    <dgm:cxn modelId="{BE66A3DE-08C5-4CD9-9E0D-9CFC502BF11E}" type="presOf" srcId="{A87DC4CF-F605-4559-AF45-9388630CAC8A}" destId="{14187D1F-8C9E-4BA9-AACB-751E099A85A1}" srcOrd="0" destOrd="0" presId="urn:microsoft.com/office/officeart/2005/8/layout/chevron2"/>
    <dgm:cxn modelId="{C277DBAC-0AA0-4852-AAA2-CF0FFF22446A}" type="presOf" srcId="{5AFD6F94-1EB2-40F3-8A14-5276AFC46866}" destId="{E25ACDA5-D507-4A10-AFB3-7685994E06DF}" srcOrd="0" destOrd="0" presId="urn:microsoft.com/office/officeart/2005/8/layout/chevron2"/>
    <dgm:cxn modelId="{753F0B8B-AC84-4ABC-B68E-C36079DB5A40}" srcId="{44AE8238-1EDB-4269-8251-0B6B05FD74D1}" destId="{0953B387-60DD-441C-B938-826EA7E010F6}" srcOrd="0" destOrd="0" parTransId="{FDDA4CA7-0551-4F4F-8CA1-557CB5525280}" sibTransId="{920AF8FF-60C8-489C-9B12-4DED175023F6}"/>
    <dgm:cxn modelId="{C1BDA155-FE2C-4F03-A094-E2010CC7B9F3}" type="presParOf" srcId="{E25ACDA5-D507-4A10-AFB3-7685994E06DF}" destId="{D3230373-8FC8-416D-8485-BF9D065BC0B6}" srcOrd="0" destOrd="0" presId="urn:microsoft.com/office/officeart/2005/8/layout/chevron2"/>
    <dgm:cxn modelId="{1F530270-560C-4ECA-817D-D4A3913709EC}" type="presParOf" srcId="{D3230373-8FC8-416D-8485-BF9D065BC0B6}" destId="{81F297B3-578F-4823-BC84-7D433D2ACB86}" srcOrd="0" destOrd="0" presId="urn:microsoft.com/office/officeart/2005/8/layout/chevron2"/>
    <dgm:cxn modelId="{6CC3953C-503D-4996-9FE2-25D77916F4C6}" type="presParOf" srcId="{D3230373-8FC8-416D-8485-BF9D065BC0B6}" destId="{7696B2FA-2352-4CBB-B8C6-CFF5CB972FEB}" srcOrd="1" destOrd="0" presId="urn:microsoft.com/office/officeart/2005/8/layout/chevron2"/>
    <dgm:cxn modelId="{E52AC60C-8BE4-496D-BB21-4FC009EABA34}" type="presParOf" srcId="{E25ACDA5-D507-4A10-AFB3-7685994E06DF}" destId="{D138992E-1F05-40E8-AC97-D6C480D7EB64}" srcOrd="1" destOrd="0" presId="urn:microsoft.com/office/officeart/2005/8/layout/chevron2"/>
    <dgm:cxn modelId="{AAB78636-7DE1-4D8D-9745-414053669DF1}" type="presParOf" srcId="{E25ACDA5-D507-4A10-AFB3-7685994E06DF}" destId="{6FC841D6-27F4-4F63-B753-CD4AE548E30D}" srcOrd="2" destOrd="0" presId="urn:microsoft.com/office/officeart/2005/8/layout/chevron2"/>
    <dgm:cxn modelId="{72F69255-9779-44A9-B393-FF6F7A086CA0}" type="presParOf" srcId="{6FC841D6-27F4-4F63-B753-CD4AE548E30D}" destId="{F879F2B0-7341-4DD0-9F94-6C9E7BCE9C2E}" srcOrd="0" destOrd="0" presId="urn:microsoft.com/office/officeart/2005/8/layout/chevron2"/>
    <dgm:cxn modelId="{FBB9BC5A-4F4C-4732-9618-00DC825FBAD3}" type="presParOf" srcId="{6FC841D6-27F4-4F63-B753-CD4AE548E30D}" destId="{DD371B18-C5A6-4407-A707-3F3E4FD05890}" srcOrd="1" destOrd="0" presId="urn:microsoft.com/office/officeart/2005/8/layout/chevron2"/>
    <dgm:cxn modelId="{B028481B-1D1F-4150-A2B6-4BB132F79844}" type="presParOf" srcId="{E25ACDA5-D507-4A10-AFB3-7685994E06DF}" destId="{E6F1AB24-36D9-4895-8587-57CAFBF7034A}" srcOrd="3" destOrd="0" presId="urn:microsoft.com/office/officeart/2005/8/layout/chevron2"/>
    <dgm:cxn modelId="{3A857516-5D6E-4636-BE01-575EACB07306}" type="presParOf" srcId="{E25ACDA5-D507-4A10-AFB3-7685994E06DF}" destId="{778D3C77-2E6B-46B2-9D77-83812E85C9CB}" srcOrd="4" destOrd="0" presId="urn:microsoft.com/office/officeart/2005/8/layout/chevron2"/>
    <dgm:cxn modelId="{30C53E8B-685C-4F7E-B22B-A8B4E164BBA4}" type="presParOf" srcId="{778D3C77-2E6B-46B2-9D77-83812E85C9CB}" destId="{B7DB3140-2811-4A9B-A0D1-072C77D8D7F8}" srcOrd="0" destOrd="0" presId="urn:microsoft.com/office/officeart/2005/8/layout/chevron2"/>
    <dgm:cxn modelId="{AC542F03-41CF-4E0A-A4AE-BE8EFF648B89}" type="presParOf" srcId="{778D3C77-2E6B-46B2-9D77-83812E85C9CB}" destId="{14187D1F-8C9E-4BA9-AACB-751E099A85A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4053944-E48C-480E-8973-149CA12A05FB}" type="doc">
      <dgm:prSet loTypeId="urn:microsoft.com/office/officeart/2005/8/layout/chevron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9340EF5C-318C-40A6-8549-DA5B77CB852F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3AA82F76-88DE-4FAE-B814-3047DE6B8FC5}" type="parTrans" cxnId="{AF41E8BE-991E-486E-B4DA-C6F4E0D4109A}">
      <dgm:prSet/>
      <dgm:spPr/>
      <dgm:t>
        <a:bodyPr/>
        <a:lstStyle/>
        <a:p>
          <a:endParaRPr lang="cs-CZ"/>
        </a:p>
      </dgm:t>
    </dgm:pt>
    <dgm:pt modelId="{1E46206E-01FD-4F08-9C30-8E95C484C97A}" type="sibTrans" cxnId="{AF41E8BE-991E-486E-B4DA-C6F4E0D4109A}">
      <dgm:prSet/>
      <dgm:spPr/>
      <dgm:t>
        <a:bodyPr/>
        <a:lstStyle/>
        <a:p>
          <a:endParaRPr lang="cs-CZ"/>
        </a:p>
      </dgm:t>
    </dgm:pt>
    <dgm:pt modelId="{1392FBA0-AA94-4E44-8ABA-6E06CB21D6BA}">
      <dgm:prSet phldrT="[Text]"/>
      <dgm:spPr/>
      <dgm:t>
        <a:bodyPr/>
        <a:lstStyle/>
        <a:p>
          <a:r>
            <a:rPr lang="cs-CZ" dirty="0" err="1" smtClean="0"/>
            <a:t>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no </a:t>
          </a:r>
          <a:r>
            <a:rPr lang="cs-CZ" dirty="0" err="1" smtClean="0"/>
            <a:t>hair</a:t>
          </a:r>
          <a:r>
            <a:rPr lang="cs-CZ" dirty="0" smtClean="0"/>
            <a:t>.</a:t>
          </a:r>
          <a:endParaRPr lang="cs-CZ" dirty="0"/>
        </a:p>
      </dgm:t>
    </dgm:pt>
    <dgm:pt modelId="{A690CFD7-22B7-4D27-B871-5A952F8546EB}" type="parTrans" cxnId="{58CD1DB3-021A-49D7-B9EB-4CC2DC7D88B9}">
      <dgm:prSet/>
      <dgm:spPr/>
      <dgm:t>
        <a:bodyPr/>
        <a:lstStyle/>
        <a:p>
          <a:endParaRPr lang="cs-CZ"/>
        </a:p>
      </dgm:t>
    </dgm:pt>
    <dgm:pt modelId="{4CC96C7A-03E7-4FAA-A3F3-D604BA61EC99}" type="sibTrans" cxnId="{58CD1DB3-021A-49D7-B9EB-4CC2DC7D88B9}">
      <dgm:prSet/>
      <dgm:spPr/>
      <dgm:t>
        <a:bodyPr/>
        <a:lstStyle/>
        <a:p>
          <a:endParaRPr lang="cs-CZ"/>
        </a:p>
      </dgm:t>
    </dgm:pt>
    <dgm:pt modelId="{C0F7315B-AEF1-47FA-AE90-9DACF9D686DE}">
      <dgm:prSet phldrT="[Text]" phldr="1"/>
      <dgm:spPr/>
      <dgm:t>
        <a:bodyPr/>
        <a:lstStyle/>
        <a:p>
          <a:endParaRPr lang="cs-CZ"/>
        </a:p>
      </dgm:t>
    </dgm:pt>
    <dgm:pt modelId="{F19A7944-12D2-4BC2-ADA5-AAAB7C3305D3}" type="parTrans" cxnId="{0DD80551-22AA-4D78-95B8-244B35CA451A}">
      <dgm:prSet/>
      <dgm:spPr/>
      <dgm:t>
        <a:bodyPr/>
        <a:lstStyle/>
        <a:p>
          <a:endParaRPr lang="cs-CZ"/>
        </a:p>
      </dgm:t>
    </dgm:pt>
    <dgm:pt modelId="{2114785C-1E1A-4DB1-8FB9-779FE994E96A}" type="sibTrans" cxnId="{0DD80551-22AA-4D78-95B8-244B35CA451A}">
      <dgm:prSet/>
      <dgm:spPr/>
      <dgm:t>
        <a:bodyPr/>
        <a:lstStyle/>
        <a:p>
          <a:endParaRPr lang="cs-CZ"/>
        </a:p>
      </dgm:t>
    </dgm:pt>
    <dgm:pt modelId="{7C630061-A08F-4F76-B69A-D730E698DB1F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DE34D938-EA80-40DC-92CA-E47038613CC2}" type="parTrans" cxnId="{694B1DF2-8C0D-49B8-B147-C1AF0DD34D06}">
      <dgm:prSet/>
      <dgm:spPr/>
      <dgm:t>
        <a:bodyPr/>
        <a:lstStyle/>
        <a:p>
          <a:endParaRPr lang="cs-CZ"/>
        </a:p>
      </dgm:t>
    </dgm:pt>
    <dgm:pt modelId="{B3CFAE01-FCA2-43E7-9091-966D5AFF0197}" type="sibTrans" cxnId="{694B1DF2-8C0D-49B8-B147-C1AF0DD34D06}">
      <dgm:prSet/>
      <dgm:spPr/>
      <dgm:t>
        <a:bodyPr/>
        <a:lstStyle/>
        <a:p>
          <a:endParaRPr lang="cs-CZ"/>
        </a:p>
      </dgm:t>
    </dgm:pt>
    <dgm:pt modelId="{7E5EA17A-267D-4641-BAD4-F8754CAD6F83}">
      <dgm:prSet phldrT="[Text]"/>
      <dgm:spPr/>
      <dgm:t>
        <a:bodyPr/>
        <a:lstStyle/>
        <a:p>
          <a:r>
            <a:rPr lang="cs-CZ" dirty="0" err="1" smtClean="0"/>
            <a:t>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</a:t>
          </a:r>
          <a:r>
            <a:rPr lang="cs-CZ" dirty="0" err="1" smtClean="0"/>
            <a:t>black</a:t>
          </a:r>
          <a:r>
            <a:rPr lang="cs-CZ" dirty="0" smtClean="0"/>
            <a:t> </a:t>
          </a:r>
          <a:r>
            <a:rPr lang="cs-CZ" dirty="0" err="1" smtClean="0"/>
            <a:t>hair</a:t>
          </a:r>
          <a:r>
            <a:rPr lang="cs-CZ" dirty="0" smtClean="0"/>
            <a:t>.</a:t>
          </a:r>
          <a:endParaRPr lang="cs-CZ" dirty="0"/>
        </a:p>
      </dgm:t>
    </dgm:pt>
    <dgm:pt modelId="{FD3E0954-8628-416B-AC6F-0B693E27A605}" type="parTrans" cxnId="{C6993F58-CC16-49AA-89B9-A6CD87C89EC3}">
      <dgm:prSet/>
      <dgm:spPr/>
      <dgm:t>
        <a:bodyPr/>
        <a:lstStyle/>
        <a:p>
          <a:endParaRPr lang="cs-CZ"/>
        </a:p>
      </dgm:t>
    </dgm:pt>
    <dgm:pt modelId="{728EB7CE-98FD-46D5-BE68-EBC0D063E0BC}" type="sibTrans" cxnId="{C6993F58-CC16-49AA-89B9-A6CD87C89EC3}">
      <dgm:prSet/>
      <dgm:spPr/>
      <dgm:t>
        <a:bodyPr/>
        <a:lstStyle/>
        <a:p>
          <a:endParaRPr lang="cs-CZ"/>
        </a:p>
      </dgm:t>
    </dgm:pt>
    <dgm:pt modelId="{90B14D04-B9C2-46B2-8842-109A09258FD7}">
      <dgm:prSet phldrT="[Text]" phldr="1"/>
      <dgm:spPr/>
      <dgm:t>
        <a:bodyPr/>
        <a:lstStyle/>
        <a:p>
          <a:endParaRPr lang="cs-CZ"/>
        </a:p>
      </dgm:t>
    </dgm:pt>
    <dgm:pt modelId="{7DD5816D-9069-48D8-A6FA-C8F012CB4366}" type="parTrans" cxnId="{13DCED36-C7F0-4EA5-8F29-3387F7874C70}">
      <dgm:prSet/>
      <dgm:spPr/>
      <dgm:t>
        <a:bodyPr/>
        <a:lstStyle/>
        <a:p>
          <a:endParaRPr lang="cs-CZ"/>
        </a:p>
      </dgm:t>
    </dgm:pt>
    <dgm:pt modelId="{962F1F16-36BA-405D-A57A-0691B2898994}" type="sibTrans" cxnId="{13DCED36-C7F0-4EA5-8F29-3387F7874C70}">
      <dgm:prSet/>
      <dgm:spPr/>
      <dgm:t>
        <a:bodyPr/>
        <a:lstStyle/>
        <a:p>
          <a:endParaRPr lang="cs-CZ"/>
        </a:p>
      </dgm:t>
    </dgm:pt>
    <dgm:pt modelId="{753119D2-4BBB-41CF-8771-A474D4A7C2C5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4770CCEF-C46E-4ED3-81F6-FC62AC165F36}" type="parTrans" cxnId="{E2004F7C-1E8C-4B1C-BC9F-C6C832A10EFE}">
      <dgm:prSet/>
      <dgm:spPr/>
      <dgm:t>
        <a:bodyPr/>
        <a:lstStyle/>
        <a:p>
          <a:endParaRPr lang="cs-CZ"/>
        </a:p>
      </dgm:t>
    </dgm:pt>
    <dgm:pt modelId="{A0ADB51F-71BF-496A-A1FE-DADC3B084E15}" type="sibTrans" cxnId="{E2004F7C-1E8C-4B1C-BC9F-C6C832A10EFE}">
      <dgm:prSet/>
      <dgm:spPr/>
      <dgm:t>
        <a:bodyPr/>
        <a:lstStyle/>
        <a:p>
          <a:endParaRPr lang="cs-CZ"/>
        </a:p>
      </dgm:t>
    </dgm:pt>
    <dgm:pt modelId="{C6227E3C-FA10-4039-B97B-0B480022FDAD}">
      <dgm:prSet phldrT="[Text]"/>
      <dgm:spPr/>
      <dgm:t>
        <a:bodyPr/>
        <a:lstStyle/>
        <a:p>
          <a:r>
            <a:rPr lang="cs-CZ" dirty="0" err="1" smtClean="0"/>
            <a:t>He´s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</a:t>
          </a:r>
          <a:r>
            <a:rPr lang="cs-CZ" dirty="0" err="1" smtClean="0"/>
            <a:t>white</a:t>
          </a:r>
          <a:r>
            <a:rPr lang="cs-CZ" dirty="0" smtClean="0"/>
            <a:t> </a:t>
          </a:r>
          <a:r>
            <a:rPr lang="cs-CZ" dirty="0" err="1" smtClean="0"/>
            <a:t>hair</a:t>
          </a:r>
          <a:r>
            <a:rPr lang="cs-CZ" dirty="0" smtClean="0"/>
            <a:t>.</a:t>
          </a:r>
          <a:endParaRPr lang="cs-CZ" dirty="0"/>
        </a:p>
      </dgm:t>
    </dgm:pt>
    <dgm:pt modelId="{09D0B795-02E0-48FB-AE16-67FC341BFA4F}" type="parTrans" cxnId="{A934F8CF-69D4-471D-90A6-B0C9759B4D5F}">
      <dgm:prSet/>
      <dgm:spPr/>
      <dgm:t>
        <a:bodyPr/>
        <a:lstStyle/>
        <a:p>
          <a:endParaRPr lang="cs-CZ"/>
        </a:p>
      </dgm:t>
    </dgm:pt>
    <dgm:pt modelId="{277EB0F6-B80D-4313-AABC-2BA2BB7F6E76}" type="sibTrans" cxnId="{A934F8CF-69D4-471D-90A6-B0C9759B4D5F}">
      <dgm:prSet/>
      <dgm:spPr/>
      <dgm:t>
        <a:bodyPr/>
        <a:lstStyle/>
        <a:p>
          <a:endParaRPr lang="cs-CZ"/>
        </a:p>
      </dgm:t>
    </dgm:pt>
    <dgm:pt modelId="{380C88BF-B39C-4037-B3CD-BFE513F76EE7}">
      <dgm:prSet phldrT="[Text]" phldr="1"/>
      <dgm:spPr/>
      <dgm:t>
        <a:bodyPr/>
        <a:lstStyle/>
        <a:p>
          <a:endParaRPr lang="cs-CZ"/>
        </a:p>
      </dgm:t>
    </dgm:pt>
    <dgm:pt modelId="{C59ED0B1-2DA5-4AC2-B2DF-8118F1D106BB}" type="parTrans" cxnId="{128FFB0C-27A5-48AB-A8AC-9C2329EC5326}">
      <dgm:prSet/>
      <dgm:spPr/>
      <dgm:t>
        <a:bodyPr/>
        <a:lstStyle/>
        <a:p>
          <a:endParaRPr lang="cs-CZ"/>
        </a:p>
      </dgm:t>
    </dgm:pt>
    <dgm:pt modelId="{273A9D74-9EFE-44E7-B639-8F815C97CA88}" type="sibTrans" cxnId="{128FFB0C-27A5-48AB-A8AC-9C2329EC5326}">
      <dgm:prSet/>
      <dgm:spPr/>
      <dgm:t>
        <a:bodyPr/>
        <a:lstStyle/>
        <a:p>
          <a:endParaRPr lang="cs-CZ"/>
        </a:p>
      </dgm:t>
    </dgm:pt>
    <dgm:pt modelId="{E1349B8D-6AE5-4435-AE8D-C0EC7B157FC6}" type="pres">
      <dgm:prSet presAssocID="{B4053944-E48C-480E-8973-149CA12A05FB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8892BB9-70EA-4E2E-8F70-1533448008E8}" type="pres">
      <dgm:prSet presAssocID="{9340EF5C-318C-40A6-8549-DA5B77CB852F}" presName="composite" presStyleCnt="0"/>
      <dgm:spPr/>
    </dgm:pt>
    <dgm:pt modelId="{C43D518A-BE49-405C-B1B6-2C995F1EF1F2}" type="pres">
      <dgm:prSet presAssocID="{9340EF5C-318C-40A6-8549-DA5B77CB852F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503AD2-253C-469A-B4C4-38523850E9FD}" type="pres">
      <dgm:prSet presAssocID="{9340EF5C-318C-40A6-8549-DA5B77CB852F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83A85C-3001-4E0B-A368-BB89481937A4}" type="pres">
      <dgm:prSet presAssocID="{1E46206E-01FD-4F08-9C30-8E95C484C97A}" presName="sp" presStyleCnt="0"/>
      <dgm:spPr/>
    </dgm:pt>
    <dgm:pt modelId="{CE14E814-37D1-4DF0-8E80-2C3B3ECEC2C4}" type="pres">
      <dgm:prSet presAssocID="{7C630061-A08F-4F76-B69A-D730E698DB1F}" presName="composite" presStyleCnt="0"/>
      <dgm:spPr/>
    </dgm:pt>
    <dgm:pt modelId="{CDBDB0AD-27C2-4586-A699-FC95AB8DA34D}" type="pres">
      <dgm:prSet presAssocID="{7C630061-A08F-4F76-B69A-D730E698DB1F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583441-9DEF-4A3B-9DBB-067A4B349CF1}" type="pres">
      <dgm:prSet presAssocID="{7C630061-A08F-4F76-B69A-D730E698DB1F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6E0EB4-AE1F-4254-A07F-B5EDA7077491}" type="pres">
      <dgm:prSet presAssocID="{B3CFAE01-FCA2-43E7-9091-966D5AFF0197}" presName="sp" presStyleCnt="0"/>
      <dgm:spPr/>
    </dgm:pt>
    <dgm:pt modelId="{E23750FB-1146-4415-B0CA-6A21E1B08AA5}" type="pres">
      <dgm:prSet presAssocID="{753119D2-4BBB-41CF-8771-A474D4A7C2C5}" presName="composite" presStyleCnt="0"/>
      <dgm:spPr/>
    </dgm:pt>
    <dgm:pt modelId="{70B8664A-D0F3-449D-937D-4F25278A7AD8}" type="pres">
      <dgm:prSet presAssocID="{753119D2-4BBB-41CF-8771-A474D4A7C2C5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B7A50F-3A67-4696-B44C-856240F6B6D0}" type="pres">
      <dgm:prSet presAssocID="{753119D2-4BBB-41CF-8771-A474D4A7C2C5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2EA2B4-34FE-4DB5-81C8-EAA8221346FA}" type="presOf" srcId="{1392FBA0-AA94-4E44-8ABA-6E06CB21D6BA}" destId="{89503AD2-253C-469A-B4C4-38523850E9FD}" srcOrd="0" destOrd="0" presId="urn:microsoft.com/office/officeart/2005/8/layout/chevron2"/>
    <dgm:cxn modelId="{1B11BAB4-0BB4-458F-B572-D2F2FB15845E}" type="presOf" srcId="{380C88BF-B39C-4037-B3CD-BFE513F76EE7}" destId="{5AB7A50F-3A67-4696-B44C-856240F6B6D0}" srcOrd="0" destOrd="1" presId="urn:microsoft.com/office/officeart/2005/8/layout/chevron2"/>
    <dgm:cxn modelId="{AF41E8BE-991E-486E-B4DA-C6F4E0D4109A}" srcId="{B4053944-E48C-480E-8973-149CA12A05FB}" destId="{9340EF5C-318C-40A6-8549-DA5B77CB852F}" srcOrd="0" destOrd="0" parTransId="{3AA82F76-88DE-4FAE-B814-3047DE6B8FC5}" sibTransId="{1E46206E-01FD-4F08-9C30-8E95C484C97A}"/>
    <dgm:cxn modelId="{E2004F7C-1E8C-4B1C-BC9F-C6C832A10EFE}" srcId="{B4053944-E48C-480E-8973-149CA12A05FB}" destId="{753119D2-4BBB-41CF-8771-A474D4A7C2C5}" srcOrd="2" destOrd="0" parTransId="{4770CCEF-C46E-4ED3-81F6-FC62AC165F36}" sibTransId="{A0ADB51F-71BF-496A-A1FE-DADC3B084E15}"/>
    <dgm:cxn modelId="{13DCED36-C7F0-4EA5-8F29-3387F7874C70}" srcId="{7C630061-A08F-4F76-B69A-D730E698DB1F}" destId="{90B14D04-B9C2-46B2-8842-109A09258FD7}" srcOrd="1" destOrd="0" parTransId="{7DD5816D-9069-48D8-A6FA-C8F012CB4366}" sibTransId="{962F1F16-36BA-405D-A57A-0691B2898994}"/>
    <dgm:cxn modelId="{9C2F9FE3-F188-4226-AE43-9CC33D660691}" type="presOf" srcId="{9340EF5C-318C-40A6-8549-DA5B77CB852F}" destId="{C43D518A-BE49-405C-B1B6-2C995F1EF1F2}" srcOrd="0" destOrd="0" presId="urn:microsoft.com/office/officeart/2005/8/layout/chevron2"/>
    <dgm:cxn modelId="{0DD80551-22AA-4D78-95B8-244B35CA451A}" srcId="{9340EF5C-318C-40A6-8549-DA5B77CB852F}" destId="{C0F7315B-AEF1-47FA-AE90-9DACF9D686DE}" srcOrd="1" destOrd="0" parTransId="{F19A7944-12D2-4BC2-ADA5-AAAB7C3305D3}" sibTransId="{2114785C-1E1A-4DB1-8FB9-779FE994E96A}"/>
    <dgm:cxn modelId="{5EDA74D7-5C0A-41BA-AD12-71C140DADBA7}" type="presOf" srcId="{C6227E3C-FA10-4039-B97B-0B480022FDAD}" destId="{5AB7A50F-3A67-4696-B44C-856240F6B6D0}" srcOrd="0" destOrd="0" presId="urn:microsoft.com/office/officeart/2005/8/layout/chevron2"/>
    <dgm:cxn modelId="{5099BF54-EA21-4C91-8068-48F8D41BA264}" type="presOf" srcId="{C0F7315B-AEF1-47FA-AE90-9DACF9D686DE}" destId="{89503AD2-253C-469A-B4C4-38523850E9FD}" srcOrd="0" destOrd="1" presId="urn:microsoft.com/office/officeart/2005/8/layout/chevron2"/>
    <dgm:cxn modelId="{ECE67B9D-2C02-4F72-83EA-676D9CF6D313}" type="presOf" srcId="{B4053944-E48C-480E-8973-149CA12A05FB}" destId="{E1349B8D-6AE5-4435-AE8D-C0EC7B157FC6}" srcOrd="0" destOrd="0" presId="urn:microsoft.com/office/officeart/2005/8/layout/chevron2"/>
    <dgm:cxn modelId="{58CD1DB3-021A-49D7-B9EB-4CC2DC7D88B9}" srcId="{9340EF5C-318C-40A6-8549-DA5B77CB852F}" destId="{1392FBA0-AA94-4E44-8ABA-6E06CB21D6BA}" srcOrd="0" destOrd="0" parTransId="{A690CFD7-22B7-4D27-B871-5A952F8546EB}" sibTransId="{4CC96C7A-03E7-4FAA-A3F3-D604BA61EC99}"/>
    <dgm:cxn modelId="{C6993F58-CC16-49AA-89B9-A6CD87C89EC3}" srcId="{7C630061-A08F-4F76-B69A-D730E698DB1F}" destId="{7E5EA17A-267D-4641-BAD4-F8754CAD6F83}" srcOrd="0" destOrd="0" parTransId="{FD3E0954-8628-416B-AC6F-0B693E27A605}" sibTransId="{728EB7CE-98FD-46D5-BE68-EBC0D063E0BC}"/>
    <dgm:cxn modelId="{128FFB0C-27A5-48AB-A8AC-9C2329EC5326}" srcId="{753119D2-4BBB-41CF-8771-A474D4A7C2C5}" destId="{380C88BF-B39C-4037-B3CD-BFE513F76EE7}" srcOrd="1" destOrd="0" parTransId="{C59ED0B1-2DA5-4AC2-B2DF-8118F1D106BB}" sibTransId="{273A9D74-9EFE-44E7-B639-8F815C97CA88}"/>
    <dgm:cxn modelId="{F83C4D4C-C5A1-4CEF-B92F-E0F4C9D76F30}" type="presOf" srcId="{7C630061-A08F-4F76-B69A-D730E698DB1F}" destId="{CDBDB0AD-27C2-4586-A699-FC95AB8DA34D}" srcOrd="0" destOrd="0" presId="urn:microsoft.com/office/officeart/2005/8/layout/chevron2"/>
    <dgm:cxn modelId="{A934F8CF-69D4-471D-90A6-B0C9759B4D5F}" srcId="{753119D2-4BBB-41CF-8771-A474D4A7C2C5}" destId="{C6227E3C-FA10-4039-B97B-0B480022FDAD}" srcOrd="0" destOrd="0" parTransId="{09D0B795-02E0-48FB-AE16-67FC341BFA4F}" sibTransId="{277EB0F6-B80D-4313-AABC-2BA2BB7F6E76}"/>
    <dgm:cxn modelId="{AD5A599C-3558-453E-9CA7-40EBACF9BDFD}" type="presOf" srcId="{7E5EA17A-267D-4641-BAD4-F8754CAD6F83}" destId="{16583441-9DEF-4A3B-9DBB-067A4B349CF1}" srcOrd="0" destOrd="0" presId="urn:microsoft.com/office/officeart/2005/8/layout/chevron2"/>
    <dgm:cxn modelId="{694B1DF2-8C0D-49B8-B147-C1AF0DD34D06}" srcId="{B4053944-E48C-480E-8973-149CA12A05FB}" destId="{7C630061-A08F-4F76-B69A-D730E698DB1F}" srcOrd="1" destOrd="0" parTransId="{DE34D938-EA80-40DC-92CA-E47038613CC2}" sibTransId="{B3CFAE01-FCA2-43E7-9091-966D5AFF0197}"/>
    <dgm:cxn modelId="{6A271C5C-28D2-43F8-890B-901312D63C46}" type="presOf" srcId="{90B14D04-B9C2-46B2-8842-109A09258FD7}" destId="{16583441-9DEF-4A3B-9DBB-067A4B349CF1}" srcOrd="0" destOrd="1" presId="urn:microsoft.com/office/officeart/2005/8/layout/chevron2"/>
    <dgm:cxn modelId="{E717B810-3A67-4805-896B-B7E2221BBE7B}" type="presOf" srcId="{753119D2-4BBB-41CF-8771-A474D4A7C2C5}" destId="{70B8664A-D0F3-449D-937D-4F25278A7AD8}" srcOrd="0" destOrd="0" presId="urn:microsoft.com/office/officeart/2005/8/layout/chevron2"/>
    <dgm:cxn modelId="{52888C0D-3170-483B-9113-65E59F5273E6}" type="presParOf" srcId="{E1349B8D-6AE5-4435-AE8D-C0EC7B157FC6}" destId="{38892BB9-70EA-4E2E-8F70-1533448008E8}" srcOrd="0" destOrd="0" presId="urn:microsoft.com/office/officeart/2005/8/layout/chevron2"/>
    <dgm:cxn modelId="{D4583EF2-B778-4C3C-B387-A6B083C8CB7E}" type="presParOf" srcId="{38892BB9-70EA-4E2E-8F70-1533448008E8}" destId="{C43D518A-BE49-405C-B1B6-2C995F1EF1F2}" srcOrd="0" destOrd="0" presId="urn:microsoft.com/office/officeart/2005/8/layout/chevron2"/>
    <dgm:cxn modelId="{CB6AC1B8-1E94-4E27-AAD3-3535DF7382DC}" type="presParOf" srcId="{38892BB9-70EA-4E2E-8F70-1533448008E8}" destId="{89503AD2-253C-469A-B4C4-38523850E9FD}" srcOrd="1" destOrd="0" presId="urn:microsoft.com/office/officeart/2005/8/layout/chevron2"/>
    <dgm:cxn modelId="{ACFE50FF-D99A-4045-9796-6706EA4A2E18}" type="presParOf" srcId="{E1349B8D-6AE5-4435-AE8D-C0EC7B157FC6}" destId="{FC83A85C-3001-4E0B-A368-BB89481937A4}" srcOrd="1" destOrd="0" presId="urn:microsoft.com/office/officeart/2005/8/layout/chevron2"/>
    <dgm:cxn modelId="{9602B169-B93A-4886-8F9E-DB3919AA3439}" type="presParOf" srcId="{E1349B8D-6AE5-4435-AE8D-C0EC7B157FC6}" destId="{CE14E814-37D1-4DF0-8E80-2C3B3ECEC2C4}" srcOrd="2" destOrd="0" presId="urn:microsoft.com/office/officeart/2005/8/layout/chevron2"/>
    <dgm:cxn modelId="{220AB04C-674A-44B2-9F6F-01ADA493479E}" type="presParOf" srcId="{CE14E814-37D1-4DF0-8E80-2C3B3ECEC2C4}" destId="{CDBDB0AD-27C2-4586-A699-FC95AB8DA34D}" srcOrd="0" destOrd="0" presId="urn:microsoft.com/office/officeart/2005/8/layout/chevron2"/>
    <dgm:cxn modelId="{A77D9E39-9C9B-44E1-AAAF-6BB5B9CE7AB7}" type="presParOf" srcId="{CE14E814-37D1-4DF0-8E80-2C3B3ECEC2C4}" destId="{16583441-9DEF-4A3B-9DBB-067A4B349CF1}" srcOrd="1" destOrd="0" presId="urn:microsoft.com/office/officeart/2005/8/layout/chevron2"/>
    <dgm:cxn modelId="{CBF287A8-AE78-4646-A289-41E10F23636D}" type="presParOf" srcId="{E1349B8D-6AE5-4435-AE8D-C0EC7B157FC6}" destId="{416E0EB4-AE1F-4254-A07F-B5EDA7077491}" srcOrd="3" destOrd="0" presId="urn:microsoft.com/office/officeart/2005/8/layout/chevron2"/>
    <dgm:cxn modelId="{F51AF6A3-A3CF-4A95-93A4-E878B3DF7042}" type="presParOf" srcId="{E1349B8D-6AE5-4435-AE8D-C0EC7B157FC6}" destId="{E23750FB-1146-4415-B0CA-6A21E1B08AA5}" srcOrd="4" destOrd="0" presId="urn:microsoft.com/office/officeart/2005/8/layout/chevron2"/>
    <dgm:cxn modelId="{36AA4A36-3EED-419A-AE15-9E40080669A6}" type="presParOf" srcId="{E23750FB-1146-4415-B0CA-6A21E1B08AA5}" destId="{70B8664A-D0F3-449D-937D-4F25278A7AD8}" srcOrd="0" destOrd="0" presId="urn:microsoft.com/office/officeart/2005/8/layout/chevron2"/>
    <dgm:cxn modelId="{8D51FEAA-837E-4A08-954B-33D20A736C48}" type="presParOf" srcId="{E23750FB-1146-4415-B0CA-6A21E1B08AA5}" destId="{5AB7A50F-3A67-4696-B44C-856240F6B6D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366795"/>
          <a:ext cx="8229600" cy="608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NÁZEV ŠKOLY: ZŠ Pardubice - </a:t>
          </a:r>
          <a:r>
            <a:rPr lang="cs-CZ" sz="2600" kern="1200" dirty="0" err="1" smtClean="0"/>
            <a:t>Spořilov</a:t>
          </a:r>
          <a:endParaRPr lang="cs-CZ" sz="2600" kern="1200" dirty="0"/>
        </a:p>
      </dsp:txBody>
      <dsp:txXfrm>
        <a:off x="29700" y="396495"/>
        <a:ext cx="8170200" cy="549000"/>
      </dsp:txXfrm>
    </dsp:sp>
    <dsp:sp modelId="{45FAE54C-2B7D-4C24-8DFF-2D9E8A3DF887}">
      <dsp:nvSpPr>
        <dsp:cNvPr id="0" name=""/>
        <dsp:cNvSpPr/>
      </dsp:nvSpPr>
      <dsp:spPr>
        <a:xfrm>
          <a:off x="0" y="1081156"/>
          <a:ext cx="8229600" cy="608400"/>
        </a:xfrm>
        <a:prstGeom prst="roundRect">
          <a:avLst/>
        </a:prstGeom>
        <a:solidFill>
          <a:schemeClr val="accent2">
            <a:hueOff val="1932342"/>
            <a:satOff val="-20663"/>
            <a:lumOff val="5392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AUTOR : Hana Slavíková</a:t>
          </a:r>
          <a:endParaRPr lang="cs-CZ" sz="2600" kern="1200" dirty="0"/>
        </a:p>
      </dsp:txBody>
      <dsp:txXfrm>
        <a:off x="29700" y="1110856"/>
        <a:ext cx="8170200" cy="549000"/>
      </dsp:txXfrm>
    </dsp:sp>
    <dsp:sp modelId="{CD1F462A-8EDA-434D-9342-2C73FCF9D894}">
      <dsp:nvSpPr>
        <dsp:cNvPr id="0" name=""/>
        <dsp:cNvSpPr/>
      </dsp:nvSpPr>
      <dsp:spPr>
        <a:xfrm>
          <a:off x="0" y="1733356"/>
          <a:ext cx="8229600" cy="608400"/>
        </a:xfrm>
        <a:prstGeom prst="roundRect">
          <a:avLst/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NÁZEV : VY_22_INOVACE_CIZÍ JAZYK_26.Podoba</a:t>
          </a:r>
          <a:endParaRPr lang="cs-CZ" sz="2600" kern="1200" dirty="0"/>
        </a:p>
      </dsp:txBody>
      <dsp:txXfrm>
        <a:off x="29700" y="1763056"/>
        <a:ext cx="8170200" cy="549000"/>
      </dsp:txXfrm>
    </dsp:sp>
    <dsp:sp modelId="{7ED2BFF5-562D-448B-A2B3-EA637190C721}">
      <dsp:nvSpPr>
        <dsp:cNvPr id="0" name=""/>
        <dsp:cNvSpPr/>
      </dsp:nvSpPr>
      <dsp:spPr>
        <a:xfrm>
          <a:off x="0" y="2416635"/>
          <a:ext cx="8229600" cy="608400"/>
        </a:xfrm>
        <a:prstGeom prst="roundRect">
          <a:avLst/>
        </a:prstGeom>
        <a:solidFill>
          <a:schemeClr val="accent2">
            <a:hueOff val="5797025"/>
            <a:satOff val="-61990"/>
            <a:lumOff val="16177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TÉMA </a:t>
          </a:r>
          <a:r>
            <a:rPr lang="cs-CZ" sz="2600" kern="1200" smtClean="0"/>
            <a:t>:Podoba</a:t>
          </a:r>
          <a:endParaRPr lang="cs-CZ" sz="2600" kern="1200" dirty="0"/>
        </a:p>
      </dsp:txBody>
      <dsp:txXfrm>
        <a:off x="29700" y="2446335"/>
        <a:ext cx="8170200" cy="549000"/>
      </dsp:txXfrm>
    </dsp:sp>
    <dsp:sp modelId="{162EBC16-4716-472B-9EB3-0A62D1C8E8FB}">
      <dsp:nvSpPr>
        <dsp:cNvPr id="0" name=""/>
        <dsp:cNvSpPr/>
      </dsp:nvSpPr>
      <dsp:spPr>
        <a:xfrm>
          <a:off x="0" y="3099916"/>
          <a:ext cx="8229600" cy="608400"/>
        </a:xfrm>
        <a:prstGeom prst="roundRect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ČÍSLO PROJEKTU : CZ.1.07/1.4.00/21.2349</a:t>
          </a:r>
          <a:endParaRPr lang="cs-CZ" sz="2600" kern="1200" dirty="0"/>
        </a:p>
      </dsp:txBody>
      <dsp:txXfrm>
        <a:off x="29700" y="3129616"/>
        <a:ext cx="8170200" cy="549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380AC-F33A-4F2E-A920-5E85DD75ABFE}">
      <dsp:nvSpPr>
        <dsp:cNvPr id="0" name=""/>
        <dsp:cNvSpPr/>
      </dsp:nvSpPr>
      <dsp:spPr>
        <a:xfrm rot="5400000">
          <a:off x="-247798" y="249366"/>
          <a:ext cx="1651992" cy="1156394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</a:t>
          </a:r>
          <a:endParaRPr lang="cs-CZ" sz="3400" kern="1200" dirty="0"/>
        </a:p>
      </dsp:txBody>
      <dsp:txXfrm rot="-5400000">
        <a:off x="1" y="579764"/>
        <a:ext cx="1156394" cy="495598"/>
      </dsp:txXfrm>
    </dsp:sp>
    <dsp:sp modelId="{A9DEB5ED-D336-4D3D-9316-9951B9F51264}">
      <dsp:nvSpPr>
        <dsp:cNvPr id="0" name=""/>
        <dsp:cNvSpPr/>
      </dsp:nvSpPr>
      <dsp:spPr>
        <a:xfrm rot="5400000">
          <a:off x="4293418" y="-3135456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err="1" smtClean="0"/>
            <a:t>She´s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got</a:t>
          </a:r>
          <a:r>
            <a:rPr lang="cs-CZ" sz="3200" kern="1200" dirty="0" smtClean="0"/>
            <a:t> blond </a:t>
          </a:r>
          <a:r>
            <a:rPr lang="cs-CZ" sz="3200" kern="1200" dirty="0" err="1" smtClean="0"/>
            <a:t>hair</a:t>
          </a:r>
          <a:r>
            <a:rPr lang="cs-CZ" sz="3200" kern="1200" dirty="0" smtClean="0"/>
            <a:t>.</a:t>
          </a:r>
          <a:endParaRPr lang="cs-CZ" sz="3200" kern="1200" dirty="0"/>
        </a:p>
      </dsp:txBody>
      <dsp:txXfrm rot="-5400000">
        <a:off x="1156394" y="53986"/>
        <a:ext cx="7295425" cy="968958"/>
      </dsp:txXfrm>
    </dsp:sp>
    <dsp:sp modelId="{6840DFC1-1B8D-4D98-B2A4-B5F13C5DD90D}">
      <dsp:nvSpPr>
        <dsp:cNvPr id="0" name=""/>
        <dsp:cNvSpPr/>
      </dsp:nvSpPr>
      <dsp:spPr>
        <a:xfrm rot="5400000">
          <a:off x="-247798" y="1707802"/>
          <a:ext cx="1651992" cy="1156394"/>
        </a:xfrm>
        <a:prstGeom prst="chevron">
          <a:avLst/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 w="11429" cap="flat" cmpd="sng" algn="ctr">
          <a:solidFill>
            <a:schemeClr val="accent2">
              <a:hueOff val="3864684"/>
              <a:satOff val="-41326"/>
              <a:lumOff val="10784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B</a:t>
          </a:r>
          <a:endParaRPr lang="cs-CZ" sz="3400" kern="1200" dirty="0"/>
        </a:p>
      </dsp:txBody>
      <dsp:txXfrm rot="-5400000">
        <a:off x="1" y="2038200"/>
        <a:ext cx="1156394" cy="495598"/>
      </dsp:txXfrm>
    </dsp:sp>
    <dsp:sp modelId="{F5A801F5-4858-432E-A9CB-113D0D2853E7}">
      <dsp:nvSpPr>
        <dsp:cNvPr id="0" name=""/>
        <dsp:cNvSpPr/>
      </dsp:nvSpPr>
      <dsp:spPr>
        <a:xfrm rot="5400000">
          <a:off x="4293418" y="-1677020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3864684"/>
              <a:satOff val="-41326"/>
              <a:lumOff val="10784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err="1" smtClean="0"/>
            <a:t>She´s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got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black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hair</a:t>
          </a:r>
          <a:r>
            <a:rPr lang="cs-CZ" sz="3200" kern="1200" dirty="0" smtClean="0"/>
            <a:t>.</a:t>
          </a:r>
          <a:endParaRPr lang="cs-CZ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/>
        </a:p>
      </dsp:txBody>
      <dsp:txXfrm rot="-5400000">
        <a:off x="1156394" y="1512422"/>
        <a:ext cx="7295425" cy="968958"/>
      </dsp:txXfrm>
    </dsp:sp>
    <dsp:sp modelId="{C27DEDB6-5EFE-4792-BA7C-DC56DD126AFB}">
      <dsp:nvSpPr>
        <dsp:cNvPr id="0" name=""/>
        <dsp:cNvSpPr/>
      </dsp:nvSpPr>
      <dsp:spPr>
        <a:xfrm rot="5400000">
          <a:off x="-247798" y="3166238"/>
          <a:ext cx="1651992" cy="1156394"/>
        </a:xfrm>
        <a:prstGeom prst="chevron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11429" cap="flat" cmpd="sng" algn="ctr">
          <a:solidFill>
            <a:schemeClr val="accent2">
              <a:hueOff val="7729367"/>
              <a:satOff val="-82653"/>
              <a:lumOff val="21569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C</a:t>
          </a:r>
          <a:endParaRPr lang="cs-CZ" sz="3400" kern="1200" dirty="0"/>
        </a:p>
      </dsp:txBody>
      <dsp:txXfrm rot="-5400000">
        <a:off x="1" y="3496636"/>
        <a:ext cx="1156394" cy="495598"/>
      </dsp:txXfrm>
    </dsp:sp>
    <dsp:sp modelId="{FDFD6F7A-090A-40E6-BF17-97BE08E74C93}">
      <dsp:nvSpPr>
        <dsp:cNvPr id="0" name=""/>
        <dsp:cNvSpPr/>
      </dsp:nvSpPr>
      <dsp:spPr>
        <a:xfrm rot="5400000">
          <a:off x="4293418" y="-218584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7729367"/>
              <a:satOff val="-82653"/>
              <a:lumOff val="21569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err="1" smtClean="0"/>
            <a:t>She´s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got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red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hair</a:t>
          </a:r>
          <a:r>
            <a:rPr lang="cs-CZ" sz="3200" kern="1200" dirty="0" smtClean="0"/>
            <a:t>.</a:t>
          </a:r>
          <a:endParaRPr lang="cs-CZ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/>
        </a:p>
      </dsp:txBody>
      <dsp:txXfrm rot="-5400000">
        <a:off x="1156394" y="2970858"/>
        <a:ext cx="7295425" cy="9689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3611EC-5AC2-4C42-A60E-D76CE0B35F7B}">
      <dsp:nvSpPr>
        <dsp:cNvPr id="0" name=""/>
        <dsp:cNvSpPr/>
      </dsp:nvSpPr>
      <dsp:spPr>
        <a:xfrm rot="5400000">
          <a:off x="-247798" y="249366"/>
          <a:ext cx="1651992" cy="1156394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</a:t>
          </a:r>
          <a:endParaRPr lang="cs-CZ" sz="3400" kern="1200" dirty="0"/>
        </a:p>
      </dsp:txBody>
      <dsp:txXfrm rot="-5400000">
        <a:off x="1" y="579764"/>
        <a:ext cx="1156394" cy="495598"/>
      </dsp:txXfrm>
    </dsp:sp>
    <dsp:sp modelId="{EAA13F1A-3663-4660-9686-A412C7B94308}">
      <dsp:nvSpPr>
        <dsp:cNvPr id="0" name=""/>
        <dsp:cNvSpPr/>
      </dsp:nvSpPr>
      <dsp:spPr>
        <a:xfrm rot="5400000">
          <a:off x="4293418" y="-3135456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err="1" smtClean="0"/>
            <a:t>She´s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got</a:t>
          </a:r>
          <a:r>
            <a:rPr lang="cs-CZ" sz="3200" kern="1200" dirty="0" smtClean="0"/>
            <a:t> blue </a:t>
          </a:r>
          <a:r>
            <a:rPr lang="cs-CZ" sz="3200" kern="1200" dirty="0" err="1" smtClean="0"/>
            <a:t>eyes</a:t>
          </a:r>
          <a:r>
            <a:rPr lang="cs-CZ" sz="3200" kern="1200" dirty="0" smtClean="0"/>
            <a:t>.</a:t>
          </a:r>
          <a:endParaRPr lang="cs-CZ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/>
        </a:p>
      </dsp:txBody>
      <dsp:txXfrm rot="-5400000">
        <a:off x="1156394" y="53986"/>
        <a:ext cx="7295425" cy="968958"/>
      </dsp:txXfrm>
    </dsp:sp>
    <dsp:sp modelId="{D20CF645-D3BA-4622-A768-F5B6A16FA9E8}">
      <dsp:nvSpPr>
        <dsp:cNvPr id="0" name=""/>
        <dsp:cNvSpPr/>
      </dsp:nvSpPr>
      <dsp:spPr>
        <a:xfrm rot="5400000">
          <a:off x="-247798" y="1707802"/>
          <a:ext cx="1651992" cy="1156394"/>
        </a:xfrm>
        <a:prstGeom prst="chevron">
          <a:avLst/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 w="11429" cap="flat" cmpd="sng" algn="ctr">
          <a:solidFill>
            <a:schemeClr val="accent2">
              <a:hueOff val="3864684"/>
              <a:satOff val="-41326"/>
              <a:lumOff val="10784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B</a:t>
          </a:r>
          <a:endParaRPr lang="cs-CZ" sz="3400" kern="1200" dirty="0"/>
        </a:p>
      </dsp:txBody>
      <dsp:txXfrm rot="-5400000">
        <a:off x="1" y="2038200"/>
        <a:ext cx="1156394" cy="495598"/>
      </dsp:txXfrm>
    </dsp:sp>
    <dsp:sp modelId="{B25FA6C2-78B8-4AC2-85AB-268AE2C05DC9}">
      <dsp:nvSpPr>
        <dsp:cNvPr id="0" name=""/>
        <dsp:cNvSpPr/>
      </dsp:nvSpPr>
      <dsp:spPr>
        <a:xfrm rot="5400000">
          <a:off x="4293418" y="-1677020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3864684"/>
              <a:satOff val="-41326"/>
              <a:lumOff val="10784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err="1" smtClean="0"/>
            <a:t>She´s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got</a:t>
          </a:r>
          <a:r>
            <a:rPr lang="cs-CZ" sz="3200" kern="1200" dirty="0" smtClean="0"/>
            <a:t> green </a:t>
          </a:r>
          <a:r>
            <a:rPr lang="cs-CZ" sz="3200" kern="1200" dirty="0" err="1" smtClean="0"/>
            <a:t>eyes</a:t>
          </a:r>
          <a:r>
            <a:rPr lang="cs-CZ" sz="3200" kern="1200" dirty="0" smtClean="0"/>
            <a:t>.</a:t>
          </a:r>
          <a:endParaRPr lang="cs-CZ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/>
        </a:p>
      </dsp:txBody>
      <dsp:txXfrm rot="-5400000">
        <a:off x="1156394" y="1512422"/>
        <a:ext cx="7295425" cy="968958"/>
      </dsp:txXfrm>
    </dsp:sp>
    <dsp:sp modelId="{43523A13-23C8-4E72-AC61-39CE0B176A25}">
      <dsp:nvSpPr>
        <dsp:cNvPr id="0" name=""/>
        <dsp:cNvSpPr/>
      </dsp:nvSpPr>
      <dsp:spPr>
        <a:xfrm rot="5400000">
          <a:off x="-247798" y="3166238"/>
          <a:ext cx="1651992" cy="1156394"/>
        </a:xfrm>
        <a:prstGeom prst="chevron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11429" cap="flat" cmpd="sng" algn="ctr">
          <a:solidFill>
            <a:schemeClr val="accent2">
              <a:hueOff val="7729367"/>
              <a:satOff val="-82653"/>
              <a:lumOff val="21569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C</a:t>
          </a:r>
          <a:endParaRPr lang="cs-CZ" sz="3400" kern="1200" dirty="0"/>
        </a:p>
      </dsp:txBody>
      <dsp:txXfrm rot="-5400000">
        <a:off x="1" y="3496636"/>
        <a:ext cx="1156394" cy="495598"/>
      </dsp:txXfrm>
    </dsp:sp>
    <dsp:sp modelId="{7FCDE6ED-3C84-4807-8224-F7536B5DAE28}">
      <dsp:nvSpPr>
        <dsp:cNvPr id="0" name=""/>
        <dsp:cNvSpPr/>
      </dsp:nvSpPr>
      <dsp:spPr>
        <a:xfrm rot="5400000">
          <a:off x="4293418" y="-218584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7729367"/>
              <a:satOff val="-82653"/>
              <a:lumOff val="21569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err="1" smtClean="0"/>
            <a:t>She´s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got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brown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eyes</a:t>
          </a:r>
          <a:r>
            <a:rPr lang="cs-CZ" sz="3200" kern="1200" dirty="0" smtClean="0"/>
            <a:t>.</a:t>
          </a:r>
          <a:endParaRPr lang="cs-CZ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/>
        </a:p>
      </dsp:txBody>
      <dsp:txXfrm rot="-5400000">
        <a:off x="1156394" y="2970858"/>
        <a:ext cx="7295425" cy="9689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434E8-E9BC-450F-A8A2-3A707DBCD031}">
      <dsp:nvSpPr>
        <dsp:cNvPr id="0" name=""/>
        <dsp:cNvSpPr/>
      </dsp:nvSpPr>
      <dsp:spPr>
        <a:xfrm rot="5400000">
          <a:off x="-247798" y="249366"/>
          <a:ext cx="1651992" cy="1156394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</a:t>
          </a:r>
          <a:endParaRPr lang="cs-CZ" sz="3400" kern="1200" dirty="0"/>
        </a:p>
      </dsp:txBody>
      <dsp:txXfrm rot="-5400000">
        <a:off x="1" y="579764"/>
        <a:ext cx="1156394" cy="495598"/>
      </dsp:txXfrm>
    </dsp:sp>
    <dsp:sp modelId="{D2C0F2AE-A42F-4A04-A260-96BDC2ECB9A9}">
      <dsp:nvSpPr>
        <dsp:cNvPr id="0" name=""/>
        <dsp:cNvSpPr/>
      </dsp:nvSpPr>
      <dsp:spPr>
        <a:xfrm rot="5400000">
          <a:off x="4293418" y="-3135456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err="1" smtClean="0"/>
            <a:t>She´s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got</a:t>
          </a:r>
          <a:r>
            <a:rPr lang="cs-CZ" sz="3200" kern="1200" dirty="0" smtClean="0"/>
            <a:t> a pink </a:t>
          </a:r>
          <a:r>
            <a:rPr lang="cs-CZ" sz="3200" kern="1200" dirty="0" err="1" smtClean="0"/>
            <a:t>mouth</a:t>
          </a:r>
          <a:r>
            <a:rPr lang="cs-CZ" sz="3200" kern="1200" dirty="0" smtClean="0"/>
            <a:t>.</a:t>
          </a:r>
          <a:endParaRPr lang="cs-CZ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/>
        </a:p>
      </dsp:txBody>
      <dsp:txXfrm rot="-5400000">
        <a:off x="1156394" y="53986"/>
        <a:ext cx="7295425" cy="968958"/>
      </dsp:txXfrm>
    </dsp:sp>
    <dsp:sp modelId="{77CCEEE6-515E-49C5-A561-08043DD5EADE}">
      <dsp:nvSpPr>
        <dsp:cNvPr id="0" name=""/>
        <dsp:cNvSpPr/>
      </dsp:nvSpPr>
      <dsp:spPr>
        <a:xfrm rot="5400000">
          <a:off x="-247798" y="1707802"/>
          <a:ext cx="1651992" cy="1156394"/>
        </a:xfrm>
        <a:prstGeom prst="chevron">
          <a:avLst/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 w="11429" cap="flat" cmpd="sng" algn="ctr">
          <a:solidFill>
            <a:schemeClr val="accent2">
              <a:hueOff val="3864684"/>
              <a:satOff val="-41326"/>
              <a:lumOff val="10784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B</a:t>
          </a:r>
          <a:endParaRPr lang="cs-CZ" sz="3400" kern="1200" dirty="0"/>
        </a:p>
      </dsp:txBody>
      <dsp:txXfrm rot="-5400000">
        <a:off x="1" y="2038200"/>
        <a:ext cx="1156394" cy="495598"/>
      </dsp:txXfrm>
    </dsp:sp>
    <dsp:sp modelId="{D8DACCBC-3EE5-43B6-B55C-7AB34285B3A2}">
      <dsp:nvSpPr>
        <dsp:cNvPr id="0" name=""/>
        <dsp:cNvSpPr/>
      </dsp:nvSpPr>
      <dsp:spPr>
        <a:xfrm rot="5400000">
          <a:off x="4293418" y="-1677020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3864684"/>
              <a:satOff val="-41326"/>
              <a:lumOff val="10784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err="1" smtClean="0"/>
            <a:t>She</a:t>
          </a:r>
          <a:r>
            <a:rPr lang="cs-CZ" sz="3200" kern="1200" dirty="0" smtClean="0"/>
            <a:t> ´s  </a:t>
          </a:r>
          <a:r>
            <a:rPr lang="cs-CZ" sz="3200" kern="1200" dirty="0" err="1" smtClean="0"/>
            <a:t>got</a:t>
          </a:r>
          <a:r>
            <a:rPr lang="cs-CZ" sz="3200" kern="1200" dirty="0" smtClean="0"/>
            <a:t> a big </a:t>
          </a:r>
          <a:r>
            <a:rPr lang="cs-CZ" sz="3200" kern="1200" dirty="0" err="1" smtClean="0"/>
            <a:t>mouth</a:t>
          </a:r>
          <a:r>
            <a:rPr lang="cs-CZ" sz="3200" kern="1200" dirty="0" smtClean="0"/>
            <a:t>.</a:t>
          </a:r>
          <a:endParaRPr lang="cs-CZ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/>
        </a:p>
      </dsp:txBody>
      <dsp:txXfrm rot="-5400000">
        <a:off x="1156394" y="1512422"/>
        <a:ext cx="7295425" cy="968958"/>
      </dsp:txXfrm>
    </dsp:sp>
    <dsp:sp modelId="{4E706B76-6DA3-470C-A309-87DC3A8341A0}">
      <dsp:nvSpPr>
        <dsp:cNvPr id="0" name=""/>
        <dsp:cNvSpPr/>
      </dsp:nvSpPr>
      <dsp:spPr>
        <a:xfrm rot="5400000">
          <a:off x="-247798" y="3166238"/>
          <a:ext cx="1651992" cy="1156394"/>
        </a:xfrm>
        <a:prstGeom prst="chevron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11429" cap="flat" cmpd="sng" algn="ctr">
          <a:solidFill>
            <a:schemeClr val="accent2">
              <a:hueOff val="7729367"/>
              <a:satOff val="-82653"/>
              <a:lumOff val="21569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C</a:t>
          </a:r>
          <a:endParaRPr lang="cs-CZ" sz="3400" kern="1200" dirty="0"/>
        </a:p>
      </dsp:txBody>
      <dsp:txXfrm rot="-5400000">
        <a:off x="1" y="3496636"/>
        <a:ext cx="1156394" cy="495598"/>
      </dsp:txXfrm>
    </dsp:sp>
    <dsp:sp modelId="{1ECEC3EB-5E53-45A4-BD16-70CCDBB0CAE7}">
      <dsp:nvSpPr>
        <dsp:cNvPr id="0" name=""/>
        <dsp:cNvSpPr/>
      </dsp:nvSpPr>
      <dsp:spPr>
        <a:xfrm rot="5400000">
          <a:off x="4293418" y="-218584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7729367"/>
              <a:satOff val="-82653"/>
              <a:lumOff val="21569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err="1" smtClean="0"/>
            <a:t>She´s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got</a:t>
          </a:r>
          <a:r>
            <a:rPr lang="cs-CZ" sz="3200" kern="1200" dirty="0" smtClean="0"/>
            <a:t> a </a:t>
          </a:r>
          <a:r>
            <a:rPr lang="cs-CZ" sz="3200" kern="1200" dirty="0" err="1" smtClean="0"/>
            <a:t>red</a:t>
          </a:r>
          <a:r>
            <a:rPr lang="cs-CZ" sz="3200" kern="1200" dirty="0" smtClean="0"/>
            <a:t> </a:t>
          </a:r>
          <a:r>
            <a:rPr lang="cs-CZ" sz="3200" kern="1200" dirty="0" err="1" smtClean="0"/>
            <a:t>mouth</a:t>
          </a:r>
          <a:r>
            <a:rPr lang="cs-CZ" sz="3200" kern="1200" dirty="0" smtClean="0"/>
            <a:t>.</a:t>
          </a:r>
          <a:endParaRPr lang="cs-CZ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/>
        </a:p>
      </dsp:txBody>
      <dsp:txXfrm rot="-5400000">
        <a:off x="1156394" y="2970858"/>
        <a:ext cx="7295425" cy="9689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9CC5481-C178-4DB3-A831-2E7AA215A7D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BA12E5C-2584-4086-9650-261A9BB1B459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79669190"/>
              </p:ext>
            </p:extLst>
          </p:nvPr>
        </p:nvGraphicFramePr>
        <p:xfrm>
          <a:off x="457200" y="2020888"/>
          <a:ext cx="8229600" cy="407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694" y="0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6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20040" y="1143000"/>
            <a:ext cx="850392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Anotace</a:t>
            </a:r>
            <a:r>
              <a:rPr lang="cs-CZ" dirty="0" smtClean="0"/>
              <a:t>: materiál je určen žákům 1. stupně ZŠ k vyvození nové slovní zásoby . Je vhodný pro žáky od </a:t>
            </a:r>
            <a:r>
              <a:rPr lang="cs-CZ" dirty="0" smtClean="0"/>
              <a:t>3. </a:t>
            </a:r>
            <a:r>
              <a:rPr lang="cs-CZ" dirty="0" smtClean="0"/>
              <a:t>třídy. </a:t>
            </a:r>
          </a:p>
          <a:p>
            <a:r>
              <a:rPr lang="cs-CZ" dirty="0" smtClean="0"/>
              <a:t>Citace: byly </a:t>
            </a:r>
            <a:r>
              <a:rPr lang="cs-CZ" smtClean="0"/>
              <a:t>použity </a:t>
            </a:r>
            <a:r>
              <a:rPr lang="cs-CZ" smtClean="0"/>
              <a:t>obrázky </a:t>
            </a:r>
            <a:r>
              <a:rPr lang="cs-CZ" dirty="0" smtClean="0"/>
              <a:t>ze školou zakoupeného CD(</a:t>
            </a:r>
            <a:r>
              <a:rPr lang="cs-CZ" dirty="0" err="1" smtClean="0"/>
              <a:t>Greenstreet</a:t>
            </a:r>
            <a:r>
              <a:rPr lang="cs-CZ" dirty="0" smtClean="0"/>
              <a:t> 32000 </a:t>
            </a:r>
            <a:r>
              <a:rPr lang="cs-CZ" dirty="0" err="1" smtClean="0"/>
              <a:t>images</a:t>
            </a:r>
            <a:r>
              <a:rPr lang="cs-CZ" dirty="0" smtClean="0"/>
              <a:t>).            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870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PODOBA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21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WANTED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793" y="1903146"/>
            <a:ext cx="4667902" cy="3820058"/>
          </a:xfrm>
        </p:spPr>
      </p:pic>
    </p:spTree>
    <p:extLst>
      <p:ext uri="{BB962C8B-B14F-4D97-AF65-F5344CB8AC3E}">
        <p14:creationId xmlns:p14="http://schemas.microsoft.com/office/powerpoint/2010/main" val="119508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212124440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611560" y="4988024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78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WANTED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793" y="1903146"/>
            <a:ext cx="4667902" cy="3820058"/>
          </a:xfrm>
        </p:spPr>
      </p:pic>
    </p:spTree>
    <p:extLst>
      <p:ext uri="{BB962C8B-B14F-4D97-AF65-F5344CB8AC3E}">
        <p14:creationId xmlns:p14="http://schemas.microsoft.com/office/powerpoint/2010/main" val="119508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06511973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611560" y="3619872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97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WANTED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793" y="1903146"/>
            <a:ext cx="4667902" cy="3820058"/>
          </a:xfrm>
        </p:spPr>
      </p:pic>
    </p:spTree>
    <p:extLst>
      <p:ext uri="{BB962C8B-B14F-4D97-AF65-F5344CB8AC3E}">
        <p14:creationId xmlns:p14="http://schemas.microsoft.com/office/powerpoint/2010/main" val="307800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53777686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654193" y="5035446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124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WANTED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5970" y="1527175"/>
            <a:ext cx="4375547" cy="4572000"/>
          </a:xfrm>
        </p:spPr>
      </p:pic>
    </p:spTree>
    <p:extLst>
      <p:ext uri="{BB962C8B-B14F-4D97-AF65-F5344CB8AC3E}">
        <p14:creationId xmlns:p14="http://schemas.microsoft.com/office/powerpoint/2010/main" val="1507817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563957165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539552" y="3573016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514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5970" y="1527175"/>
            <a:ext cx="4375547" cy="4572000"/>
          </a:xfrm>
        </p:spPr>
      </p:pic>
    </p:spTree>
    <p:extLst>
      <p:ext uri="{BB962C8B-B14F-4D97-AF65-F5344CB8AC3E}">
        <p14:creationId xmlns:p14="http://schemas.microsoft.com/office/powerpoint/2010/main" val="84242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241821530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539552" y="2060848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94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5970" y="1527175"/>
            <a:ext cx="4375547" cy="4572000"/>
          </a:xfrm>
        </p:spPr>
      </p:pic>
    </p:spTree>
    <p:extLst>
      <p:ext uri="{BB962C8B-B14F-4D97-AF65-F5344CB8AC3E}">
        <p14:creationId xmlns:p14="http://schemas.microsoft.com/office/powerpoint/2010/main" val="84242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48449810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568152" y="5013176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389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CONGRATULATION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3064768" y="1844824"/>
            <a:ext cx="2880320" cy="3384376"/>
          </a:xfrm>
          <a:prstGeom prst="verticalScrol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YOU ARE A NEW DETECTIVE!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338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100</TotalTime>
  <Words>187</Words>
  <Application>Microsoft Office PowerPoint</Application>
  <PresentationFormat>Předvádění na obrazovce (4:3)</PresentationFormat>
  <Paragraphs>52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Administrativní</vt:lpstr>
      <vt:lpstr>Prezentace aplikace PowerPoint</vt:lpstr>
      <vt:lpstr>Prezentace aplikace PowerPoint</vt:lpstr>
      <vt:lpstr>PODOBA</vt:lpstr>
      <vt:lpstr>WANTED</vt:lpstr>
      <vt:lpstr>Prezentace aplikace PowerPoint</vt:lpstr>
      <vt:lpstr>WANTED</vt:lpstr>
      <vt:lpstr>Prezentace aplikace PowerPoint</vt:lpstr>
      <vt:lpstr>WANTED</vt:lpstr>
      <vt:lpstr>Prezentace aplikace PowerPoint</vt:lpstr>
      <vt:lpstr>WANTED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CONGRATULATION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PODOBA</dc:title>
  <dc:creator>Slavíková Hana</dc:creator>
  <cp:lastModifiedBy>Slavíková Hana</cp:lastModifiedBy>
  <cp:revision>8</cp:revision>
  <dcterms:created xsi:type="dcterms:W3CDTF">2013-02-23T14:18:18Z</dcterms:created>
  <dcterms:modified xsi:type="dcterms:W3CDTF">2013-03-04T19:26:58Z</dcterms:modified>
</cp:coreProperties>
</file>