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56" r:id="rId3"/>
    <p:sldId id="265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1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:Rozhovory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JAZYK_28.Rozhovory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7A8F9495-173E-4341-B426-DC071A92D302}" type="presOf" srcId="{54328577-CE38-42C9-B724-51432B06E5CA}" destId="{CD1F462A-8EDA-434D-9342-2C73FCF9D894}" srcOrd="0" destOrd="0" presId="urn:microsoft.com/office/officeart/2005/8/layout/vList2"/>
    <dgm:cxn modelId="{235F3ECC-F9ED-416A-A467-80A1D0D8925A}" type="presOf" srcId="{ED4F5D22-F0C9-4DEB-AEBB-340C21D807CD}" destId="{162EBC16-4716-472B-9EB3-0A62D1C8E8FB}" srcOrd="0" destOrd="0" presId="urn:microsoft.com/office/officeart/2005/8/layout/vList2"/>
    <dgm:cxn modelId="{2DAD966A-7090-485E-9AD1-AEE41D451722}" type="presOf" srcId="{1F22E069-A120-4AB7-85EA-52FE8601DC25}" destId="{101D9C14-FD64-4E3B-BCA2-9F90782F8549}" srcOrd="0" destOrd="0" presId="urn:microsoft.com/office/officeart/2005/8/layout/vList2"/>
    <dgm:cxn modelId="{CC0AB7FE-200B-440C-A48A-262889AEA6BD}" type="presOf" srcId="{C8C4713B-85A2-4D65-9E2F-20BFD47A8FBE}" destId="{7ED2BFF5-562D-448B-A2B3-EA637190C721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0FC40638-2A46-4D3F-9C8D-E1DFCC00E3DF}" type="presOf" srcId="{B00A2139-7123-4CE9-B1E5-5F65E85072EE}" destId="{58BE3FB0-741C-491B-83EE-7B1D305E3DD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0F270AF0-2D85-4CC7-A142-97EAEE14FD66}" type="presOf" srcId="{52BEB325-363B-45D0-ABED-1885F79F23A1}" destId="{45FAE54C-2B7D-4C24-8DFF-2D9E8A3DF887}" srcOrd="0" destOrd="0" presId="urn:microsoft.com/office/officeart/2005/8/layout/vList2"/>
    <dgm:cxn modelId="{5130BB68-14CD-4872-AD10-AD14EEE62750}" type="presParOf" srcId="{58BE3FB0-741C-491B-83EE-7B1D305E3DDB}" destId="{101D9C14-FD64-4E3B-BCA2-9F90782F8549}" srcOrd="0" destOrd="0" presId="urn:microsoft.com/office/officeart/2005/8/layout/vList2"/>
    <dgm:cxn modelId="{2E91A928-AF0D-45A1-A7CE-1E2CC02DF8E6}" type="presParOf" srcId="{58BE3FB0-741C-491B-83EE-7B1D305E3DDB}" destId="{0BD3B9D5-C820-49A3-8317-EDB22A8FCC2D}" srcOrd="1" destOrd="0" presId="urn:microsoft.com/office/officeart/2005/8/layout/vList2"/>
    <dgm:cxn modelId="{3CAA5016-BFAD-4CD4-8CE5-A76E3D86AD3C}" type="presParOf" srcId="{58BE3FB0-741C-491B-83EE-7B1D305E3DDB}" destId="{45FAE54C-2B7D-4C24-8DFF-2D9E8A3DF887}" srcOrd="2" destOrd="0" presId="urn:microsoft.com/office/officeart/2005/8/layout/vList2"/>
    <dgm:cxn modelId="{CDE57747-54ED-4C5F-90AA-15E57A98146B}" type="presParOf" srcId="{58BE3FB0-741C-491B-83EE-7B1D305E3DDB}" destId="{55CF85D8-08AA-450B-8E2D-EB828D5EEC7D}" srcOrd="3" destOrd="0" presId="urn:microsoft.com/office/officeart/2005/8/layout/vList2"/>
    <dgm:cxn modelId="{F1165BE4-55C9-4069-A110-62A8F8277970}" type="presParOf" srcId="{58BE3FB0-741C-491B-83EE-7B1D305E3DDB}" destId="{CD1F462A-8EDA-434D-9342-2C73FCF9D894}" srcOrd="4" destOrd="0" presId="urn:microsoft.com/office/officeart/2005/8/layout/vList2"/>
    <dgm:cxn modelId="{23CE9449-2E31-433D-8A85-1CEC239BADEB}" type="presParOf" srcId="{58BE3FB0-741C-491B-83EE-7B1D305E3DDB}" destId="{51841FC5-9008-4FE4-95F0-1BCBA3F1F37E}" srcOrd="5" destOrd="0" presId="urn:microsoft.com/office/officeart/2005/8/layout/vList2"/>
    <dgm:cxn modelId="{D7484BD4-F9A0-4239-BBC0-C609CC084492}" type="presParOf" srcId="{58BE3FB0-741C-491B-83EE-7B1D305E3DDB}" destId="{7ED2BFF5-562D-448B-A2B3-EA637190C721}" srcOrd="6" destOrd="0" presId="urn:microsoft.com/office/officeart/2005/8/layout/vList2"/>
    <dgm:cxn modelId="{34BAD4AB-3B65-46A6-A28C-3695E1935D07}" type="presParOf" srcId="{58BE3FB0-741C-491B-83EE-7B1D305E3DDB}" destId="{582111BC-682B-41DA-BB18-DEEBF264A8A9}" srcOrd="7" destOrd="0" presId="urn:microsoft.com/office/officeart/2005/8/layout/vList2"/>
    <dgm:cxn modelId="{180D3DAD-D79B-4FA2-BFCF-ED4B98D8CBD0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592220"/>
          <a:ext cx="8229600" cy="608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NÁZEV ŠKOLY: ZŠ Pardubice - </a:t>
          </a:r>
          <a:r>
            <a:rPr lang="cs-CZ" sz="2600" kern="1200" dirty="0" err="1" smtClean="0"/>
            <a:t>Spořilov</a:t>
          </a:r>
          <a:endParaRPr lang="cs-CZ" sz="2600" kern="1200" dirty="0"/>
        </a:p>
      </dsp:txBody>
      <dsp:txXfrm>
        <a:off x="29700" y="621920"/>
        <a:ext cx="8170200" cy="549000"/>
      </dsp:txXfrm>
    </dsp:sp>
    <dsp:sp modelId="{45FAE54C-2B7D-4C24-8DFF-2D9E8A3DF887}">
      <dsp:nvSpPr>
        <dsp:cNvPr id="0" name=""/>
        <dsp:cNvSpPr/>
      </dsp:nvSpPr>
      <dsp:spPr>
        <a:xfrm>
          <a:off x="0" y="1306581"/>
          <a:ext cx="8229600" cy="608400"/>
        </a:xfrm>
        <a:prstGeom prst="roundRect">
          <a:avLst/>
        </a:prstGeom>
        <a:solidFill>
          <a:schemeClr val="accent2">
            <a:hueOff val="1091470"/>
            <a:satOff val="3867"/>
            <a:lumOff val="14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AUTOR : Hana Slavíková</a:t>
          </a:r>
          <a:endParaRPr lang="cs-CZ" sz="2600" kern="1200" dirty="0"/>
        </a:p>
      </dsp:txBody>
      <dsp:txXfrm>
        <a:off x="29700" y="1336281"/>
        <a:ext cx="8170200" cy="549000"/>
      </dsp:txXfrm>
    </dsp:sp>
    <dsp:sp modelId="{CD1F462A-8EDA-434D-9342-2C73FCF9D894}">
      <dsp:nvSpPr>
        <dsp:cNvPr id="0" name=""/>
        <dsp:cNvSpPr/>
      </dsp:nvSpPr>
      <dsp:spPr>
        <a:xfrm>
          <a:off x="0" y="1958780"/>
          <a:ext cx="8229600" cy="608400"/>
        </a:xfrm>
        <a:prstGeom prst="roundRect">
          <a:avLst/>
        </a:prstGeom>
        <a:solidFill>
          <a:schemeClr val="accent2">
            <a:hueOff val="2182939"/>
            <a:satOff val="7734"/>
            <a:lumOff val="29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NÁZEV : VY_22_INOVACE_CIZÍ JAZYK_28.Rozhovory</a:t>
          </a:r>
          <a:endParaRPr lang="cs-CZ" sz="2600" kern="1200" dirty="0"/>
        </a:p>
      </dsp:txBody>
      <dsp:txXfrm>
        <a:off x="29700" y="1988480"/>
        <a:ext cx="8170200" cy="549000"/>
      </dsp:txXfrm>
    </dsp:sp>
    <dsp:sp modelId="{7ED2BFF5-562D-448B-A2B3-EA637190C721}">
      <dsp:nvSpPr>
        <dsp:cNvPr id="0" name=""/>
        <dsp:cNvSpPr/>
      </dsp:nvSpPr>
      <dsp:spPr>
        <a:xfrm>
          <a:off x="0" y="2642060"/>
          <a:ext cx="8229600" cy="608400"/>
        </a:xfrm>
        <a:prstGeom prst="roundRect">
          <a:avLst/>
        </a:prstGeom>
        <a:solidFill>
          <a:schemeClr val="accent2">
            <a:hueOff val="3274409"/>
            <a:satOff val="11602"/>
            <a:lumOff val="44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TÉMA :Rozhovory</a:t>
          </a:r>
          <a:endParaRPr lang="cs-CZ" sz="2600" kern="1200" dirty="0"/>
        </a:p>
      </dsp:txBody>
      <dsp:txXfrm>
        <a:off x="29700" y="2671760"/>
        <a:ext cx="8170200" cy="549000"/>
      </dsp:txXfrm>
    </dsp:sp>
    <dsp:sp modelId="{162EBC16-4716-472B-9EB3-0A62D1C8E8FB}">
      <dsp:nvSpPr>
        <dsp:cNvPr id="0" name=""/>
        <dsp:cNvSpPr/>
      </dsp:nvSpPr>
      <dsp:spPr>
        <a:xfrm>
          <a:off x="0" y="3325341"/>
          <a:ext cx="8229600" cy="608400"/>
        </a:xfrm>
        <a:prstGeom prst="roundRect">
          <a:avLst/>
        </a:prstGeom>
        <a:solidFill>
          <a:schemeClr val="accent2">
            <a:hueOff val="4365879"/>
            <a:satOff val="15469"/>
            <a:lumOff val="58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ČÍSLO PROJEKTU : CZ.1.07/1.4.00/21.2349</a:t>
          </a:r>
          <a:endParaRPr lang="cs-CZ" sz="2600" kern="1200" dirty="0"/>
        </a:p>
      </dsp:txBody>
      <dsp:txXfrm>
        <a:off x="29700" y="3355041"/>
        <a:ext cx="8170200" cy="549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242A3A7-3EFB-4CA9-AD5B-4996A455EF4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49BDC49-9F5E-4E8E-BDD2-561604AE75EA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7187804"/>
              </p:ext>
            </p:extLst>
          </p:nvPr>
        </p:nvGraphicFramePr>
        <p:xfrm>
          <a:off x="457200" y="16462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31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Rozhovory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animals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36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Tvořte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je ti let?</a:t>
            </a:r>
          </a:p>
          <a:p>
            <a:r>
              <a:rPr lang="cs-CZ" dirty="0" smtClean="0"/>
              <a:t>Odkud pocházíš?</a:t>
            </a:r>
          </a:p>
          <a:p>
            <a:r>
              <a:rPr lang="cs-CZ" dirty="0" smtClean="0"/>
              <a:t>Jak se jmenuješ?</a:t>
            </a:r>
          </a:p>
          <a:p>
            <a:r>
              <a:rPr lang="cs-CZ" dirty="0" smtClean="0"/>
              <a:t>Máš rád…?</a:t>
            </a:r>
          </a:p>
          <a:p>
            <a:r>
              <a:rPr lang="cs-CZ" dirty="0" smtClean="0"/>
              <a:t>Kdo jsi?</a:t>
            </a:r>
          </a:p>
          <a:p>
            <a:r>
              <a:rPr lang="cs-CZ" dirty="0" smtClean="0"/>
              <a:t>Jaká je tvá oblíbená barva?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73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 věty: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MÁŠ?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Kolik je ti let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Odkud pocházíš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/>
              <a:t>Jak se jmenuješ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Máš rád</a:t>
            </a:r>
            <a:r>
              <a:rPr lang="cs-CZ" dirty="0" smtClean="0"/>
              <a:t>…?</a:t>
            </a:r>
          </a:p>
          <a:p>
            <a:endParaRPr lang="cs-CZ" dirty="0" smtClean="0"/>
          </a:p>
          <a:p>
            <a:r>
              <a:rPr lang="cs-CZ" dirty="0"/>
              <a:t>Kdo jsi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Jaká je tvá oblíbená barva?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Who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…?</a:t>
            </a:r>
          </a:p>
          <a:p>
            <a:endParaRPr lang="cs-CZ" dirty="0"/>
          </a:p>
          <a:p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3131840" y="198884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699792" y="2636912"/>
            <a:ext cx="208823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131840" y="3284984"/>
            <a:ext cx="165618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131840" y="2708920"/>
            <a:ext cx="165618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555776" y="4437112"/>
            <a:ext cx="20882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123728" y="3320988"/>
            <a:ext cx="2664296" cy="19082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4355976" y="5805264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638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293" y="1646238"/>
            <a:ext cx="2861413" cy="4525962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179512" y="3789040"/>
            <a:ext cx="2952328" cy="1332728"/>
          </a:xfrm>
          <a:prstGeom prst="wedgeRoundRectCallout">
            <a:avLst>
              <a:gd name="adj1" fmla="val 87282"/>
              <a:gd name="adj2" fmla="val -1152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Hello, 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Leo</a:t>
            </a:r>
            <a:r>
              <a:rPr lang="cs-CZ" dirty="0"/>
              <a:t>.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Africa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93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Who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056" y="2420888"/>
            <a:ext cx="5486400" cy="3614928"/>
          </a:xfrm>
        </p:spPr>
      </p:pic>
      <p:sp>
        <p:nvSpPr>
          <p:cNvPr id="3" name="Zaoblený obdélníkový popisek 2"/>
          <p:cNvSpPr/>
          <p:nvPr/>
        </p:nvSpPr>
        <p:spPr>
          <a:xfrm>
            <a:off x="1835696" y="4077072"/>
            <a:ext cx="2354560" cy="828672"/>
          </a:xfrm>
          <a:prstGeom prst="wedgeRoundRectCallout">
            <a:avLst>
              <a:gd name="adj1" fmla="val 43272"/>
              <a:gd name="adj2" fmla="val -571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 </a:t>
            </a:r>
            <a:r>
              <a:rPr lang="cs-CZ" dirty="0" err="1" smtClean="0"/>
              <a:t>name´s</a:t>
            </a:r>
            <a:r>
              <a:rPr lang="cs-CZ" dirty="0" smtClean="0"/>
              <a:t> Elsa.</a:t>
            </a:r>
          </a:p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a girl.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57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2" y="1646238"/>
            <a:ext cx="6034616" cy="4525962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4139952" y="3068960"/>
            <a:ext cx="2808312" cy="1008112"/>
          </a:xfrm>
          <a:prstGeom prst="wedgeRoundRectCallout">
            <a:avLst>
              <a:gd name="adj1" fmla="val -71057"/>
              <a:gd name="adj2" fmla="val -66238"/>
              <a:gd name="adj3" fmla="val 16667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We´re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/>
              <a:t>. </a:t>
            </a:r>
            <a:r>
              <a:rPr lang="cs-CZ" dirty="0" err="1"/>
              <a:t>We</a:t>
            </a:r>
            <a:r>
              <a:rPr lang="cs-CZ" dirty="0"/>
              <a:t>  are </a:t>
            </a:r>
            <a:r>
              <a:rPr lang="cs-CZ" dirty="0" err="1"/>
              <a:t>penguins</a:t>
            </a:r>
            <a:r>
              <a:rPr lang="cs-CZ" dirty="0"/>
              <a:t>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88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Where</a:t>
            </a:r>
            <a:r>
              <a:rPr lang="cs-CZ" dirty="0"/>
              <a:t> are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2" y="1646238"/>
            <a:ext cx="6034616" cy="4525962"/>
          </a:xfrm>
        </p:spPr>
      </p:pic>
      <p:sp>
        <p:nvSpPr>
          <p:cNvPr id="6" name="Zaoblený obdélníkový popisek 5"/>
          <p:cNvSpPr/>
          <p:nvPr/>
        </p:nvSpPr>
        <p:spPr>
          <a:xfrm>
            <a:off x="1835696" y="5013176"/>
            <a:ext cx="2232248" cy="756664"/>
          </a:xfrm>
          <a:prstGeom prst="wedgeRoundRectCallout">
            <a:avLst>
              <a:gd name="adj1" fmla="val 67930"/>
              <a:gd name="adj2" fmla="val 151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Australia</a:t>
            </a:r>
            <a:r>
              <a:rPr lang="cs-CZ" dirty="0" smtClean="0"/>
              <a:t>.</a:t>
            </a:r>
          </a:p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happy.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58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/>
              <a:t>?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101755"/>
            <a:ext cx="5486400" cy="3614928"/>
          </a:xfrm>
        </p:spPr>
      </p:pic>
      <p:sp>
        <p:nvSpPr>
          <p:cNvPr id="3" name="Zaoblený obdélníkový popisek 2"/>
          <p:cNvSpPr/>
          <p:nvPr/>
        </p:nvSpPr>
        <p:spPr>
          <a:xfrm>
            <a:off x="5580112" y="4869160"/>
            <a:ext cx="1440160" cy="900680"/>
          </a:xfrm>
          <a:prstGeom prst="wedgeRoundRectCallout">
            <a:avLst>
              <a:gd name="adj1" fmla="val -76172"/>
              <a:gd name="adj2" fmla="val -15702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big.</a:t>
            </a:r>
            <a:r>
              <a:rPr lang="cs-CZ" dirty="0"/>
              <a:t>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Africa</a:t>
            </a:r>
            <a:r>
              <a:rPr lang="cs-CZ" dirty="0"/>
              <a:t>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1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101755"/>
            <a:ext cx="5486400" cy="3614928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6516216" y="4725144"/>
            <a:ext cx="2160240" cy="756664"/>
          </a:xfrm>
          <a:prstGeom prst="wedgeRoundRectCallout">
            <a:avLst>
              <a:gd name="adj1" fmla="val -98842"/>
              <a:gd name="adj2" fmla="val -11584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My </a:t>
            </a:r>
            <a:r>
              <a:rPr lang="cs-CZ" dirty="0" err="1"/>
              <a:t>favourite</a:t>
            </a:r>
            <a:r>
              <a:rPr lang="cs-CZ" dirty="0"/>
              <a:t> </a:t>
            </a:r>
            <a:r>
              <a:rPr lang="cs-CZ" dirty="0" err="1"/>
              <a:t>colour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white</a:t>
            </a:r>
            <a:r>
              <a:rPr lang="cs-CZ" dirty="0"/>
              <a:t>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/>
              <a:t>?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101755"/>
            <a:ext cx="5486400" cy="3614928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6300192" y="4040488"/>
            <a:ext cx="2232248" cy="1044696"/>
          </a:xfrm>
          <a:prstGeom prst="wedgeRoundRectCallout">
            <a:avLst>
              <a:gd name="adj1" fmla="val -65770"/>
              <a:gd name="adj2" fmla="val -14876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.</a:t>
            </a:r>
            <a:r>
              <a:rPr lang="cs-CZ" dirty="0"/>
              <a:t> My </a:t>
            </a:r>
            <a:r>
              <a:rPr lang="cs-CZ" dirty="0" err="1"/>
              <a:t>name´s</a:t>
            </a:r>
            <a:r>
              <a:rPr lang="cs-CZ" dirty="0"/>
              <a:t> Alf.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49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101755"/>
            <a:ext cx="5486400" cy="3614928"/>
          </a:xfrm>
        </p:spPr>
      </p:pic>
      <p:sp>
        <p:nvSpPr>
          <p:cNvPr id="5" name="Zaoblený obdélníkový popisek 4"/>
          <p:cNvSpPr/>
          <p:nvPr/>
        </p:nvSpPr>
        <p:spPr>
          <a:xfrm>
            <a:off x="5580112" y="4725144"/>
            <a:ext cx="2448272" cy="1156534"/>
          </a:xfrm>
          <a:prstGeom prst="wedgeRoundRectCallout">
            <a:avLst>
              <a:gd name="adj1" fmla="val -46168"/>
              <a:gd name="adj2" fmla="val -10489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  <a:r>
              <a:rPr lang="cs-CZ" dirty="0"/>
              <a:t> I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grass</a:t>
            </a:r>
            <a:r>
              <a:rPr lang="cs-CZ" dirty="0"/>
              <a:t>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00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0040" y="1143000"/>
            <a:ext cx="850392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určen žákům 1. stupně ZŠ k vyvození nové slovní zásoby . Je vhodný pro žáky od </a:t>
            </a:r>
            <a:r>
              <a:rPr lang="cs-CZ" dirty="0" smtClean="0"/>
              <a:t>3. </a:t>
            </a:r>
            <a:r>
              <a:rPr lang="cs-CZ" dirty="0" smtClean="0"/>
              <a:t>třídy. </a:t>
            </a:r>
          </a:p>
          <a:p>
            <a:r>
              <a:rPr lang="cs-CZ" dirty="0" smtClean="0"/>
              <a:t>Citace: byly použity fotografie ze školou zakoupeného CD(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).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66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64</TotalTime>
  <Words>249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Prezentace aplikace PowerPoint</vt:lpstr>
      <vt:lpstr>Rozhovory</vt:lpstr>
      <vt:lpstr>Tvořte otázky:</vt:lpstr>
      <vt:lpstr>Spoj správně věty:</vt:lpstr>
      <vt:lpstr>What´s your name? Where are you from?</vt:lpstr>
      <vt:lpstr>What´s your name? Who are you?</vt:lpstr>
      <vt:lpstr>Who are you?</vt:lpstr>
      <vt:lpstr>Where are you from? How are you?</vt:lpstr>
      <vt:lpstr>How are you? Where are you from?</vt:lpstr>
      <vt:lpstr>What´s your favourite colour?</vt:lpstr>
      <vt:lpstr>How old are you? What´s your name?</vt:lpstr>
      <vt:lpstr>Are you hungry? What do you like?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Uživatel</dc:creator>
  <cp:lastModifiedBy>Slavíková Hana</cp:lastModifiedBy>
  <cp:revision>15</cp:revision>
  <dcterms:created xsi:type="dcterms:W3CDTF">2013-02-09T14:55:16Z</dcterms:created>
  <dcterms:modified xsi:type="dcterms:W3CDTF">2013-03-04T19:30:52Z</dcterms:modified>
</cp:coreProperties>
</file>